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tags/tag2.xml" ContentType="application/vnd.openxmlformats-officedocument.presentationml.tags+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9"/>
  </p:notesMasterIdLst>
  <p:handoutMasterIdLst>
    <p:handoutMasterId r:id="rId50"/>
  </p:handoutMasterIdLst>
  <p:sldIdLst>
    <p:sldId id="3584" r:id="rId2"/>
    <p:sldId id="4114" r:id="rId3"/>
    <p:sldId id="256" r:id="rId4"/>
    <p:sldId id="3082" r:id="rId5"/>
    <p:sldId id="3130" r:id="rId6"/>
    <p:sldId id="3254" r:id="rId7"/>
    <p:sldId id="3256" r:id="rId8"/>
    <p:sldId id="3891" r:id="rId9"/>
    <p:sldId id="3615" r:id="rId10"/>
    <p:sldId id="3623" r:id="rId11"/>
    <p:sldId id="3281" r:id="rId12"/>
    <p:sldId id="3893" r:id="rId13"/>
    <p:sldId id="3555" r:id="rId14"/>
    <p:sldId id="3606" r:id="rId15"/>
    <p:sldId id="3618" r:id="rId16"/>
    <p:sldId id="3620" r:id="rId17"/>
    <p:sldId id="3621" r:id="rId18"/>
    <p:sldId id="3622" r:id="rId19"/>
    <p:sldId id="3557" r:id="rId20"/>
    <p:sldId id="4117" r:id="rId21"/>
    <p:sldId id="3164" r:id="rId22"/>
    <p:sldId id="3285" r:id="rId23"/>
    <p:sldId id="3287" r:id="rId24"/>
    <p:sldId id="3889" r:id="rId25"/>
    <p:sldId id="3286" r:id="rId26"/>
    <p:sldId id="3288" r:id="rId27"/>
    <p:sldId id="4113" r:id="rId28"/>
    <p:sldId id="3319" r:id="rId29"/>
    <p:sldId id="3351" r:id="rId30"/>
    <p:sldId id="3352" r:id="rId31"/>
    <p:sldId id="3353" r:id="rId32"/>
    <p:sldId id="3354" r:id="rId33"/>
    <p:sldId id="3479" r:id="rId34"/>
    <p:sldId id="4115" r:id="rId35"/>
    <p:sldId id="3521" r:id="rId36"/>
    <p:sldId id="3518" r:id="rId37"/>
    <p:sldId id="3519" r:id="rId38"/>
    <p:sldId id="3520" r:id="rId39"/>
    <p:sldId id="3359" r:id="rId40"/>
    <p:sldId id="3365" r:id="rId41"/>
    <p:sldId id="3371" r:id="rId42"/>
    <p:sldId id="3372" r:id="rId43"/>
    <p:sldId id="3373" r:id="rId44"/>
    <p:sldId id="3374" r:id="rId45"/>
    <p:sldId id="4116" r:id="rId46"/>
    <p:sldId id="3583" r:id="rId47"/>
    <p:sldId id="4110" r:id="rId48"/>
  </p:sldIdLst>
  <p:sldSz cx="11518900" cy="6480175"/>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0A3ED"/>
    <a:srgbClr val="FFFFFF"/>
    <a:srgbClr val="009FE8"/>
    <a:srgbClr val="00A0DF"/>
    <a:srgbClr val="9E9E9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056" autoAdjust="0"/>
    <p:restoredTop sz="96928" autoAdjust="0"/>
  </p:normalViewPr>
  <p:slideViewPr>
    <p:cSldViewPr snapToGrid="0" snapToObjects="1">
      <p:cViewPr varScale="1">
        <p:scale>
          <a:sx n="80" d="100"/>
          <a:sy n="80" d="100"/>
        </p:scale>
        <p:origin x="858"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handoutMaster" Target="handoutMasters/handout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2#1">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6CFA14DF-771D-3D4A-8AC1-C3863EE0719E}" type="doc">
      <dgm:prSet loTypeId="urn:microsoft.com/office/officeart/2005/8/layout/chevron1" loCatId="" qsTypeId="urn:microsoft.com/office/officeart/2005/8/quickstyle/simple1#1" qsCatId="simple" csTypeId="urn:microsoft.com/office/officeart/2005/8/colors/accent1_2#1" csCatId="accent1" phldr="1"/>
      <dgm:spPr/>
      <dgm:t>
        <a:bodyPr/>
        <a:lstStyle/>
        <a:p>
          <a:endParaRPr lang="zh-CN" altLang="en-US"/>
        </a:p>
      </dgm:t>
    </dgm:pt>
    <dgm:pt modelId="{14BD0FE0-FCC9-4841-85CF-0C89D3FDF533}">
      <dgm:prSet phldrT="[文本]"/>
      <dgm:spPr>
        <a:solidFill>
          <a:srgbClr val="20A3ED"/>
        </a:solidFill>
      </dgm:spPr>
      <dgm:t>
        <a:bodyPr/>
        <a:lstStyle/>
        <a:p>
          <a:r>
            <a:rPr lang="en-US" altLang="zh-CN" dirty="0"/>
            <a:t>Acquisition</a:t>
          </a:r>
          <a:br>
            <a:rPr lang="en-US" altLang="zh-CN" dirty="0"/>
          </a:br>
          <a:r>
            <a:rPr lang="zh-CN" altLang="en-US" dirty="0"/>
            <a:t>（获客）</a:t>
          </a:r>
        </a:p>
      </dgm:t>
    </dgm:pt>
    <dgm:pt modelId="{4A0759D0-40BF-A645-AD4D-8CD238638271}" type="parTrans" cxnId="{5FB45AE5-1FDA-D04B-BC4A-D358977584D6}">
      <dgm:prSet/>
      <dgm:spPr/>
      <dgm:t>
        <a:bodyPr/>
        <a:lstStyle/>
        <a:p>
          <a:endParaRPr lang="zh-CN" altLang="en-US"/>
        </a:p>
      </dgm:t>
    </dgm:pt>
    <dgm:pt modelId="{4737B1A6-016C-B946-966E-78220D86E56D}" type="sibTrans" cxnId="{5FB45AE5-1FDA-D04B-BC4A-D358977584D6}">
      <dgm:prSet/>
      <dgm:spPr/>
      <dgm:t>
        <a:bodyPr/>
        <a:lstStyle/>
        <a:p>
          <a:endParaRPr lang="zh-CN" altLang="en-US"/>
        </a:p>
      </dgm:t>
    </dgm:pt>
    <dgm:pt modelId="{932EBDA1-D528-4347-B4F4-669B99C37E3D}">
      <dgm:prSet phldrT="[文本]"/>
      <dgm:spPr>
        <a:solidFill>
          <a:schemeClr val="bg1">
            <a:lumMod val="75000"/>
          </a:schemeClr>
        </a:solidFill>
      </dgm:spPr>
      <dgm:t>
        <a:bodyPr/>
        <a:lstStyle/>
        <a:p>
          <a:r>
            <a:rPr lang="en-US" altLang="zh-CN" dirty="0"/>
            <a:t>Activation</a:t>
          </a:r>
          <a:br>
            <a:rPr lang="en-US" altLang="zh-CN" dirty="0"/>
          </a:br>
          <a:r>
            <a:rPr lang="zh-CN" altLang="en-US" dirty="0"/>
            <a:t>（激活）</a:t>
          </a:r>
        </a:p>
      </dgm:t>
    </dgm:pt>
    <dgm:pt modelId="{FEDB994A-FFD0-D04B-A098-B0FEB795B43A}" type="parTrans" cxnId="{DC10C1D2-3790-3A40-AA19-0E997E5DAFF9}">
      <dgm:prSet/>
      <dgm:spPr/>
      <dgm:t>
        <a:bodyPr/>
        <a:lstStyle/>
        <a:p>
          <a:endParaRPr lang="zh-CN" altLang="en-US"/>
        </a:p>
      </dgm:t>
    </dgm:pt>
    <dgm:pt modelId="{74D76F58-E131-0E4D-8EAB-F8AAA0A1B0BE}" type="sibTrans" cxnId="{DC10C1D2-3790-3A40-AA19-0E997E5DAFF9}">
      <dgm:prSet/>
      <dgm:spPr/>
      <dgm:t>
        <a:bodyPr/>
        <a:lstStyle/>
        <a:p>
          <a:endParaRPr lang="zh-CN" altLang="en-US"/>
        </a:p>
      </dgm:t>
    </dgm:pt>
    <dgm:pt modelId="{3C8B3B64-ACD2-A14E-BF2B-70EA127FA8E4}">
      <dgm:prSet phldrT="[文本]"/>
      <dgm:spPr>
        <a:solidFill>
          <a:srgbClr val="20A3ED"/>
        </a:solidFill>
      </dgm:spPr>
      <dgm:t>
        <a:bodyPr/>
        <a:lstStyle/>
        <a:p>
          <a:r>
            <a:rPr lang="en-US" altLang="zh-CN" dirty="0"/>
            <a:t>Retention</a:t>
          </a:r>
          <a:br>
            <a:rPr lang="en-US" altLang="zh-CN" dirty="0"/>
          </a:br>
          <a:r>
            <a:rPr lang="zh-CN" altLang="en-US" dirty="0"/>
            <a:t>（留存）</a:t>
          </a:r>
        </a:p>
      </dgm:t>
    </dgm:pt>
    <dgm:pt modelId="{B00591B2-6F95-9B4D-B8A2-616743D44DAF}" type="parTrans" cxnId="{66A91495-5A62-C040-8990-2D25CB140CE6}">
      <dgm:prSet/>
      <dgm:spPr/>
      <dgm:t>
        <a:bodyPr/>
        <a:lstStyle/>
        <a:p>
          <a:endParaRPr lang="zh-CN" altLang="en-US"/>
        </a:p>
      </dgm:t>
    </dgm:pt>
    <dgm:pt modelId="{698AF51C-5DD5-AA4A-AD73-3EB1C45742C7}" type="sibTrans" cxnId="{66A91495-5A62-C040-8990-2D25CB140CE6}">
      <dgm:prSet/>
      <dgm:spPr/>
      <dgm:t>
        <a:bodyPr/>
        <a:lstStyle/>
        <a:p>
          <a:endParaRPr lang="zh-CN" altLang="en-US"/>
        </a:p>
      </dgm:t>
    </dgm:pt>
    <dgm:pt modelId="{1147A61C-4DD5-FA47-8810-CA71A0956E70}">
      <dgm:prSet/>
      <dgm:spPr>
        <a:solidFill>
          <a:schemeClr val="bg1">
            <a:lumMod val="75000"/>
          </a:schemeClr>
        </a:solidFill>
      </dgm:spPr>
      <dgm:t>
        <a:bodyPr/>
        <a:lstStyle/>
        <a:p>
          <a:r>
            <a:rPr lang="en-US" altLang="zh-CN" dirty="0"/>
            <a:t>Revenue</a:t>
          </a:r>
          <a:br>
            <a:rPr lang="en-US" altLang="zh-CN" dirty="0"/>
          </a:br>
          <a:r>
            <a:rPr lang="zh-CN" altLang="en-US" dirty="0"/>
            <a:t>（变现）</a:t>
          </a:r>
        </a:p>
      </dgm:t>
    </dgm:pt>
    <dgm:pt modelId="{E772A9B5-DABE-9641-9C7E-6ED196DBF861}" type="parTrans" cxnId="{04EB7136-D046-4B49-8391-3E079A166584}">
      <dgm:prSet/>
      <dgm:spPr/>
      <dgm:t>
        <a:bodyPr/>
        <a:lstStyle/>
        <a:p>
          <a:endParaRPr lang="zh-CN" altLang="en-US"/>
        </a:p>
      </dgm:t>
    </dgm:pt>
    <dgm:pt modelId="{25389493-E9FD-894F-9285-3FF101766024}" type="sibTrans" cxnId="{04EB7136-D046-4B49-8391-3E079A166584}">
      <dgm:prSet/>
      <dgm:spPr/>
      <dgm:t>
        <a:bodyPr/>
        <a:lstStyle/>
        <a:p>
          <a:endParaRPr lang="zh-CN" altLang="en-US"/>
        </a:p>
      </dgm:t>
    </dgm:pt>
    <dgm:pt modelId="{7484E94E-E373-5C4E-985D-74BC83520D2A}">
      <dgm:prSet/>
      <dgm:spPr>
        <a:solidFill>
          <a:srgbClr val="20A3ED"/>
        </a:solidFill>
      </dgm:spPr>
      <dgm:t>
        <a:bodyPr/>
        <a:lstStyle/>
        <a:p>
          <a:r>
            <a:rPr lang="en-US" altLang="zh-CN" dirty="0"/>
            <a:t>Referral</a:t>
          </a:r>
          <a:br>
            <a:rPr lang="en-US" altLang="zh-CN" dirty="0"/>
          </a:br>
          <a:r>
            <a:rPr lang="zh-CN" altLang="en-US" dirty="0"/>
            <a:t>（传播）</a:t>
          </a:r>
        </a:p>
      </dgm:t>
    </dgm:pt>
    <dgm:pt modelId="{6FE031FD-4513-E64C-9B44-7661F3F50C6C}" type="parTrans" cxnId="{264E85BA-63ED-4D4D-A31D-02DFE2B4F3E5}">
      <dgm:prSet/>
      <dgm:spPr/>
      <dgm:t>
        <a:bodyPr/>
        <a:lstStyle/>
        <a:p>
          <a:endParaRPr lang="zh-CN" altLang="en-US"/>
        </a:p>
      </dgm:t>
    </dgm:pt>
    <dgm:pt modelId="{F63E5053-12C4-0544-9064-19EAC836B3A5}" type="sibTrans" cxnId="{264E85BA-63ED-4D4D-A31D-02DFE2B4F3E5}">
      <dgm:prSet/>
      <dgm:spPr/>
      <dgm:t>
        <a:bodyPr/>
        <a:lstStyle/>
        <a:p>
          <a:endParaRPr lang="zh-CN" altLang="en-US"/>
        </a:p>
      </dgm:t>
    </dgm:pt>
    <dgm:pt modelId="{B4C4E370-6BF9-004C-9CFD-B1828BC67143}" type="pres">
      <dgm:prSet presAssocID="{6CFA14DF-771D-3D4A-8AC1-C3863EE0719E}" presName="Name0" presStyleCnt="0">
        <dgm:presLayoutVars>
          <dgm:dir/>
          <dgm:animLvl val="lvl"/>
          <dgm:resizeHandles val="exact"/>
        </dgm:presLayoutVars>
      </dgm:prSet>
      <dgm:spPr/>
    </dgm:pt>
    <dgm:pt modelId="{69A92972-5F1F-D245-8D36-A8D80BB3C494}" type="pres">
      <dgm:prSet presAssocID="{14BD0FE0-FCC9-4841-85CF-0C89D3FDF533}" presName="parTxOnly" presStyleLbl="node1" presStyleIdx="0" presStyleCnt="5">
        <dgm:presLayoutVars>
          <dgm:chMax val="0"/>
          <dgm:chPref val="0"/>
          <dgm:bulletEnabled val="1"/>
        </dgm:presLayoutVars>
      </dgm:prSet>
      <dgm:spPr/>
    </dgm:pt>
    <dgm:pt modelId="{B766AAE0-3A7E-E946-B565-F4785015F9EF}" type="pres">
      <dgm:prSet presAssocID="{4737B1A6-016C-B946-966E-78220D86E56D}" presName="parTxOnlySpace" presStyleCnt="0"/>
      <dgm:spPr/>
    </dgm:pt>
    <dgm:pt modelId="{BBF01CAE-974F-2B44-8788-31196561A424}" type="pres">
      <dgm:prSet presAssocID="{932EBDA1-D528-4347-B4F4-669B99C37E3D}" presName="parTxOnly" presStyleLbl="node1" presStyleIdx="1" presStyleCnt="5">
        <dgm:presLayoutVars>
          <dgm:chMax val="0"/>
          <dgm:chPref val="0"/>
          <dgm:bulletEnabled val="1"/>
        </dgm:presLayoutVars>
      </dgm:prSet>
      <dgm:spPr/>
    </dgm:pt>
    <dgm:pt modelId="{935241FD-24E3-A54D-B63E-9B542945CA6C}" type="pres">
      <dgm:prSet presAssocID="{74D76F58-E131-0E4D-8EAB-F8AAA0A1B0BE}" presName="parTxOnlySpace" presStyleCnt="0"/>
      <dgm:spPr/>
    </dgm:pt>
    <dgm:pt modelId="{4BEF3FE2-CB92-E042-B56E-30319FD16226}" type="pres">
      <dgm:prSet presAssocID="{3C8B3B64-ACD2-A14E-BF2B-70EA127FA8E4}" presName="parTxOnly" presStyleLbl="node1" presStyleIdx="2" presStyleCnt="5">
        <dgm:presLayoutVars>
          <dgm:chMax val="0"/>
          <dgm:chPref val="0"/>
          <dgm:bulletEnabled val="1"/>
        </dgm:presLayoutVars>
      </dgm:prSet>
      <dgm:spPr/>
    </dgm:pt>
    <dgm:pt modelId="{8F425938-0016-164B-9BE1-70F84A268F7E}" type="pres">
      <dgm:prSet presAssocID="{698AF51C-5DD5-AA4A-AD73-3EB1C45742C7}" presName="parTxOnlySpace" presStyleCnt="0"/>
      <dgm:spPr/>
    </dgm:pt>
    <dgm:pt modelId="{DAA08B61-6CBE-7B40-B270-15E188CEA1DC}" type="pres">
      <dgm:prSet presAssocID="{1147A61C-4DD5-FA47-8810-CA71A0956E70}" presName="parTxOnly" presStyleLbl="node1" presStyleIdx="3" presStyleCnt="5">
        <dgm:presLayoutVars>
          <dgm:chMax val="0"/>
          <dgm:chPref val="0"/>
          <dgm:bulletEnabled val="1"/>
        </dgm:presLayoutVars>
      </dgm:prSet>
      <dgm:spPr/>
    </dgm:pt>
    <dgm:pt modelId="{F2B92558-7D8F-944B-B866-E39C7C06C0A0}" type="pres">
      <dgm:prSet presAssocID="{25389493-E9FD-894F-9285-3FF101766024}" presName="parTxOnlySpace" presStyleCnt="0"/>
      <dgm:spPr/>
    </dgm:pt>
    <dgm:pt modelId="{B9D1BC21-77AB-5D4E-8180-CE10BE145E12}" type="pres">
      <dgm:prSet presAssocID="{7484E94E-E373-5C4E-985D-74BC83520D2A}" presName="parTxOnly" presStyleLbl="node1" presStyleIdx="4" presStyleCnt="5">
        <dgm:presLayoutVars>
          <dgm:chMax val="0"/>
          <dgm:chPref val="0"/>
          <dgm:bulletEnabled val="1"/>
        </dgm:presLayoutVars>
      </dgm:prSet>
      <dgm:spPr/>
    </dgm:pt>
  </dgm:ptLst>
  <dgm:cxnLst>
    <dgm:cxn modelId="{04EB7136-D046-4B49-8391-3E079A166584}" srcId="{6CFA14DF-771D-3D4A-8AC1-C3863EE0719E}" destId="{1147A61C-4DD5-FA47-8810-CA71A0956E70}" srcOrd="3" destOrd="0" parTransId="{E772A9B5-DABE-9641-9C7E-6ED196DBF861}" sibTransId="{25389493-E9FD-894F-9285-3FF101766024}"/>
    <dgm:cxn modelId="{5876BC37-ACB4-B04F-B651-4425864D3D91}" type="presOf" srcId="{6CFA14DF-771D-3D4A-8AC1-C3863EE0719E}" destId="{B4C4E370-6BF9-004C-9CFD-B1828BC67143}" srcOrd="0" destOrd="0" presId="urn:microsoft.com/office/officeart/2005/8/layout/chevron1"/>
    <dgm:cxn modelId="{17EDF946-8EA2-654B-8EB5-D0D78694D768}" type="presOf" srcId="{7484E94E-E373-5C4E-985D-74BC83520D2A}" destId="{B9D1BC21-77AB-5D4E-8180-CE10BE145E12}" srcOrd="0" destOrd="0" presId="urn:microsoft.com/office/officeart/2005/8/layout/chevron1"/>
    <dgm:cxn modelId="{F3ED6A8D-7B69-DD42-8055-F1DC5B3F7C06}" type="presOf" srcId="{1147A61C-4DD5-FA47-8810-CA71A0956E70}" destId="{DAA08B61-6CBE-7B40-B270-15E188CEA1DC}" srcOrd="0" destOrd="0" presId="urn:microsoft.com/office/officeart/2005/8/layout/chevron1"/>
    <dgm:cxn modelId="{66A91495-5A62-C040-8990-2D25CB140CE6}" srcId="{6CFA14DF-771D-3D4A-8AC1-C3863EE0719E}" destId="{3C8B3B64-ACD2-A14E-BF2B-70EA127FA8E4}" srcOrd="2" destOrd="0" parTransId="{B00591B2-6F95-9B4D-B8A2-616743D44DAF}" sibTransId="{698AF51C-5DD5-AA4A-AD73-3EB1C45742C7}"/>
    <dgm:cxn modelId="{116BE5B3-C878-7D4E-9B59-0D4B37AA8672}" type="presOf" srcId="{3C8B3B64-ACD2-A14E-BF2B-70EA127FA8E4}" destId="{4BEF3FE2-CB92-E042-B56E-30319FD16226}" srcOrd="0" destOrd="0" presId="urn:microsoft.com/office/officeart/2005/8/layout/chevron1"/>
    <dgm:cxn modelId="{264E85BA-63ED-4D4D-A31D-02DFE2B4F3E5}" srcId="{6CFA14DF-771D-3D4A-8AC1-C3863EE0719E}" destId="{7484E94E-E373-5C4E-985D-74BC83520D2A}" srcOrd="4" destOrd="0" parTransId="{6FE031FD-4513-E64C-9B44-7661F3F50C6C}" sibTransId="{F63E5053-12C4-0544-9064-19EAC836B3A5}"/>
    <dgm:cxn modelId="{DC10C1D2-3790-3A40-AA19-0E997E5DAFF9}" srcId="{6CFA14DF-771D-3D4A-8AC1-C3863EE0719E}" destId="{932EBDA1-D528-4347-B4F4-669B99C37E3D}" srcOrd="1" destOrd="0" parTransId="{FEDB994A-FFD0-D04B-A098-B0FEB795B43A}" sibTransId="{74D76F58-E131-0E4D-8EAB-F8AAA0A1B0BE}"/>
    <dgm:cxn modelId="{5FB45AE5-1FDA-D04B-BC4A-D358977584D6}" srcId="{6CFA14DF-771D-3D4A-8AC1-C3863EE0719E}" destId="{14BD0FE0-FCC9-4841-85CF-0C89D3FDF533}" srcOrd="0" destOrd="0" parTransId="{4A0759D0-40BF-A645-AD4D-8CD238638271}" sibTransId="{4737B1A6-016C-B946-966E-78220D86E56D}"/>
    <dgm:cxn modelId="{7696C7F0-3F92-5342-9DC2-961A141CE516}" type="presOf" srcId="{932EBDA1-D528-4347-B4F4-669B99C37E3D}" destId="{BBF01CAE-974F-2B44-8788-31196561A424}" srcOrd="0" destOrd="0" presId="urn:microsoft.com/office/officeart/2005/8/layout/chevron1"/>
    <dgm:cxn modelId="{07596BF2-3B02-8346-ADE3-AEC5D0AA59D9}" type="presOf" srcId="{14BD0FE0-FCC9-4841-85CF-0C89D3FDF533}" destId="{69A92972-5F1F-D245-8D36-A8D80BB3C494}" srcOrd="0" destOrd="0" presId="urn:microsoft.com/office/officeart/2005/8/layout/chevron1"/>
    <dgm:cxn modelId="{26D8C695-4A27-704A-8440-A705C675BD19}" type="presParOf" srcId="{B4C4E370-6BF9-004C-9CFD-B1828BC67143}" destId="{69A92972-5F1F-D245-8D36-A8D80BB3C494}" srcOrd="0" destOrd="0" presId="urn:microsoft.com/office/officeart/2005/8/layout/chevron1"/>
    <dgm:cxn modelId="{BA52603B-7197-6341-B974-445D0DD95E75}" type="presParOf" srcId="{B4C4E370-6BF9-004C-9CFD-B1828BC67143}" destId="{B766AAE0-3A7E-E946-B565-F4785015F9EF}" srcOrd="1" destOrd="0" presId="urn:microsoft.com/office/officeart/2005/8/layout/chevron1"/>
    <dgm:cxn modelId="{243DE390-9C15-1D47-B0E8-D0686E6DB844}" type="presParOf" srcId="{B4C4E370-6BF9-004C-9CFD-B1828BC67143}" destId="{BBF01CAE-974F-2B44-8788-31196561A424}" srcOrd="2" destOrd="0" presId="urn:microsoft.com/office/officeart/2005/8/layout/chevron1"/>
    <dgm:cxn modelId="{5C8E2661-2DDA-4C4D-8B4C-0C0117A10DD0}" type="presParOf" srcId="{B4C4E370-6BF9-004C-9CFD-B1828BC67143}" destId="{935241FD-24E3-A54D-B63E-9B542945CA6C}" srcOrd="3" destOrd="0" presId="urn:microsoft.com/office/officeart/2005/8/layout/chevron1"/>
    <dgm:cxn modelId="{52EBC1DE-0FB9-424C-9249-A973F32A281A}" type="presParOf" srcId="{B4C4E370-6BF9-004C-9CFD-B1828BC67143}" destId="{4BEF3FE2-CB92-E042-B56E-30319FD16226}" srcOrd="4" destOrd="0" presId="urn:microsoft.com/office/officeart/2005/8/layout/chevron1"/>
    <dgm:cxn modelId="{F3B92AD4-8C0C-E54D-B31A-8C777855CEB4}" type="presParOf" srcId="{B4C4E370-6BF9-004C-9CFD-B1828BC67143}" destId="{8F425938-0016-164B-9BE1-70F84A268F7E}" srcOrd="5" destOrd="0" presId="urn:microsoft.com/office/officeart/2005/8/layout/chevron1"/>
    <dgm:cxn modelId="{3BA31B9B-3F44-DA4C-8FA3-32BF9E09C7C3}" type="presParOf" srcId="{B4C4E370-6BF9-004C-9CFD-B1828BC67143}" destId="{DAA08B61-6CBE-7B40-B270-15E188CEA1DC}" srcOrd="6" destOrd="0" presId="urn:microsoft.com/office/officeart/2005/8/layout/chevron1"/>
    <dgm:cxn modelId="{C93D589E-BC00-9D44-B619-EA3991BDEA5F}" type="presParOf" srcId="{B4C4E370-6BF9-004C-9CFD-B1828BC67143}" destId="{F2B92558-7D8F-944B-B866-E39C7C06C0A0}" srcOrd="7" destOrd="0" presId="urn:microsoft.com/office/officeart/2005/8/layout/chevron1"/>
    <dgm:cxn modelId="{B2F52CEB-1145-B843-A65F-DB5EB726BB37}" type="presParOf" srcId="{B4C4E370-6BF9-004C-9CFD-B1828BC67143}" destId="{B9D1BC21-77AB-5D4E-8180-CE10BE145E12}" srcOrd="8" destOrd="0" presId="urn:microsoft.com/office/officeart/2005/8/layout/chevron1"/>
  </dgm:cxnLst>
  <dgm:bg>
    <a:noFill/>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A92972-5F1F-D245-8D36-A8D80BB3C494}">
      <dsp:nvSpPr>
        <dsp:cNvPr id="0" name=""/>
        <dsp:cNvSpPr/>
      </dsp:nvSpPr>
      <dsp:spPr>
        <a:xfrm>
          <a:off x="2525" y="2772676"/>
          <a:ext cx="2247538" cy="899015"/>
        </a:xfrm>
        <a:prstGeom prst="chevron">
          <a:avLst/>
        </a:prstGeom>
        <a:solidFill>
          <a:srgbClr val="20A3ED"/>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4011" tIns="28004" rIns="28004" bIns="28004" numCol="1" spcCol="1270" anchor="ctr" anchorCtr="0">
          <a:noAutofit/>
        </a:bodyPr>
        <a:lstStyle/>
        <a:p>
          <a:pPr marL="0" lvl="0" indent="0" algn="ctr" defTabSz="933450">
            <a:lnSpc>
              <a:spcPct val="90000"/>
            </a:lnSpc>
            <a:spcBef>
              <a:spcPct val="0"/>
            </a:spcBef>
            <a:spcAft>
              <a:spcPct val="35000"/>
            </a:spcAft>
            <a:buNone/>
          </a:pPr>
          <a:r>
            <a:rPr lang="en-US" altLang="zh-CN" sz="2100" kern="1200" dirty="0"/>
            <a:t>Acquisition</a:t>
          </a:r>
          <a:br>
            <a:rPr lang="en-US" altLang="zh-CN" sz="2100" kern="1200" dirty="0"/>
          </a:br>
          <a:r>
            <a:rPr lang="zh-CN" altLang="en-US" sz="2100" kern="1200" dirty="0"/>
            <a:t>（获客）</a:t>
          </a:r>
        </a:p>
      </dsp:txBody>
      <dsp:txXfrm>
        <a:off x="452033" y="2772676"/>
        <a:ext cx="1348523" cy="899015"/>
      </dsp:txXfrm>
    </dsp:sp>
    <dsp:sp modelId="{BBF01CAE-974F-2B44-8788-31196561A424}">
      <dsp:nvSpPr>
        <dsp:cNvPr id="0" name=""/>
        <dsp:cNvSpPr/>
      </dsp:nvSpPr>
      <dsp:spPr>
        <a:xfrm>
          <a:off x="2025309" y="2772676"/>
          <a:ext cx="2247538" cy="899015"/>
        </a:xfrm>
        <a:prstGeom prst="chevron">
          <a:avLst/>
        </a:prstGeom>
        <a:solidFill>
          <a:schemeClr val="bg1">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4011" tIns="28004" rIns="28004" bIns="28004" numCol="1" spcCol="1270" anchor="ctr" anchorCtr="0">
          <a:noAutofit/>
        </a:bodyPr>
        <a:lstStyle/>
        <a:p>
          <a:pPr marL="0" lvl="0" indent="0" algn="ctr" defTabSz="933450">
            <a:lnSpc>
              <a:spcPct val="90000"/>
            </a:lnSpc>
            <a:spcBef>
              <a:spcPct val="0"/>
            </a:spcBef>
            <a:spcAft>
              <a:spcPct val="35000"/>
            </a:spcAft>
            <a:buNone/>
          </a:pPr>
          <a:r>
            <a:rPr lang="en-US" altLang="zh-CN" sz="2100" kern="1200" dirty="0"/>
            <a:t>Activation</a:t>
          </a:r>
          <a:br>
            <a:rPr lang="en-US" altLang="zh-CN" sz="2100" kern="1200" dirty="0"/>
          </a:br>
          <a:r>
            <a:rPr lang="zh-CN" altLang="en-US" sz="2100" kern="1200" dirty="0"/>
            <a:t>（激活）</a:t>
          </a:r>
        </a:p>
      </dsp:txBody>
      <dsp:txXfrm>
        <a:off x="2474817" y="2772676"/>
        <a:ext cx="1348523" cy="899015"/>
      </dsp:txXfrm>
    </dsp:sp>
    <dsp:sp modelId="{4BEF3FE2-CB92-E042-B56E-30319FD16226}">
      <dsp:nvSpPr>
        <dsp:cNvPr id="0" name=""/>
        <dsp:cNvSpPr/>
      </dsp:nvSpPr>
      <dsp:spPr>
        <a:xfrm>
          <a:off x="4048094" y="2772676"/>
          <a:ext cx="2247538" cy="899015"/>
        </a:xfrm>
        <a:prstGeom prst="chevron">
          <a:avLst/>
        </a:prstGeom>
        <a:solidFill>
          <a:srgbClr val="20A3ED"/>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4011" tIns="28004" rIns="28004" bIns="28004" numCol="1" spcCol="1270" anchor="ctr" anchorCtr="0">
          <a:noAutofit/>
        </a:bodyPr>
        <a:lstStyle/>
        <a:p>
          <a:pPr marL="0" lvl="0" indent="0" algn="ctr" defTabSz="933450">
            <a:lnSpc>
              <a:spcPct val="90000"/>
            </a:lnSpc>
            <a:spcBef>
              <a:spcPct val="0"/>
            </a:spcBef>
            <a:spcAft>
              <a:spcPct val="35000"/>
            </a:spcAft>
            <a:buNone/>
          </a:pPr>
          <a:r>
            <a:rPr lang="en-US" altLang="zh-CN" sz="2100" kern="1200" dirty="0"/>
            <a:t>Retention</a:t>
          </a:r>
          <a:br>
            <a:rPr lang="en-US" altLang="zh-CN" sz="2100" kern="1200" dirty="0"/>
          </a:br>
          <a:r>
            <a:rPr lang="zh-CN" altLang="en-US" sz="2100" kern="1200" dirty="0"/>
            <a:t>（留存）</a:t>
          </a:r>
        </a:p>
      </dsp:txBody>
      <dsp:txXfrm>
        <a:off x="4497602" y="2772676"/>
        <a:ext cx="1348523" cy="899015"/>
      </dsp:txXfrm>
    </dsp:sp>
    <dsp:sp modelId="{DAA08B61-6CBE-7B40-B270-15E188CEA1DC}">
      <dsp:nvSpPr>
        <dsp:cNvPr id="0" name=""/>
        <dsp:cNvSpPr/>
      </dsp:nvSpPr>
      <dsp:spPr>
        <a:xfrm>
          <a:off x="6070878" y="2772676"/>
          <a:ext cx="2247538" cy="899015"/>
        </a:xfrm>
        <a:prstGeom prst="chevron">
          <a:avLst/>
        </a:prstGeom>
        <a:solidFill>
          <a:schemeClr val="bg1">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4011" tIns="28004" rIns="28004" bIns="28004" numCol="1" spcCol="1270" anchor="ctr" anchorCtr="0">
          <a:noAutofit/>
        </a:bodyPr>
        <a:lstStyle/>
        <a:p>
          <a:pPr marL="0" lvl="0" indent="0" algn="ctr" defTabSz="933450">
            <a:lnSpc>
              <a:spcPct val="90000"/>
            </a:lnSpc>
            <a:spcBef>
              <a:spcPct val="0"/>
            </a:spcBef>
            <a:spcAft>
              <a:spcPct val="35000"/>
            </a:spcAft>
            <a:buNone/>
          </a:pPr>
          <a:r>
            <a:rPr lang="en-US" altLang="zh-CN" sz="2100" kern="1200" dirty="0"/>
            <a:t>Revenue</a:t>
          </a:r>
          <a:br>
            <a:rPr lang="en-US" altLang="zh-CN" sz="2100" kern="1200" dirty="0"/>
          </a:br>
          <a:r>
            <a:rPr lang="zh-CN" altLang="en-US" sz="2100" kern="1200" dirty="0"/>
            <a:t>（变现）</a:t>
          </a:r>
        </a:p>
      </dsp:txBody>
      <dsp:txXfrm>
        <a:off x="6520386" y="2772676"/>
        <a:ext cx="1348523" cy="899015"/>
      </dsp:txXfrm>
    </dsp:sp>
    <dsp:sp modelId="{B9D1BC21-77AB-5D4E-8180-CE10BE145E12}">
      <dsp:nvSpPr>
        <dsp:cNvPr id="0" name=""/>
        <dsp:cNvSpPr/>
      </dsp:nvSpPr>
      <dsp:spPr>
        <a:xfrm>
          <a:off x="8093663" y="2772676"/>
          <a:ext cx="2247538" cy="899015"/>
        </a:xfrm>
        <a:prstGeom prst="chevron">
          <a:avLst/>
        </a:prstGeom>
        <a:solidFill>
          <a:srgbClr val="20A3ED"/>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4011" tIns="28004" rIns="28004" bIns="28004" numCol="1" spcCol="1270" anchor="ctr" anchorCtr="0">
          <a:noAutofit/>
        </a:bodyPr>
        <a:lstStyle/>
        <a:p>
          <a:pPr marL="0" lvl="0" indent="0" algn="ctr" defTabSz="933450">
            <a:lnSpc>
              <a:spcPct val="90000"/>
            </a:lnSpc>
            <a:spcBef>
              <a:spcPct val="0"/>
            </a:spcBef>
            <a:spcAft>
              <a:spcPct val="35000"/>
            </a:spcAft>
            <a:buNone/>
          </a:pPr>
          <a:r>
            <a:rPr lang="en-US" altLang="zh-CN" sz="2100" kern="1200" dirty="0"/>
            <a:t>Referral</a:t>
          </a:r>
          <a:br>
            <a:rPr lang="en-US" altLang="zh-CN" sz="2100" kern="1200" dirty="0"/>
          </a:br>
          <a:r>
            <a:rPr lang="zh-CN" altLang="en-US" sz="2100" kern="1200" dirty="0"/>
            <a:t>（传播）</a:t>
          </a:r>
        </a:p>
      </dsp:txBody>
      <dsp:txXfrm>
        <a:off x="8543171" y="2772676"/>
        <a:ext cx="1348523" cy="899015"/>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2021/1/6</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8" name="Shape 118"/>
          <p:cNvSpPr>
            <a:spLocks noGrp="1" noRot="1" noChangeAspect="1"/>
          </p:cNvSpPr>
          <p:nvPr>
            <p:ph type="sldImg"/>
          </p:nvPr>
        </p:nvSpPr>
        <p:spPr>
          <a:xfrm>
            <a:off x="382588" y="685800"/>
            <a:ext cx="6092825" cy="3429000"/>
          </a:xfrm>
          <a:prstGeom prst="rect">
            <a:avLst/>
          </a:prstGeom>
        </p:spPr>
        <p:txBody>
          <a:bodyPr/>
          <a:lstStyle/>
          <a:p>
            <a:endParaRPr/>
          </a:p>
        </p:txBody>
      </p:sp>
      <p:sp>
        <p:nvSpPr>
          <p:cNvPr id="119" name="Shape 119"/>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defRPr sz="1135">
        <a:latin typeface="+mn-lt"/>
        <a:ea typeface="+mn-ea"/>
        <a:cs typeface="+mn-cs"/>
        <a:sym typeface="Calibri" panose="020F0502020204030204"/>
      </a:defRPr>
    </a:lvl1pPr>
    <a:lvl2pPr indent="215900" latinLnBrk="0">
      <a:defRPr sz="1135">
        <a:latin typeface="+mn-lt"/>
        <a:ea typeface="+mn-ea"/>
        <a:cs typeface="+mn-cs"/>
        <a:sym typeface="Calibri" panose="020F0502020204030204"/>
      </a:defRPr>
    </a:lvl2pPr>
    <a:lvl3pPr indent="431800" latinLnBrk="0">
      <a:defRPr sz="1135">
        <a:latin typeface="+mn-lt"/>
        <a:ea typeface="+mn-ea"/>
        <a:cs typeface="+mn-cs"/>
        <a:sym typeface="Calibri" panose="020F0502020204030204"/>
      </a:defRPr>
    </a:lvl3pPr>
    <a:lvl4pPr indent="647700" latinLnBrk="0">
      <a:defRPr sz="1135">
        <a:latin typeface="+mn-lt"/>
        <a:ea typeface="+mn-ea"/>
        <a:cs typeface="+mn-cs"/>
        <a:sym typeface="Calibri" panose="020F0502020204030204"/>
      </a:defRPr>
    </a:lvl4pPr>
    <a:lvl5pPr indent="864235" latinLnBrk="0">
      <a:defRPr sz="1135">
        <a:latin typeface="+mn-lt"/>
        <a:ea typeface="+mn-ea"/>
        <a:cs typeface="+mn-cs"/>
        <a:sym typeface="Calibri" panose="020F0502020204030204"/>
      </a:defRPr>
    </a:lvl5pPr>
    <a:lvl6pPr indent="1080135" latinLnBrk="0">
      <a:defRPr sz="1135">
        <a:latin typeface="+mn-lt"/>
        <a:ea typeface="+mn-ea"/>
        <a:cs typeface="+mn-cs"/>
        <a:sym typeface="Calibri" panose="020F0502020204030204"/>
      </a:defRPr>
    </a:lvl6pPr>
    <a:lvl7pPr indent="1296035" latinLnBrk="0">
      <a:defRPr sz="1135">
        <a:latin typeface="+mn-lt"/>
        <a:ea typeface="+mn-ea"/>
        <a:cs typeface="+mn-cs"/>
        <a:sym typeface="Calibri" panose="020F0502020204030204"/>
      </a:defRPr>
    </a:lvl7pPr>
    <a:lvl8pPr indent="1511935" latinLnBrk="0">
      <a:defRPr sz="1135">
        <a:latin typeface="+mn-lt"/>
        <a:ea typeface="+mn-ea"/>
        <a:cs typeface="+mn-cs"/>
        <a:sym typeface="Calibri" panose="020F0502020204030204"/>
      </a:defRPr>
    </a:lvl8pPr>
    <a:lvl9pPr indent="1727835" latinLnBrk="0">
      <a:defRPr sz="1135">
        <a:latin typeface="+mn-lt"/>
        <a:ea typeface="+mn-ea"/>
        <a:cs typeface="+mn-cs"/>
        <a:sym typeface="Calibri" panose="020F050202020403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kumimoji="1" lang="zh-CN" altLang="en-US" dirty="0"/>
              <a:t>没有分男女的，认为不可参考</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kumimoji="1" lang="zh-CN" altLang="en-US" dirty="0"/>
              <a:t>没有分男女的，认为不可参考</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b="0" i="0" dirty="0">
                <a:solidFill>
                  <a:srgbClr val="111F2C"/>
                </a:solidFill>
                <a:effectLst/>
                <a:latin typeface="微软雅黑" panose="020B0503020204020204" pitchFamily="34" charset="-122"/>
                <a:ea typeface="微软雅黑" panose="020B0503020204020204" pitchFamily="34" charset="-122"/>
              </a:rPr>
              <a:t>在充分了解业务或与同事充分沟通的基础上给出建议，</a:t>
            </a:r>
            <a:endParaRPr kumimoji="1" lang="zh-CN" alt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b="0" i="0" dirty="0">
                <a:solidFill>
                  <a:srgbClr val="111F2C"/>
                </a:solidFill>
                <a:effectLst/>
                <a:latin typeface="微软雅黑" panose="020B0503020204020204" pitchFamily="34" charset="-122"/>
                <a:ea typeface="微软雅黑" panose="020B0503020204020204" pitchFamily="34" charset="-122"/>
              </a:rPr>
              <a:t>在充分了解业务或与同事充分沟通的基础上给出建议，</a:t>
            </a:r>
            <a:endParaRPr kumimoji="1" lang="zh-CN" alt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a:t>打开网站</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a:t>利用一切可以利用的资源获取项目经验</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en-US" altLang="zh-CN" dirty="0"/>
              <a:t>1</a:t>
            </a:r>
            <a:r>
              <a:rPr lang="zh-CN" altLang="en-US" dirty="0"/>
              <a:t>、分析能力，数据思维能力，搭建指标体系，工具使用，可视化，分析报告</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en-US" altLang="zh-CN" dirty="0"/>
              <a:t>1</a:t>
            </a:r>
            <a:r>
              <a:rPr lang="zh-CN" altLang="en-US" dirty="0"/>
              <a:t>、分析能力，数据思维能力，搭建指标体系，工具使用，可视化，分析报告</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a:t>欢迎大家来学习我们这期训练营最后一天的课程，前两天我们已经学习了数据分析的方法论、指标体系和数据可视化，主要是技术层面的，</a:t>
            </a:r>
            <a:endParaRPr lang="en-US" altLang="zh-CN" dirty="0"/>
          </a:p>
          <a:p>
            <a:r>
              <a:rPr lang="zh-CN" altLang="en-US" dirty="0"/>
              <a:t>今天我们主要讲数据分析师的业务能力，会从同学们自身的角度重点关注大家的成长路径，给大家介绍一些学习经验，包括后面</a:t>
            </a:r>
            <a:r>
              <a:rPr lang="en-US" altLang="zh-CN" dirty="0"/>
              <a:t>offer</a:t>
            </a:r>
            <a:r>
              <a:rPr lang="zh-CN" altLang="en-US" dirty="0"/>
              <a:t>的部分。</a:t>
            </a:r>
            <a:endParaRPr lang="en-US" altLang="zh-CN" dirty="0"/>
          </a:p>
          <a:p>
            <a:r>
              <a:rPr lang="zh-CN" altLang="en-US" dirty="0"/>
              <a:t>那有的同学说了，老师今天没有实操上的内容？</a:t>
            </a:r>
            <a:endParaRPr lang="en-US" altLang="zh-CN" dirty="0"/>
          </a:p>
          <a:p>
            <a:r>
              <a:rPr lang="zh-CN" altLang="en-US" dirty="0"/>
              <a:t>当然有啦，这部分我们会带大家写一份数据分析报告。</a:t>
            </a:r>
            <a:endParaRPr lang="en-US" altLang="zh-CN" dirty="0"/>
          </a:p>
          <a:p>
            <a:endParaRPr lang="en-US" altLang="zh-CN" dirty="0"/>
          </a:p>
          <a:p>
            <a:r>
              <a:rPr lang="zh-CN" altLang="en-US" dirty="0"/>
              <a:t>总体来讲我们今天的内容会比较偏综合一点，但一定是同学们都比较关心的内容，</a:t>
            </a:r>
            <a:endParaRPr lang="en-US" altLang="zh-CN" dirty="0"/>
          </a:p>
          <a:p>
            <a:r>
              <a:rPr lang="zh-CN" altLang="en-US" dirty="0"/>
              <a:t>比如说我现在是一个数据分析小白，但我想做一名优秀的数据分析师，我需要做哪些准备，我要从哪儿学起；再比如说，面试的时候有的公司会要求带作品，</a:t>
            </a:r>
            <a:endParaRPr lang="en-US" altLang="zh-CN" dirty="0"/>
          </a:p>
          <a:p>
            <a:r>
              <a:rPr lang="zh-CN" altLang="en-US" dirty="0"/>
              <a:t>我现在手头没有一份完整的分析报告怎么办，我的分析报告怎么写？再或者说，老师我的简历不好看，简历关过不去，怎么办。大家都别担心，这些问题呢我会在</a:t>
            </a:r>
            <a:endParaRPr lang="en-US" altLang="zh-CN" dirty="0"/>
          </a:p>
          <a:p>
            <a:r>
              <a:rPr lang="zh-CN" altLang="en-US" dirty="0"/>
              <a:t>今天的课程里给大家着重讲解，也会留答疑的时间，大家在今天听课的过程中有任何问题，都可以提出来，我会给大家解答。</a:t>
            </a:r>
            <a:endParaRPr lang="en-US" altLang="zh-CN"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ltLang="zh-CN" dirty="0"/>
              <a:t>《</a:t>
            </a:r>
            <a:r>
              <a:rPr lang="zh-CN" altLang="en-US" dirty="0"/>
              <a:t>人人都是产品经理</a:t>
            </a:r>
            <a:r>
              <a:rPr lang="en-US" altLang="zh-CN" dirty="0"/>
              <a:t>》</a:t>
            </a:r>
            <a:r>
              <a:rPr lang="zh-CN" altLang="en-US" dirty="0"/>
              <a:t>海盗模型（</a:t>
            </a:r>
            <a:r>
              <a:rPr lang="en-US" altLang="zh-CN" dirty="0"/>
              <a:t>AARRR</a:t>
            </a:r>
            <a:r>
              <a:rPr lang="zh-CN" altLang="en-US" dirty="0"/>
              <a:t>），做增长的同学提到的最多的模型，场（产品）的角度做分析的漏斗模型</a:t>
            </a:r>
            <a:endParaRPr lang="en-US" altLang="zh-CN" dirty="0"/>
          </a:p>
          <a:p>
            <a:r>
              <a:rPr lang="zh-CN" altLang="en-US" dirty="0"/>
              <a:t>任何产品的增长模型可以归纳到这</a:t>
            </a:r>
            <a:r>
              <a:rPr lang="en-US" altLang="zh-CN" dirty="0"/>
              <a:t>5</a:t>
            </a:r>
            <a:r>
              <a:rPr lang="zh-CN" altLang="en-US" dirty="0"/>
              <a:t>个步骤，</a:t>
            </a:r>
            <a:endParaRPr lang="en-US" altLang="zh-CN" dirty="0"/>
          </a:p>
          <a:p>
            <a:r>
              <a:rPr lang="zh-CN" altLang="en-US" dirty="0"/>
              <a:t>拉新：用户下载了</a:t>
            </a:r>
            <a:r>
              <a:rPr lang="en-US" altLang="zh-CN" dirty="0"/>
              <a:t>APP</a:t>
            </a:r>
          </a:p>
          <a:p>
            <a:r>
              <a:rPr lang="zh-CN" altLang="en-US" dirty="0"/>
              <a:t>激活：注册了</a:t>
            </a:r>
            <a:r>
              <a:rPr lang="en-US" altLang="zh-CN" dirty="0"/>
              <a:t>APP</a:t>
            </a:r>
          </a:p>
          <a:p>
            <a:r>
              <a:rPr lang="zh-CN" altLang="en-US" dirty="0"/>
              <a:t>留存：持续打开</a:t>
            </a:r>
            <a:endParaRPr lang="en-US" altLang="zh-CN" dirty="0"/>
          </a:p>
          <a:p>
            <a:r>
              <a:rPr lang="zh-CN" altLang="en-US" dirty="0"/>
              <a:t>变现：产生付费行为</a:t>
            </a:r>
            <a:endParaRPr lang="en-US" altLang="zh-CN" dirty="0"/>
          </a:p>
          <a:p>
            <a:r>
              <a:rPr lang="zh-CN" altLang="en-US" dirty="0"/>
              <a:t>传播：帮你带来更多的新用户</a:t>
            </a:r>
          </a:p>
        </p:txBody>
      </p:sp>
      <p:sp>
        <p:nvSpPr>
          <p:cNvPr id="4" name="Slide Number Placeholder 3"/>
          <p:cNvSpPr>
            <a:spLocks noGrp="1"/>
          </p:cNvSpPr>
          <p:nvPr>
            <p:ph type="sldNum" sz="quarter" idx="5"/>
          </p:nvPr>
        </p:nvSpPr>
        <p:spPr/>
        <p:txBody>
          <a:bodyPr/>
          <a:lstStyle/>
          <a:p>
            <a:fld id="{5849F42C-2DAE-424C-A4B8-3140182C3E9F}" type="slidenum">
              <a:rPr lang="zh-CN" altLang="en-US" smtClean="0"/>
              <a:t>34</a:t>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zh-CN" altLang="en-US" dirty="0"/>
              <a:t>讲</a:t>
            </a:r>
            <a:r>
              <a:rPr lang="en-US" altLang="zh-CN" dirty="0"/>
              <a:t>10</a:t>
            </a:r>
            <a:r>
              <a:rPr lang="zh-CN" altLang="en-US" dirty="0"/>
              <a:t>分钟。</a:t>
            </a:r>
            <a:endParaRPr lang="en-US" altLang="zh-CN" dirty="0"/>
          </a:p>
          <a:p>
            <a:r>
              <a:rPr lang="zh-CN" altLang="en-US" dirty="0"/>
              <a:t>欢迎大家来到我们这一期的数据分析训练营，相信来到训练营的同学们都是有意向想往数据分析行业去发展或者说想通过学习数据分析技能来提升自己的职场竞争力。在大数据时代，我们这样想这样做是十分有必要的。 </a:t>
            </a:r>
            <a:endParaRPr lang="en-US" altLang="zh-CN" dirty="0"/>
          </a:p>
          <a:p>
            <a:pPr marL="0" marR="0" lvl="0" indent="0" defTabSz="914400" eaLnBrk="1" fontAlgn="auto" latinLnBrk="0" hangingPunct="1">
              <a:lnSpc>
                <a:spcPct val="100000"/>
              </a:lnSpc>
              <a:spcBef>
                <a:spcPts val="0"/>
              </a:spcBef>
              <a:spcAft>
                <a:spcPts val="0"/>
              </a:spcAft>
              <a:buClrTx/>
              <a:buSzTx/>
              <a:buFontTx/>
              <a:buNone/>
              <a:defRPr/>
            </a:pPr>
            <a:r>
              <a:rPr lang="zh-CN" altLang="en-US" dirty="0"/>
              <a:t>训练营课程：每周二、周三、周四晚上</a:t>
            </a:r>
            <a:r>
              <a:rPr lang="en-US" altLang="zh-CN" dirty="0"/>
              <a:t>8:00-9:30</a:t>
            </a:r>
            <a:r>
              <a:rPr lang="zh-CN" altLang="en-US" dirty="0"/>
              <a:t>在开课吧在线直播，每天学习一部分内容。</a:t>
            </a:r>
            <a:endParaRPr lang="en-US" altLang="zh-CN" dirty="0"/>
          </a:p>
          <a:p>
            <a:pPr marL="0" marR="0" lvl="0" indent="0" defTabSz="914400" eaLnBrk="1" fontAlgn="auto" latinLnBrk="0" hangingPunct="1">
              <a:lnSpc>
                <a:spcPct val="100000"/>
              </a:lnSpc>
              <a:spcBef>
                <a:spcPts val="0"/>
              </a:spcBef>
              <a:spcAft>
                <a:spcPts val="0"/>
              </a:spcAft>
              <a:buClrTx/>
              <a:buSzTx/>
              <a:buFontTx/>
              <a:buNone/>
              <a:defRPr/>
            </a:pPr>
            <a:endParaRPr lang="en-US" altLang="zh-CN" dirty="0"/>
          </a:p>
          <a:p>
            <a:r>
              <a:rPr lang="zh-CN" altLang="en-US" dirty="0"/>
              <a:t>今天我们会讲电商平台的数据分析：在这部分我们会首先给大家介绍 一下数据分析行业的现状和就业前景，之后会通过实例带大家实践一下数据分析的整个流程，最后会以电商平台为例介绍两种在分析时很常用的方法论。</a:t>
            </a:r>
            <a:endParaRPr lang="en-US" altLang="zh-CN" dirty="0"/>
          </a:p>
          <a:p>
            <a:r>
              <a:rPr lang="zh-CN" altLang="en-US" dirty="0"/>
              <a:t>有的同学可能会说，我不是电商行业的，我是其他行业，其实没关系同学们，我们之所以选电商为主题就是因为大家在平时的生活中，比较常用一些网购的</a:t>
            </a:r>
            <a:r>
              <a:rPr lang="en-US" altLang="zh-CN" dirty="0"/>
              <a:t>APP</a:t>
            </a:r>
            <a:r>
              <a:rPr lang="zh-CN" altLang="en-US" dirty="0"/>
              <a:t>，比如说京东淘宝，所以大家对于这个行业有一定的认识，我们学习起来大家更好理解，就更能学到东西。当你学完电商行业的分析方法之后，这些技术和思想方法也都能迁移到其他行业也可以用。</a:t>
            </a:r>
            <a:endParaRPr lang="en-US" altLang="zh-CN" dirty="0"/>
          </a:p>
          <a:p>
            <a:endParaRPr lang="en-US" altLang="zh-CN" dirty="0"/>
          </a:p>
          <a:p>
            <a:r>
              <a:rPr lang="en-US" altLang="zh-CN" dirty="0"/>
              <a:t>Q</a:t>
            </a:r>
            <a:r>
              <a:rPr lang="zh-CN" altLang="en-US" dirty="0"/>
              <a:t>：有多少人在从事数据分析行业的？从事的回复</a:t>
            </a:r>
            <a:r>
              <a:rPr lang="en-US" altLang="zh-CN" dirty="0"/>
              <a:t>1</a:t>
            </a:r>
            <a:r>
              <a:rPr lang="zh-CN" altLang="en-US" dirty="0"/>
              <a:t>，不从事回复</a:t>
            </a:r>
            <a:r>
              <a:rPr lang="en-US" altLang="zh-CN" dirty="0"/>
              <a:t>2</a:t>
            </a:r>
          </a:p>
          <a:p>
            <a:endParaRPr lang="en-US" altLang="zh-CN" dirty="0"/>
          </a:p>
          <a:p>
            <a:r>
              <a:rPr lang="en-US" altLang="zh-CN" dirty="0"/>
              <a:t>·</a:t>
            </a:r>
            <a:r>
              <a:rPr lang="zh-CN" altLang="en-US" dirty="0"/>
              <a:t>第二天我们讲业务指标的拆解及数据可视化：这部分我们以电商行业常用的的人货场论为基础，向大家详细的介绍业务指标拆解的基本方法，和常用的可视化图表，我们常见的数据表格、柱状图、饼状图、折线图甚至是词云，我们都会在这部分进行介绍。</a:t>
            </a:r>
            <a:endParaRPr lang="en-US" altLang="zh-CN" dirty="0"/>
          </a:p>
          <a:p>
            <a:r>
              <a:rPr lang="zh-CN" altLang="en-US" dirty="0"/>
              <a:t>第三天我们讲</a:t>
            </a:r>
            <a:endParaRPr lang="en-US" altLang="zh-CN" dirty="0"/>
          </a:p>
          <a:p>
            <a:r>
              <a:rPr lang="en-US" altLang="zh-CN" dirty="0"/>
              <a:t>·</a:t>
            </a:r>
            <a:r>
              <a:rPr lang="zh-CN" altLang="en-US" dirty="0"/>
              <a:t>数据分析师的业务能力，这部分会系统的为大家介绍一下数据分析师在职场上所需要的业务技能，采用什么样的学习方法能实现快速的自我成长。也会给大家解答一些在找工作中过程中遇到的问题，给出一些</a:t>
            </a:r>
            <a:r>
              <a:rPr lang="en-US" altLang="zh-CN" dirty="0"/>
              <a:t>offer</a:t>
            </a:r>
            <a:r>
              <a:rPr lang="zh-CN" altLang="en-US" dirty="0"/>
              <a:t>的攻略。相信我们通过这三天的学习一定会有所有收获。</a:t>
            </a:r>
            <a:endParaRPr lang="en-US" altLang="zh-CN" dirty="0"/>
          </a:p>
        </p:txBody>
      </p:sp>
      <p:sp>
        <p:nvSpPr>
          <p:cNvPr id="4" name="Slide Number Placeholder 3"/>
          <p:cNvSpPr>
            <a:spLocks noGrp="1"/>
          </p:cNvSpPr>
          <p:nvPr>
            <p:ph type="sldNum" sz="quarter" idx="5"/>
          </p:nvPr>
        </p:nvSpPr>
        <p:spPr/>
        <p:txBody>
          <a:bodyPr/>
          <a:lstStyle/>
          <a:p>
            <a:fld id="{5849F42C-2DAE-424C-A4B8-3140182C3E9F}" type="slidenum">
              <a:rPr lang="zh-CN" altLang="en-US" smtClean="0"/>
              <a:t>47</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a:t>我们来看今天的内容，我们今天学习的主要目标有两个，一个是完整的了解数据分析师所需要的能力有哪些，不光是技术能力，还有一些软技能，比如说作为数据分析师的在工作中的注意事项是啥，需要遵守的职业操守等等。</a:t>
            </a:r>
            <a:endParaRPr lang="en-US" altLang="zh-CN" dirty="0"/>
          </a:p>
          <a:p>
            <a:r>
              <a:rPr lang="zh-CN" altLang="en-US" dirty="0"/>
              <a:t>二是给大家一些找工作上的建议，希望帮助大家实现更好的自我成长，找到更好的工作。</a:t>
            </a:r>
            <a:endParaRPr lang="en-US" altLang="zh-CN" dirty="0"/>
          </a:p>
          <a:p>
            <a:r>
              <a:rPr lang="zh-CN" altLang="en-US" dirty="0"/>
              <a:t>数据分析能力这部分呢，我们会从这么几个方面给大家介绍，</a:t>
            </a:r>
            <a:endParaRPr lang="en-US" altLang="zh-CN" dirty="0"/>
          </a:p>
          <a:p>
            <a:r>
              <a:rPr lang="zh-CN" altLang="en-US" dirty="0"/>
              <a:t>数据分析的用途，我相信通过前两天的学习我们已经有所了解了，今天我们再做一下总结。</a:t>
            </a:r>
            <a:endParaRPr lang="en-US" altLang="zh-CN" dirty="0"/>
          </a:p>
          <a:p>
            <a:r>
              <a:rPr lang="zh-CN" altLang="en-US" dirty="0"/>
              <a:t>根据数据分析的作用，我们通过什么样的技术手段，能够让数据分析发挥这样的作用，我也给大家整理了一份数据分析师所需要具备的能力模型，</a:t>
            </a:r>
            <a:endParaRPr lang="en-US" altLang="zh-CN" dirty="0"/>
          </a:p>
          <a:p>
            <a:r>
              <a:rPr lang="zh-CN" altLang="en-US" dirty="0"/>
              <a:t>在这之后会给大家提供一些学习上的建议。</a:t>
            </a:r>
            <a:endParaRPr lang="en-US" altLang="zh-CN" dirty="0"/>
          </a:p>
          <a:p>
            <a:r>
              <a:rPr lang="zh-CN" altLang="en-US" dirty="0"/>
              <a:t>除了学习上，在职场上的一些处事技巧也会传达给大家。</a:t>
            </a:r>
            <a:endParaRPr lang="en-US" altLang="zh-CN" dirty="0"/>
          </a:p>
          <a:p>
            <a:r>
              <a:rPr lang="zh-CN" altLang="en-US" dirty="0"/>
              <a:t>最后会带大家写一份数据分析报告。</a:t>
            </a:r>
            <a:endParaRPr lang="en-US" altLang="zh-CN" dirty="0"/>
          </a:p>
          <a:p>
            <a:endParaRPr lang="en-US" altLang="zh-CN" dirty="0"/>
          </a:p>
          <a:p>
            <a:r>
              <a:rPr lang="en-US" altLang="zh-CN" dirty="0"/>
              <a:t>Offer</a:t>
            </a:r>
            <a:r>
              <a:rPr lang="zh-CN" altLang="en-US" dirty="0"/>
              <a:t>这部分</a:t>
            </a:r>
            <a:endParaRPr lang="en-US" altLang="zh-CN" dirty="0"/>
          </a:p>
          <a:p>
            <a:r>
              <a:rPr lang="zh-CN" altLang="en-US" dirty="0"/>
              <a:t>介绍一些企业在招聘时对数据分析师的要求有哪些，面试考什么，</a:t>
            </a:r>
            <a:endParaRPr lang="en-US" altLang="zh-CN" dirty="0"/>
          </a:p>
          <a:p>
            <a:r>
              <a:rPr lang="zh-CN" altLang="en-US" dirty="0"/>
              <a:t>大家可以根据自己的情况，去看一下哪些地方需要提高的，可以想办法去弥补一下。</a:t>
            </a:r>
            <a:endParaRPr lang="en-US" altLang="zh-CN" dirty="0"/>
          </a:p>
          <a:p>
            <a:r>
              <a:rPr lang="zh-CN" altLang="en-US" dirty="0"/>
              <a:t>最后会给大家一些找工作的建议，</a:t>
            </a:r>
            <a:endParaRPr lang="en-US" altLang="zh-CN" dirty="0"/>
          </a:p>
          <a:p>
            <a:r>
              <a:rPr lang="zh-CN" altLang="en-US" dirty="0"/>
              <a:t>和如何完善自己的项目经历。</a:t>
            </a:r>
            <a:endParaRPr lang="en-US" altLang="zh-CN"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a:t>数据分析的用途可以简单的归纳到三个方面，描述现状、优化策略、预测未来。</a:t>
            </a:r>
            <a:endParaRPr lang="en-US" altLang="zh-CN" dirty="0"/>
          </a:p>
          <a:p>
            <a:r>
              <a:rPr lang="zh-CN" altLang="en-US" dirty="0"/>
              <a:t>描述现状这部分呢，我们在昨天的课程里学了构建指标体系，构建完指标体系后，我们就描述出了整个的业务场景，我们再选择一些重点的指标做监控，用文字表述之后，就完成了数据分析描述现状的功能。</a:t>
            </a:r>
            <a:endParaRPr lang="en-US" altLang="zh-CN" dirty="0"/>
          </a:p>
          <a:p>
            <a:r>
              <a:rPr lang="zh-CN" altLang="en-US" dirty="0"/>
              <a:t>再描述现状的过程中，我们除了描述指标在某个时间点的数据，还可以把当前的指标数据和历史数据做对比，描述一下业务的发展趋势。</a:t>
            </a:r>
            <a:r>
              <a:rPr lang="en-US" altLang="zh-CN" dirty="0"/>
              <a:t>EG</a:t>
            </a:r>
            <a:r>
              <a:rPr lang="zh-CN" altLang="en-US" dirty="0"/>
              <a:t>：</a:t>
            </a:r>
            <a:r>
              <a:rPr lang="en-US" altLang="zh-CN" dirty="0"/>
              <a:t>DAU</a:t>
            </a:r>
          </a:p>
          <a:p>
            <a:r>
              <a:rPr lang="zh-CN" altLang="en-US" dirty="0"/>
              <a:t>所以我们在描述性统计分析的时候，会用到的技术有</a:t>
            </a:r>
            <a:endParaRPr lang="en-US" altLang="zh-CN" dirty="0"/>
          </a:p>
          <a:p>
            <a:r>
              <a:rPr lang="zh-CN" altLang="en-US" dirty="0"/>
              <a:t>构建指标体系，跟据业务目标选择核心的监控指标，在监控指标的时候呢，我们不仅要看当前的指标，还要关注指标的发展趋势，有必要的时候呢，做一下指标下钻，看一下同类的对比。</a:t>
            </a:r>
            <a:endParaRPr lang="en-US" altLang="zh-CN" dirty="0"/>
          </a:p>
          <a:p>
            <a:r>
              <a:rPr lang="en-US" altLang="zh-CN" dirty="0"/>
              <a:t>EG</a:t>
            </a:r>
            <a:r>
              <a:rPr lang="zh-CN" altLang="en-US" dirty="0"/>
              <a:t>：全国总的销售额，分华北、华南、华中等等这些区域的销售额。看今天的正常不正常，和历史相比有没有下降，如果有异常我们要报出来。</a:t>
            </a:r>
            <a:endParaRPr lang="en-US" altLang="zh-CN" dirty="0"/>
          </a:p>
          <a:p>
            <a:endParaRPr lang="en-US" altLang="zh-CN" dirty="0"/>
          </a:p>
          <a:p>
            <a:endParaRPr lang="en-US" altLang="zh-CN" dirty="0"/>
          </a:p>
          <a:p>
            <a:r>
              <a:rPr lang="zh-CN" altLang="en-US" dirty="0"/>
              <a:t>描述完业务现状之后，我们需要去寻找业务上的优化点，优化点一般来源于两个地方，一个是老板的战略目标，老板的战略目标是哪个，我们就提升哪个指标；另外一个就是我们发现哪个指标出现了异常或者和同类对比偏低，我们就需要去优化她。</a:t>
            </a:r>
            <a:endParaRPr lang="en-US" altLang="zh-CN" dirty="0"/>
          </a:p>
          <a:p>
            <a:r>
              <a:rPr lang="en-US" altLang="zh-CN" dirty="0"/>
              <a:t>EG</a:t>
            </a:r>
            <a:r>
              <a:rPr lang="zh-CN" altLang="en-US" dirty="0"/>
              <a:t>：最近</a:t>
            </a:r>
            <a:r>
              <a:rPr lang="en-US" altLang="zh-CN" dirty="0"/>
              <a:t>1</a:t>
            </a:r>
            <a:r>
              <a:rPr lang="zh-CN" altLang="en-US" dirty="0"/>
              <a:t>个月</a:t>
            </a:r>
            <a:r>
              <a:rPr lang="en-US" altLang="zh-CN" dirty="0"/>
              <a:t>DAU</a:t>
            </a:r>
            <a:r>
              <a:rPr lang="zh-CN" altLang="en-US" dirty="0"/>
              <a:t>都偏低，优化</a:t>
            </a:r>
            <a:r>
              <a:rPr lang="en-US" altLang="zh-CN" dirty="0"/>
              <a:t>DAU</a:t>
            </a:r>
            <a:r>
              <a:rPr lang="zh-CN" altLang="en-US" dirty="0"/>
              <a:t>。研究新用户</a:t>
            </a:r>
            <a:r>
              <a:rPr lang="en-US" altLang="zh-CN" dirty="0"/>
              <a:t>DAU</a:t>
            </a:r>
            <a:r>
              <a:rPr lang="zh-CN" altLang="en-US" dirty="0"/>
              <a:t>，老用户</a:t>
            </a:r>
            <a:r>
              <a:rPr lang="en-US" altLang="zh-CN" dirty="0"/>
              <a:t>DAU</a:t>
            </a:r>
            <a:r>
              <a:rPr lang="zh-CN" altLang="en-US" dirty="0"/>
              <a:t>，两个都下降的话，就不是用户结构的问题，并且从城市的角度也去看一下，我们发现某个城市下降了，需要研究一下该城市的情况，需要警惕一下，有可能是因为竞品的原因。</a:t>
            </a:r>
            <a:endParaRPr lang="en-US" altLang="zh-CN" dirty="0"/>
          </a:p>
          <a:p>
            <a:endParaRPr lang="en-US" altLang="zh-CN" dirty="0"/>
          </a:p>
          <a:p>
            <a:r>
              <a:rPr lang="zh-CN" altLang="en-US" dirty="0"/>
              <a:t>这部分设计到的能力，主要是数据分析师的业务理解。</a:t>
            </a:r>
            <a:endParaRPr lang="en-US" altLang="zh-CN" dirty="0"/>
          </a:p>
          <a:p>
            <a:endParaRPr lang="en-US" altLang="zh-CN" dirty="0"/>
          </a:p>
          <a:p>
            <a:r>
              <a:rPr lang="zh-CN" altLang="en-US" dirty="0"/>
              <a:t>我们现在把业务描述清楚了，怎么去优化和优化哪些点也相出来了，你跟老板汇报的时候，肯定要跟老板说一下你的优化方案怎么好，</a:t>
            </a:r>
            <a:endParaRPr lang="en-US" altLang="zh-CN" dirty="0"/>
          </a:p>
          <a:p>
            <a:endParaRPr lang="en-US" altLang="zh-CN" dirty="0"/>
          </a:p>
          <a:p>
            <a:r>
              <a:rPr lang="zh-CN" altLang="en-US" dirty="0"/>
              <a:t>这时候就会用到一部分预测的结果。你汇报的时候你会说：</a:t>
            </a:r>
            <a:endParaRPr lang="en-US" altLang="zh-CN" dirty="0"/>
          </a:p>
          <a:p>
            <a:endParaRPr lang="en-US" altLang="zh-CN" dirty="0"/>
          </a:p>
          <a:p>
            <a:r>
              <a:rPr lang="en-US" altLang="zh-CN" dirty="0"/>
              <a:t>1</a:t>
            </a:r>
            <a:r>
              <a:rPr lang="zh-CN" altLang="en-US" dirty="0"/>
              <a:t>、按照原来的形势，如果我们不投入，我们产生的结果是怎样的。</a:t>
            </a:r>
            <a:endParaRPr lang="en-US" altLang="zh-CN" dirty="0"/>
          </a:p>
          <a:p>
            <a:r>
              <a:rPr lang="en-US" altLang="zh-CN" dirty="0"/>
              <a:t>2</a:t>
            </a:r>
            <a:r>
              <a:rPr lang="zh-CN" altLang="en-US" dirty="0"/>
              <a:t>、按照我提出来的新方案，我们的结果会比原来好。</a:t>
            </a:r>
            <a:endParaRPr lang="en-US" altLang="zh-CN" dirty="0"/>
          </a:p>
          <a:p>
            <a:r>
              <a:rPr lang="zh-CN" altLang="en-US" dirty="0"/>
              <a:t>比如说，竞品</a:t>
            </a:r>
            <a:r>
              <a:rPr lang="en-US" altLang="zh-CN" dirty="0"/>
              <a:t>APP</a:t>
            </a:r>
            <a:r>
              <a:rPr lang="zh-CN" altLang="en-US" dirty="0"/>
              <a:t>，导致你在那个城市的</a:t>
            </a:r>
            <a:r>
              <a:rPr lang="en-US" altLang="zh-CN" dirty="0"/>
              <a:t>DAU</a:t>
            </a:r>
            <a:r>
              <a:rPr lang="zh-CN" altLang="en-US" dirty="0"/>
              <a:t>下降，研究竞品</a:t>
            </a:r>
            <a:r>
              <a:rPr lang="en-US" altLang="zh-CN" dirty="0"/>
              <a:t>APP</a:t>
            </a:r>
            <a:r>
              <a:rPr lang="zh-CN" altLang="en-US" dirty="0"/>
              <a:t>，发现竞品</a:t>
            </a:r>
            <a:r>
              <a:rPr lang="en-US" altLang="zh-CN" dirty="0"/>
              <a:t>APP</a:t>
            </a:r>
            <a:r>
              <a:rPr lang="zh-CN" altLang="en-US" dirty="0"/>
              <a:t>的补贴力度比你的大，而我们</a:t>
            </a:r>
            <a:r>
              <a:rPr lang="en-US" altLang="zh-CN" dirty="0"/>
              <a:t>APP</a:t>
            </a:r>
            <a:r>
              <a:rPr lang="zh-CN" altLang="en-US" dirty="0"/>
              <a:t>最近没有投入补贴，那么我们就需要提高补贴来守住市场。</a:t>
            </a:r>
            <a:endParaRPr lang="en-US" altLang="zh-CN" dirty="0"/>
          </a:p>
          <a:p>
            <a:r>
              <a:rPr lang="zh-CN" altLang="en-US" dirty="0"/>
              <a:t>如果说两边的补贴力度一样，但是你的</a:t>
            </a:r>
            <a:r>
              <a:rPr lang="en-US" altLang="zh-CN" dirty="0"/>
              <a:t>DAU</a:t>
            </a:r>
            <a:r>
              <a:rPr lang="zh-CN" altLang="en-US" dirty="0"/>
              <a:t>还是低，那就是相同补贴力度下的补贴策略的问题了，就是你线上补贴在哪里，但是用户不赶兴趣，用户不领，那你就需要去加强地推。</a:t>
            </a:r>
            <a:endParaRPr lang="en-US" altLang="zh-CN" dirty="0"/>
          </a:p>
          <a:p>
            <a:r>
              <a:rPr lang="en-US" altLang="zh-CN" dirty="0">
                <a:solidFill>
                  <a:srgbClr val="FF0000"/>
                </a:solidFill>
              </a:rPr>
              <a:t>Q</a:t>
            </a:r>
            <a:r>
              <a:rPr lang="zh-CN" altLang="en-US" dirty="0">
                <a:solidFill>
                  <a:srgbClr val="FF0000"/>
                </a:solidFill>
              </a:rPr>
              <a:t>：地推大家有概念吗？有的扣</a:t>
            </a:r>
            <a:r>
              <a:rPr lang="en-US" altLang="zh-CN" dirty="0">
                <a:solidFill>
                  <a:srgbClr val="FF0000"/>
                </a:solidFill>
              </a:rPr>
              <a:t>1</a:t>
            </a:r>
            <a:r>
              <a:rPr lang="zh-CN" altLang="en-US" dirty="0">
                <a:solidFill>
                  <a:srgbClr val="FF0000"/>
                </a:solidFill>
              </a:rPr>
              <a:t>，我看一下</a:t>
            </a:r>
            <a:endParaRPr lang="en-US" altLang="zh-CN" dirty="0">
              <a:solidFill>
                <a:srgbClr val="FF0000"/>
              </a:solidFill>
            </a:endParaRPr>
          </a:p>
          <a:p>
            <a:r>
              <a:rPr lang="zh-CN" altLang="en-US" dirty="0">
                <a:solidFill>
                  <a:srgbClr val="FF0000"/>
                </a:solidFill>
              </a:rPr>
              <a:t>销售直接去门店里做推广，我们叫地推，你会发现线上的优惠券用户不爱领的时候，地推可能是最有效的策略。</a:t>
            </a:r>
            <a:endParaRPr lang="en-US" altLang="zh-CN" dirty="0">
              <a:solidFill>
                <a:srgbClr val="FF0000"/>
              </a:solidFill>
            </a:endParaRPr>
          </a:p>
          <a:p>
            <a:endParaRPr lang="en-US" altLang="zh-CN" dirty="0">
              <a:solidFill>
                <a:srgbClr val="FF0000"/>
              </a:solidFill>
            </a:endParaRPr>
          </a:p>
          <a:p>
            <a:r>
              <a:rPr lang="zh-CN" altLang="en-US" dirty="0">
                <a:solidFill>
                  <a:srgbClr val="FF0000"/>
                </a:solidFill>
              </a:rPr>
              <a:t>预测的实际技术，可以用时间序列的算法预测，也可以用商业模型做预测。</a:t>
            </a:r>
            <a:endParaRPr lang="en-US" altLang="zh-CN" dirty="0">
              <a:solidFill>
                <a:srgbClr val="FF0000"/>
              </a:solidFill>
            </a:endParaRPr>
          </a:p>
          <a:p>
            <a:endParaRPr lang="en-US" altLang="zh-CN" dirty="0"/>
          </a:p>
          <a:p>
            <a:r>
              <a:rPr lang="zh-CN" altLang="en-US" dirty="0"/>
              <a:t>同写论文的套路：</a:t>
            </a:r>
            <a:endParaRPr lang="en-US" altLang="zh-CN" dirty="0"/>
          </a:p>
          <a:p>
            <a:r>
              <a:rPr lang="zh-CN" altLang="en-US" dirty="0"/>
              <a:t>介绍行业背景和技术现状，</a:t>
            </a:r>
            <a:endParaRPr lang="en-US" altLang="zh-CN" dirty="0"/>
          </a:p>
          <a:p>
            <a:r>
              <a:rPr lang="zh-CN" altLang="en-US" dirty="0"/>
              <a:t>说明现有技术存在的问题，哪里不足。</a:t>
            </a:r>
            <a:endParaRPr lang="en-US" altLang="zh-CN" dirty="0"/>
          </a:p>
          <a:p>
            <a:r>
              <a:rPr lang="zh-CN" altLang="en-US" dirty="0"/>
              <a:t>我在他的基础上做了哪些优化，做了优化以后核心指标能提高多少多少，对吧。都一个套路哈。</a:t>
            </a:r>
            <a:endParaRPr lang="en-US" altLang="zh-CN"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a:t>我们现在总结一下数据分析师的能力模型。我这里把数据分析师的能力模型分成了</a:t>
            </a:r>
            <a:r>
              <a:rPr lang="en-US" altLang="zh-CN" dirty="0"/>
              <a:t>4</a:t>
            </a:r>
            <a:r>
              <a:rPr lang="zh-CN" altLang="en-US" dirty="0"/>
              <a:t>个部分，描述能力，分析能力、预测能力和自动化能力，有同学说老师你刚才讲数据分析用途的时候没讲自动化。</a:t>
            </a:r>
            <a:endParaRPr lang="en-US" altLang="zh-CN" dirty="0"/>
          </a:p>
          <a:p>
            <a:r>
              <a:rPr lang="zh-CN" altLang="en-US" dirty="0"/>
              <a:t>好那我现在介绍一下，其实这部分有点类似于工程开发方面的工作，就是你把你监控的些指标，在公司的大数据分析平台上写好之后，用邮件的形式每天按时发给需要看的人，当然周期有可能是周，也有可能是月。现在基本上每个公司都有数据可视化的开发平台，有时候数据分析师也会做一部分报表，分析师做的报表就像你在</a:t>
            </a:r>
            <a:r>
              <a:rPr lang="en-US" altLang="zh-CN" dirty="0"/>
              <a:t>tableau</a:t>
            </a:r>
            <a:r>
              <a:rPr lang="zh-CN" altLang="en-US" dirty="0"/>
              <a:t>里做的那样，只不过数据是从数据库里取的，不是</a:t>
            </a:r>
            <a:r>
              <a:rPr lang="en-US" altLang="zh-CN" dirty="0"/>
              <a:t>EXCEL</a:t>
            </a:r>
            <a:r>
              <a:rPr lang="zh-CN" altLang="en-US" dirty="0"/>
              <a:t>里，并且你在代码里写好取数的规则，和取数的时间周期，他就会每天定时更新，你登陆到平台页面上看就可以了现在这部分报表开发用的就是</a:t>
            </a:r>
            <a:r>
              <a:rPr lang="en-US" altLang="zh-CN" dirty="0"/>
              <a:t>SQL</a:t>
            </a:r>
            <a:r>
              <a:rPr lang="zh-CN" altLang="en-US" dirty="0"/>
              <a:t>，</a:t>
            </a:r>
            <a:r>
              <a:rPr lang="en-US" altLang="zh-CN" dirty="0"/>
              <a:t>HIVESQL</a:t>
            </a:r>
            <a:r>
              <a:rPr lang="zh-CN" altLang="en-US" dirty="0"/>
              <a:t>。</a:t>
            </a:r>
            <a:endParaRPr lang="en-US" altLang="zh-CN" dirty="0"/>
          </a:p>
          <a:p>
            <a:r>
              <a:rPr lang="zh-CN" altLang="en-US" dirty="0"/>
              <a:t>最后数据产品，现在基本规模差不多的公司都有自己的数据产品，规模小一点的会用类似于</a:t>
            </a:r>
            <a:r>
              <a:rPr lang="en-US" altLang="zh-CN" dirty="0"/>
              <a:t>growing io</a:t>
            </a:r>
            <a:r>
              <a:rPr lang="zh-CN" altLang="en-US" dirty="0"/>
              <a:t>这样的，买来用，规模大一点的会自己搭建。类似于</a:t>
            </a:r>
            <a:r>
              <a:rPr lang="en-US" altLang="zh-CN" dirty="0"/>
              <a:t>TABLEAU</a:t>
            </a:r>
            <a:r>
              <a:rPr lang="zh-CN" altLang="en-US" dirty="0"/>
              <a:t>，所以想做数据产品的同学可以多研究一下</a:t>
            </a:r>
            <a:r>
              <a:rPr lang="en-US" altLang="zh-CN" dirty="0"/>
              <a:t>TABLEAU</a:t>
            </a:r>
            <a:r>
              <a:rPr lang="zh-CN" altLang="en-US" dirty="0"/>
              <a:t>。</a:t>
            </a:r>
            <a:endParaRPr lang="en-US" altLang="zh-CN" dirty="0"/>
          </a:p>
          <a:p>
            <a:r>
              <a:rPr lang="zh-CN" altLang="en-US" dirty="0"/>
              <a:t>现在行业里有种趋势，就是把一些分析套路固化下来，比如说产品做</a:t>
            </a:r>
            <a:r>
              <a:rPr lang="en-US" altLang="zh-CN" dirty="0"/>
              <a:t>AB</a:t>
            </a:r>
            <a:r>
              <a:rPr lang="zh-CN" altLang="en-US" dirty="0"/>
              <a:t>测试的时候，如果</a:t>
            </a:r>
            <a:r>
              <a:rPr lang="en-US" altLang="zh-CN" dirty="0"/>
              <a:t>AB</a:t>
            </a:r>
            <a:r>
              <a:rPr lang="zh-CN" altLang="en-US" dirty="0"/>
              <a:t>测试的结果让分析师去分析的话，那么分析师需要做的工作有判断样本量够不够，方差是不是均匀，不均匀的话用什么样的统计方法看</a:t>
            </a:r>
            <a:r>
              <a:rPr lang="en-US" altLang="zh-CN" dirty="0"/>
              <a:t>AB</a:t>
            </a:r>
            <a:r>
              <a:rPr lang="zh-CN" altLang="en-US" dirty="0"/>
              <a:t>两组有没有差异。（</a:t>
            </a:r>
            <a:r>
              <a:rPr lang="en-US" altLang="zh-CN" dirty="0"/>
              <a:t>AB</a:t>
            </a:r>
            <a:r>
              <a:rPr lang="zh-CN" altLang="en-US" dirty="0"/>
              <a:t>测试想了解的同学可以去看一下方差分析哈，主要用方差分析）</a:t>
            </a:r>
            <a:endParaRPr lang="en-US" altLang="zh-CN" dirty="0"/>
          </a:p>
          <a:p>
            <a:r>
              <a:rPr lang="zh-CN" altLang="en-US" dirty="0"/>
              <a:t>现在很多公司已经有给产品做</a:t>
            </a:r>
            <a:r>
              <a:rPr lang="en-US" altLang="zh-CN" dirty="0"/>
              <a:t>AB</a:t>
            </a:r>
            <a:r>
              <a:rPr lang="zh-CN" altLang="en-US" dirty="0"/>
              <a:t>测试用的平台了，能实现人群分组，分析师在平台上写好测试指标以后直接生成分析报告的。</a:t>
            </a:r>
            <a:endParaRPr lang="en-US" altLang="zh-CN" dirty="0"/>
          </a:p>
          <a:p>
            <a:endParaRPr lang="en-US" altLang="zh-CN" dirty="0"/>
          </a:p>
          <a:p>
            <a:r>
              <a:rPr lang="zh-CN" altLang="en-US" dirty="0"/>
              <a:t>我们总结一下，数据分析自动话的部分，指的是一些确定会长期监控的指标，或者一些确定的分析方法，我们把它做到平台上，让他定时自动更新数据，我们就不用每次都分析了，所以自动话其实是前面描述、分析、预测的结果，而且自动话的工作分析师做的很少。所以我们的核心能力还是描述、分析、预测。</a:t>
            </a:r>
            <a:endParaRPr lang="en-US" altLang="zh-CN" dirty="0"/>
          </a:p>
          <a:p>
            <a:endParaRPr lang="en-US" altLang="zh-CN" dirty="0"/>
          </a:p>
          <a:p>
            <a:r>
              <a:rPr lang="zh-CN" altLang="en-US" dirty="0"/>
              <a:t>先来看描述：</a:t>
            </a:r>
            <a:endParaRPr lang="en-US" altLang="zh-CN" dirty="0"/>
          </a:p>
          <a:p>
            <a:r>
              <a:rPr lang="zh-CN" altLang="en-US" dirty="0"/>
              <a:t>按照步骤需要的技能有数据收集，数据清洗，数据统计和数据可视化，然后从统计结果和可视化里总结数据规律，提取一些核心结论。这是数据描述的部分，</a:t>
            </a:r>
            <a:endParaRPr lang="en-US" altLang="zh-CN" dirty="0"/>
          </a:p>
          <a:p>
            <a:r>
              <a:rPr lang="zh-CN" altLang="en-US" dirty="0"/>
              <a:t>用到的工具有取数、数据清洗工具</a:t>
            </a:r>
            <a:r>
              <a:rPr lang="en-US" altLang="zh-CN" dirty="0"/>
              <a:t>SQL</a:t>
            </a:r>
            <a:r>
              <a:rPr lang="zh-CN" altLang="en-US" dirty="0"/>
              <a:t>，</a:t>
            </a:r>
            <a:r>
              <a:rPr lang="en-US" altLang="zh-CN" dirty="0"/>
              <a:t>PYTHON</a:t>
            </a:r>
            <a:r>
              <a:rPr lang="zh-CN" altLang="en-US" dirty="0"/>
              <a:t>，数据可视化工具</a:t>
            </a:r>
            <a:r>
              <a:rPr lang="en-US" altLang="zh-CN" dirty="0"/>
              <a:t>EXCEL</a:t>
            </a:r>
            <a:r>
              <a:rPr lang="zh-CN" altLang="en-US" dirty="0"/>
              <a:t>，</a:t>
            </a:r>
            <a:r>
              <a:rPr lang="en-US" altLang="zh-CN" dirty="0"/>
              <a:t>TABLEAU</a:t>
            </a:r>
            <a:r>
              <a:rPr lang="zh-CN" altLang="en-US" dirty="0"/>
              <a:t>。</a:t>
            </a:r>
            <a:endParaRPr lang="en-US" altLang="zh-CN" dirty="0"/>
          </a:p>
          <a:p>
            <a:endParaRPr lang="en-US" altLang="zh-CN" dirty="0"/>
          </a:p>
          <a:p>
            <a:r>
              <a:rPr lang="zh-CN" altLang="en-US" dirty="0"/>
              <a:t>接着来看分析能力：在日常工作中，常用到的分析有：</a:t>
            </a:r>
            <a:endParaRPr lang="en-US" altLang="zh-CN" dirty="0"/>
          </a:p>
          <a:p>
            <a:r>
              <a:rPr lang="en-US" altLang="zh-CN" dirty="0"/>
              <a:t>AB</a:t>
            </a:r>
            <a:r>
              <a:rPr lang="zh-CN" altLang="en-US" dirty="0"/>
              <a:t>测试，按钮是红色好还是绿色好，红色的随机抽一波人测试，绿色随机抽一波人测试，测完以后我们看哪个颜色按钮的点击量好，我们就用哪个。</a:t>
            </a:r>
            <a:endParaRPr lang="en-US" altLang="zh-CN" dirty="0"/>
          </a:p>
          <a:p>
            <a:r>
              <a:rPr lang="zh-CN" altLang="en-US" dirty="0"/>
              <a:t>当然了，这里头设计到一个问题，怎么确定点击量好不好</a:t>
            </a:r>
            <a:r>
              <a:rPr lang="en-US" altLang="zh-CN" dirty="0"/>
              <a:t>1</a:t>
            </a:r>
            <a:r>
              <a:rPr lang="zh-CN" altLang="en-US" dirty="0"/>
              <a:t>、先要定指标，</a:t>
            </a:r>
            <a:r>
              <a:rPr lang="en-US" altLang="zh-CN" dirty="0"/>
              <a:t>CTR</a:t>
            </a:r>
            <a:r>
              <a:rPr lang="zh-CN" altLang="en-US" dirty="0"/>
              <a:t>，</a:t>
            </a:r>
            <a:r>
              <a:rPr lang="en-US" altLang="zh-CN" dirty="0"/>
              <a:t>2</a:t>
            </a:r>
            <a:r>
              <a:rPr lang="zh-CN" altLang="en-US" dirty="0"/>
              <a:t>、方差分析：</a:t>
            </a:r>
            <a:endParaRPr lang="en-US" altLang="zh-CN" dirty="0"/>
          </a:p>
          <a:p>
            <a:r>
              <a:rPr lang="zh-CN" altLang="en-US" dirty="0"/>
              <a:t>①确定两组是随机分组；②</a:t>
            </a:r>
            <a:r>
              <a:rPr lang="en-US" altLang="zh-CN" dirty="0"/>
              <a:t>AA</a:t>
            </a:r>
            <a:r>
              <a:rPr lang="zh-CN" altLang="en-US" dirty="0"/>
              <a:t>检验，人群主要特征分布相同，比如说男女比例等等；</a:t>
            </a:r>
            <a:r>
              <a:rPr lang="en-US" altLang="zh-CN" dirty="0"/>
              <a:t>3</a:t>
            </a:r>
            <a:r>
              <a:rPr lang="zh-CN" altLang="en-US" dirty="0"/>
              <a:t>、看两组有无差异，有差异的话是随机引起的还是实验引起的。整个</a:t>
            </a:r>
            <a:r>
              <a:rPr lang="en-US" altLang="zh-CN" dirty="0"/>
              <a:t>AB</a:t>
            </a:r>
            <a:r>
              <a:rPr lang="zh-CN" altLang="en-US" dirty="0"/>
              <a:t>测试的过程中用的就是统计推断和假设检验的内容。</a:t>
            </a:r>
            <a:endParaRPr lang="en-US" altLang="zh-CN" dirty="0"/>
          </a:p>
          <a:p>
            <a:endParaRPr lang="en-US" altLang="zh-CN" dirty="0"/>
          </a:p>
          <a:p>
            <a:r>
              <a:rPr lang="zh-CN" altLang="en-US" dirty="0"/>
              <a:t>异动分析</a:t>
            </a:r>
            <a:endParaRPr lang="en-US" altLang="zh-CN" dirty="0"/>
          </a:p>
          <a:p>
            <a:r>
              <a:rPr lang="zh-CN" altLang="en-US" dirty="0"/>
              <a:t>发现哪个指标突然异常了，这时候我们应该做的是</a:t>
            </a:r>
            <a:r>
              <a:rPr lang="en-US" altLang="zh-CN" dirty="0"/>
              <a:t>1</a:t>
            </a:r>
            <a:r>
              <a:rPr lang="zh-CN" altLang="en-US" dirty="0"/>
              <a:t>、数据统计没出错吧？确定没错之后，</a:t>
            </a:r>
            <a:r>
              <a:rPr lang="en-US" altLang="zh-CN" dirty="0"/>
              <a:t>2</a:t>
            </a:r>
            <a:r>
              <a:rPr lang="zh-CN" altLang="en-US" dirty="0"/>
              <a:t>、我们看异常了多少，</a:t>
            </a:r>
            <a:r>
              <a:rPr lang="en-US" altLang="zh-CN" dirty="0"/>
              <a:t>DAU</a:t>
            </a:r>
            <a:r>
              <a:rPr lang="zh-CN" altLang="en-US" dirty="0"/>
              <a:t>（</a:t>
            </a:r>
            <a:r>
              <a:rPr lang="en-US" altLang="zh-CN" dirty="0"/>
              <a:t>DAU</a:t>
            </a:r>
            <a:r>
              <a:rPr lang="zh-CN" altLang="en-US" dirty="0"/>
              <a:t>比昨天下降</a:t>
            </a:r>
            <a:r>
              <a:rPr lang="en-US" altLang="zh-CN" dirty="0"/>
              <a:t>30%</a:t>
            </a:r>
            <a:r>
              <a:rPr lang="zh-CN" altLang="en-US" dirty="0"/>
              <a:t>）；</a:t>
            </a:r>
            <a:r>
              <a:rPr lang="en-US" altLang="zh-CN" dirty="0"/>
              <a:t>3</a:t>
            </a:r>
            <a:r>
              <a:rPr lang="zh-CN" altLang="en-US" dirty="0"/>
              <a:t>、各个角度找原因。</a:t>
            </a:r>
            <a:endParaRPr lang="en-US" altLang="zh-CN" dirty="0"/>
          </a:p>
          <a:p>
            <a:r>
              <a:rPr lang="zh-CN" altLang="en-US" dirty="0"/>
              <a:t> 指标体系拆解</a:t>
            </a:r>
            <a:endParaRPr lang="en-US" altLang="zh-CN" dirty="0"/>
          </a:p>
          <a:p>
            <a:endParaRPr lang="en-US" altLang="zh-CN" dirty="0"/>
          </a:p>
          <a:p>
            <a:r>
              <a:rPr lang="zh-CN" altLang="en-US" dirty="0"/>
              <a:t>数据分布</a:t>
            </a:r>
            <a:endParaRPr lang="en-US" altLang="zh-CN" dirty="0"/>
          </a:p>
          <a:p>
            <a:r>
              <a:rPr lang="zh-CN" altLang="en-US" dirty="0"/>
              <a:t>二八原则就是一个很好的例子，</a:t>
            </a:r>
            <a:r>
              <a:rPr lang="en-US" altLang="zh-CN" dirty="0"/>
              <a:t>20%</a:t>
            </a:r>
            <a:r>
              <a:rPr lang="zh-CN" altLang="en-US" dirty="0"/>
              <a:t>的人贡献了</a:t>
            </a:r>
            <a:r>
              <a:rPr lang="en-US" altLang="zh-CN" dirty="0"/>
              <a:t>80%</a:t>
            </a:r>
            <a:r>
              <a:rPr lang="zh-CN" altLang="en-US" dirty="0"/>
              <a:t>的营业额。频率表征概率，背后的统计学原理是大数定律。</a:t>
            </a:r>
            <a:endParaRPr lang="en-US" altLang="zh-CN" dirty="0"/>
          </a:p>
          <a:p>
            <a:endParaRPr lang="en-US" altLang="zh-CN" dirty="0"/>
          </a:p>
          <a:p>
            <a:r>
              <a:rPr lang="zh-CN" altLang="en-US" dirty="0"/>
              <a:t>相关关系</a:t>
            </a:r>
            <a:endParaRPr lang="en-US" altLang="zh-CN" dirty="0"/>
          </a:p>
          <a:p>
            <a:r>
              <a:rPr lang="zh-CN" altLang="en-US" dirty="0"/>
              <a:t>相关系数来表征，单维度，判断相关，</a:t>
            </a:r>
            <a:r>
              <a:rPr lang="en-US" altLang="zh-CN" dirty="0"/>
              <a:t>EXCEL</a:t>
            </a:r>
            <a:r>
              <a:rPr lang="zh-CN" altLang="en-US" dirty="0"/>
              <a:t>、</a:t>
            </a:r>
            <a:r>
              <a:rPr lang="en-US" altLang="zh-CN" dirty="0"/>
              <a:t>PYTHON</a:t>
            </a:r>
            <a:r>
              <a:rPr lang="zh-CN" altLang="en-US" dirty="0"/>
              <a:t>都可以做，统计学；</a:t>
            </a:r>
            <a:endParaRPr lang="en-US" altLang="zh-CN" dirty="0"/>
          </a:p>
          <a:p>
            <a:r>
              <a:rPr lang="zh-CN" altLang="en-US" dirty="0"/>
              <a:t>多维度，需要用到算法，</a:t>
            </a:r>
            <a:r>
              <a:rPr lang="en-US" altLang="zh-CN" dirty="0"/>
              <a:t>CCA</a:t>
            </a:r>
            <a:r>
              <a:rPr lang="zh-CN" altLang="en-US" dirty="0"/>
              <a:t>。</a:t>
            </a:r>
            <a:endParaRPr lang="en-US" altLang="zh-CN" dirty="0"/>
          </a:p>
          <a:p>
            <a:endParaRPr lang="en-US" altLang="zh-CN" dirty="0"/>
          </a:p>
          <a:p>
            <a:r>
              <a:rPr lang="zh-CN" altLang="en-US" dirty="0"/>
              <a:t>归因分析</a:t>
            </a:r>
            <a:endParaRPr lang="en-US" altLang="zh-CN" dirty="0"/>
          </a:p>
          <a:p>
            <a:r>
              <a:rPr lang="zh-CN" altLang="en-US" dirty="0"/>
              <a:t>从业务上去分析原因，异动分析也算是一种归因分析。</a:t>
            </a:r>
            <a:endParaRPr lang="en-US" altLang="zh-CN" dirty="0"/>
          </a:p>
          <a:p>
            <a:endParaRPr lang="en-US" altLang="zh-CN" dirty="0"/>
          </a:p>
          <a:p>
            <a:r>
              <a:rPr lang="zh-CN" altLang="en-US" dirty="0"/>
              <a:t>预测：</a:t>
            </a:r>
            <a:endParaRPr lang="en-US" altLang="zh-CN" dirty="0"/>
          </a:p>
          <a:p>
            <a:r>
              <a:rPr lang="zh-CN" altLang="en-US" dirty="0"/>
              <a:t>搭建商业模型：业务逻辑（可能也会穿插算法）</a:t>
            </a:r>
            <a:endParaRPr lang="en-US" altLang="zh-CN" dirty="0"/>
          </a:p>
          <a:p>
            <a:r>
              <a:rPr lang="zh-CN" altLang="en-US" dirty="0"/>
              <a:t>算法预测：分类，回归</a:t>
            </a:r>
            <a:endParaRPr lang="en-US" altLang="zh-CN" dirty="0"/>
          </a:p>
          <a:p>
            <a:r>
              <a:rPr lang="zh-CN" altLang="en-US" dirty="0"/>
              <a:t>分类：图像识别里，拍一个照片识别成椅子，这就是分类预测，主要用在图像识别，语音识别上面；</a:t>
            </a:r>
            <a:endParaRPr lang="en-US" altLang="zh-CN" dirty="0"/>
          </a:p>
          <a:p>
            <a:r>
              <a:rPr lang="zh-CN" altLang="en-US" dirty="0"/>
              <a:t>如果你算法出来的结果是连续型的，就叫做回归。</a:t>
            </a:r>
            <a:r>
              <a:rPr lang="en-US" altLang="zh-CN" dirty="0"/>
              <a:t>EG:</a:t>
            </a:r>
          </a:p>
          <a:p>
            <a:r>
              <a:rPr lang="zh-CN" altLang="en-US" dirty="0"/>
              <a:t>因为数据分析中，比较常用的预测方法是时间序列上的，就是根据历史数据去预测未来的营业额等等。用的比较多。大家感兴趣可以搜一下时间序列的算法。</a:t>
            </a:r>
            <a:endParaRPr lang="en-US" altLang="zh-CN" dirty="0"/>
          </a:p>
          <a:p>
            <a:endParaRPr lang="en-US" altLang="zh-CN" dirty="0"/>
          </a:p>
          <a:p>
            <a:r>
              <a:rPr lang="zh-CN" altLang="en-US" dirty="0"/>
              <a:t>我们会发现，统计学和算法是实现这些目标的手段，就是用统计也可以，用算法也可以，我们选合适的就行。</a:t>
            </a:r>
            <a:endParaRPr lang="en-US" altLang="zh-CN"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a:t>刚入行我们是数据分析师，</a:t>
            </a:r>
            <a:endParaRPr lang="en-US" altLang="zh-CN" dirty="0"/>
          </a:p>
          <a:p>
            <a:r>
              <a:rPr lang="zh-CN" altLang="en-US" dirty="0"/>
              <a:t>主要用的方法是业务逻辑和判断以及一部分统计学知识，</a:t>
            </a:r>
            <a:endParaRPr lang="en-US" altLang="zh-CN" dirty="0"/>
          </a:p>
          <a:p>
            <a:r>
              <a:rPr lang="zh-CN" altLang="en-US" dirty="0"/>
              <a:t>当我们通过学习，在深入理解业务的同时，逐渐掌握了数据分析的各种算法，并且</a:t>
            </a:r>
            <a:r>
              <a:rPr lang="en-US" altLang="zh-CN" dirty="0"/>
              <a:t>python</a:t>
            </a:r>
            <a:r>
              <a:rPr lang="zh-CN" altLang="en-US" dirty="0"/>
              <a:t>也用的不错的时候，这时候就可以向数据科学家去发展了，现在业内的数据分析师都有向数据科学家上升的趋势。就是大家都在逐渐的掌握越来越多的技能。</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en-US" altLang="zh-CN" dirty="0"/>
          </a:p>
          <a:p>
            <a:r>
              <a:rPr lang="zh-CN" altLang="en-US" dirty="0"/>
              <a:t>在日常的工作里，数据准确定一定是第一位的，你取数不能取错，因为一旦你取错了，业务方拿着用可能会产生错误的判断，比如说新活动页面的</a:t>
            </a:r>
            <a:r>
              <a:rPr lang="en-US" altLang="zh-CN" dirty="0"/>
              <a:t>UV</a:t>
            </a:r>
            <a:r>
              <a:rPr lang="zh-CN" altLang="en-US" dirty="0"/>
              <a:t>是</a:t>
            </a:r>
            <a:r>
              <a:rPr lang="en-US" altLang="zh-CN" dirty="0"/>
              <a:t>500</a:t>
            </a:r>
            <a:r>
              <a:rPr lang="zh-CN" altLang="en-US" dirty="0"/>
              <a:t>和</a:t>
            </a:r>
            <a:r>
              <a:rPr lang="en-US" altLang="zh-CN" dirty="0"/>
              <a:t>500W</a:t>
            </a:r>
            <a:r>
              <a:rPr lang="zh-CN" altLang="en-US" dirty="0"/>
              <a:t>肯定是不一样的。所以咱们交付数据的时候一个是注意检查自己取数的逻辑是不是对的，再就是对于一些指标，平时自己脑子里有一些概念。有概念的话你们平时</a:t>
            </a:r>
            <a:r>
              <a:rPr lang="en-US" altLang="zh-CN" dirty="0"/>
              <a:t>DAU500W</a:t>
            </a:r>
            <a:r>
              <a:rPr lang="zh-CN" altLang="en-US" dirty="0"/>
              <a:t>，你查出来一个</a:t>
            </a:r>
            <a:r>
              <a:rPr lang="en-US" altLang="zh-CN" dirty="0"/>
              <a:t>500</a:t>
            </a:r>
            <a:r>
              <a:rPr lang="zh-CN" altLang="en-US" dirty="0"/>
              <a:t>，肯定是错的。</a:t>
            </a:r>
            <a:endParaRPr lang="en-US" altLang="zh-CN" dirty="0"/>
          </a:p>
          <a:p>
            <a:endParaRPr lang="en-US" altLang="zh-CN" dirty="0"/>
          </a:p>
          <a:p>
            <a:r>
              <a:rPr lang="zh-CN" altLang="en-US" dirty="0"/>
              <a:t>你再做数据分析的时候，一定要保证自己跟业务方对指标的理解是一致的，比如说新闻，算广告曝光量，好你算出来了，最后业务发现不对，你这个曝光量少了很多。你沟通之后发现大家对于曝光这个指标的理解不一样，你理解的是广告完全展示出来算曝光，但是运营要的是只要有露出就算曝光。</a:t>
            </a:r>
            <a:endParaRPr lang="en-US" altLang="zh-CN" dirty="0"/>
          </a:p>
          <a:p>
            <a:endParaRPr lang="en-US" altLang="zh-CN" dirty="0"/>
          </a:p>
          <a:p>
            <a:r>
              <a:rPr lang="zh-CN" altLang="en-US" dirty="0"/>
              <a:t>信息安全：</a:t>
            </a:r>
          </a:p>
          <a:p>
            <a:r>
              <a:rPr lang="zh-CN" altLang="en-US" dirty="0"/>
              <a:t>数据分析师会接触到很多的敏感数据，包括用户数据。</a:t>
            </a:r>
            <a:endParaRPr lang="en-US" altLang="zh-CN" dirty="0"/>
          </a:p>
          <a:p>
            <a:endParaRPr lang="en-US" altLang="zh-CN" dirty="0"/>
          </a:p>
          <a:p>
            <a:r>
              <a:rPr lang="zh-CN" altLang="en-US" dirty="0"/>
              <a:t>现在互联网行业反腐败也特别重视了，比如说，小明在美团，他负责商家的审核，商家审核没通过，给小明塞红包，小明给他审核通过了，你这就属于违法的啊 。违法扣</a:t>
            </a:r>
            <a:r>
              <a:rPr lang="en-US" altLang="zh-CN" dirty="0"/>
              <a:t>1</a:t>
            </a:r>
            <a:r>
              <a:rPr lang="zh-CN" altLang="en-US" dirty="0"/>
              <a:t>：</a:t>
            </a:r>
            <a:endParaRPr lang="en-US" altLang="zh-CN" dirty="0"/>
          </a:p>
          <a:p>
            <a:endParaRPr lang="en-US" altLang="zh-CN" dirty="0"/>
          </a:p>
          <a:p>
            <a:r>
              <a:rPr lang="zh-CN" altLang="en-US" dirty="0"/>
              <a:t>数据分析师，不能私自去查用户的信息，也是违法的，严重的时候会坐牢的。</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439863" y="1060529"/>
            <a:ext cx="8639175" cy="2256061"/>
          </a:xfrm>
        </p:spPr>
        <p:txBody>
          <a:bodyPr anchor="b"/>
          <a:lstStyle>
            <a:lvl1pPr algn="ctr">
              <a:defRPr sz="5670"/>
            </a:lvl1pPr>
          </a:lstStyle>
          <a:p>
            <a:r>
              <a:rPr lang="zh-CN" altLang="en-US"/>
              <a:t>单击此处编辑母版标题样式</a:t>
            </a:r>
            <a:endParaRPr lang="en-US" dirty="0"/>
          </a:p>
        </p:txBody>
      </p:sp>
      <p:sp>
        <p:nvSpPr>
          <p:cNvPr id="3" name="Subtitle 2"/>
          <p:cNvSpPr>
            <a:spLocks noGrp="1"/>
          </p:cNvSpPr>
          <p:nvPr>
            <p:ph type="subTitle" idx="1"/>
          </p:nvPr>
        </p:nvSpPr>
        <p:spPr>
          <a:xfrm>
            <a:off x="1439863" y="3403592"/>
            <a:ext cx="8639175" cy="1564542"/>
          </a:xfrm>
        </p:spPr>
        <p:txBody>
          <a:bodyPr/>
          <a:lstStyle>
            <a:lvl1pPr marL="0" indent="0" algn="ctr">
              <a:buNone/>
              <a:defRPr sz="2270"/>
            </a:lvl1pPr>
            <a:lvl2pPr marL="431800" indent="0" algn="ctr">
              <a:buNone/>
              <a:defRPr sz="1890"/>
            </a:lvl2pPr>
            <a:lvl3pPr marL="864235" indent="0" algn="ctr">
              <a:buNone/>
              <a:defRPr sz="1700"/>
            </a:lvl3pPr>
            <a:lvl4pPr marL="1296035" indent="0" algn="ctr">
              <a:buNone/>
              <a:defRPr sz="1510"/>
            </a:lvl4pPr>
            <a:lvl5pPr marL="1727835" indent="0" algn="ctr">
              <a:buNone/>
              <a:defRPr sz="1510"/>
            </a:lvl5pPr>
            <a:lvl6pPr marL="2159635" indent="0" algn="ctr">
              <a:buNone/>
              <a:defRPr sz="1510"/>
            </a:lvl6pPr>
            <a:lvl7pPr marL="2592070" indent="0" algn="ctr">
              <a:buNone/>
              <a:defRPr sz="1510"/>
            </a:lvl7pPr>
            <a:lvl8pPr marL="3023870" indent="0" algn="ctr">
              <a:buNone/>
              <a:defRPr sz="1510"/>
            </a:lvl8pPr>
            <a:lvl9pPr marL="3455670" indent="0" algn="ctr">
              <a:buNone/>
              <a:defRPr sz="151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6CB4B4D-7CA3-9044-876B-883B54F8677D}" type="slidenum">
              <a:rPr lang="en-US" altLang="zh-CN" smtClean="0"/>
              <a:t>‹#›</a:t>
            </a:fld>
            <a:endParaRPr lang="en-US" altLang="zh-C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6CB4B4D-7CA3-9044-876B-883B54F8677D}" type="slidenum">
              <a:rPr lang="en-US" altLang="zh-CN" smtClean="0"/>
              <a:t>‹#›</a:t>
            </a:fld>
            <a:endParaRPr lang="en-US" altLang="zh-C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243213" y="345009"/>
            <a:ext cx="2483763" cy="5491649"/>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791924" y="345009"/>
            <a:ext cx="7307302" cy="5491649"/>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6CB4B4D-7CA3-9044-876B-883B54F8677D}" type="slidenum">
              <a:rPr lang="en-US" altLang="zh-CN" smtClean="0"/>
              <a:t>‹#›</a:t>
            </a:fld>
            <a:endParaRPr lang="en-US" altLang="zh-C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末尾幻灯片">
    <p:bg>
      <p:bgPr>
        <a:solidFill>
          <a:schemeClr val="accent1"/>
        </a:solidFill>
        <a:effectLst/>
      </p:bgPr>
    </p:bg>
    <p:spTree>
      <p:nvGrpSpPr>
        <p:cNvPr id="1" name=""/>
        <p:cNvGrpSpPr/>
        <p:nvPr/>
      </p:nvGrpSpPr>
      <p:grpSpPr>
        <a:xfrm>
          <a:off x="0" y="0"/>
          <a:ext cx="0" cy="0"/>
          <a:chOff x="0" y="0"/>
          <a:chExt cx="0" cy="0"/>
        </a:xfrm>
      </p:grpSpPr>
      <p:grpSp>
        <p:nvGrpSpPr>
          <p:cNvPr id="4" name="组合 3"/>
          <p:cNvGrpSpPr/>
          <p:nvPr userDrawn="1"/>
        </p:nvGrpSpPr>
        <p:grpSpPr>
          <a:xfrm flipH="1">
            <a:off x="167984" y="180532"/>
            <a:ext cx="10569277" cy="6176211"/>
            <a:chOff x="827314" y="191058"/>
            <a:chExt cx="11186886" cy="6536313"/>
          </a:xfrm>
        </p:grpSpPr>
        <p:grpSp>
          <p:nvGrpSpPr>
            <p:cNvPr id="45" name="组合 44"/>
            <p:cNvGrpSpPr/>
            <p:nvPr userDrawn="1"/>
          </p:nvGrpSpPr>
          <p:grpSpPr>
            <a:xfrm>
              <a:off x="10033000" y="191058"/>
              <a:ext cx="1948996" cy="2691284"/>
              <a:chOff x="8470446" y="2515552"/>
              <a:chExt cx="476250" cy="657633"/>
            </a:xfrm>
          </p:grpSpPr>
          <p:pic>
            <p:nvPicPr>
              <p:cNvPr id="46" name="图形 45"/>
              <p:cNvPicPr>
                <a:picLocks noChangeAspect="1"/>
              </p:cNvPicPr>
              <p:nvPr userDrawn="1"/>
            </p:nvPicPr>
            <p:blipFill>
              <a:blip r:embed="rId2"/>
              <a:stretch>
                <a:fillRect/>
              </a:stretch>
            </p:blipFill>
            <p:spPr>
              <a:xfrm>
                <a:off x="8470446" y="2639785"/>
                <a:ext cx="476250" cy="533400"/>
              </a:xfrm>
              <a:prstGeom prst="rect">
                <a:avLst/>
              </a:prstGeom>
            </p:spPr>
          </p:pic>
          <p:pic>
            <p:nvPicPr>
              <p:cNvPr id="47" name="图形 46"/>
              <p:cNvPicPr>
                <a:picLocks noChangeAspect="1"/>
              </p:cNvPicPr>
              <p:nvPr userDrawn="1"/>
            </p:nvPicPr>
            <p:blipFill>
              <a:blip r:embed="rId3"/>
              <a:stretch>
                <a:fillRect/>
              </a:stretch>
            </p:blipFill>
            <p:spPr>
              <a:xfrm>
                <a:off x="8556307" y="2515552"/>
                <a:ext cx="352425" cy="409575"/>
              </a:xfrm>
              <a:prstGeom prst="rect">
                <a:avLst/>
              </a:prstGeom>
            </p:spPr>
          </p:pic>
        </p:grpSp>
        <p:grpSp>
          <p:nvGrpSpPr>
            <p:cNvPr id="48" name="组合 47"/>
            <p:cNvGrpSpPr/>
            <p:nvPr userDrawn="1"/>
          </p:nvGrpSpPr>
          <p:grpSpPr>
            <a:xfrm>
              <a:off x="8077200" y="399384"/>
              <a:ext cx="1549400" cy="2139499"/>
              <a:chOff x="8470446" y="2515552"/>
              <a:chExt cx="476250" cy="657633"/>
            </a:xfrm>
          </p:grpSpPr>
          <p:pic>
            <p:nvPicPr>
              <p:cNvPr id="49" name="图形 48"/>
              <p:cNvPicPr>
                <a:picLocks noChangeAspect="1"/>
              </p:cNvPicPr>
              <p:nvPr userDrawn="1"/>
            </p:nvPicPr>
            <p:blipFill>
              <a:blip r:embed="rId2"/>
              <a:stretch>
                <a:fillRect/>
              </a:stretch>
            </p:blipFill>
            <p:spPr>
              <a:xfrm>
                <a:off x="8470446" y="2639785"/>
                <a:ext cx="476250" cy="533400"/>
              </a:xfrm>
              <a:prstGeom prst="rect">
                <a:avLst/>
              </a:prstGeom>
            </p:spPr>
          </p:pic>
          <p:pic>
            <p:nvPicPr>
              <p:cNvPr id="50" name="图形 49"/>
              <p:cNvPicPr>
                <a:picLocks noChangeAspect="1"/>
              </p:cNvPicPr>
              <p:nvPr userDrawn="1"/>
            </p:nvPicPr>
            <p:blipFill>
              <a:blip r:embed="rId3"/>
              <a:stretch>
                <a:fillRect/>
              </a:stretch>
            </p:blipFill>
            <p:spPr>
              <a:xfrm>
                <a:off x="8556307" y="2515552"/>
                <a:ext cx="352425" cy="409575"/>
              </a:xfrm>
              <a:prstGeom prst="rect">
                <a:avLst/>
              </a:prstGeom>
            </p:spPr>
          </p:pic>
        </p:grpSp>
        <p:grpSp>
          <p:nvGrpSpPr>
            <p:cNvPr id="51" name="组合 50"/>
            <p:cNvGrpSpPr/>
            <p:nvPr userDrawn="1"/>
          </p:nvGrpSpPr>
          <p:grpSpPr>
            <a:xfrm>
              <a:off x="9258300" y="1443291"/>
              <a:ext cx="800100" cy="1104823"/>
              <a:chOff x="8470446" y="2515552"/>
              <a:chExt cx="476250" cy="657633"/>
            </a:xfrm>
          </p:grpSpPr>
          <p:pic>
            <p:nvPicPr>
              <p:cNvPr id="52" name="图形 51"/>
              <p:cNvPicPr>
                <a:picLocks noChangeAspect="1"/>
              </p:cNvPicPr>
              <p:nvPr userDrawn="1"/>
            </p:nvPicPr>
            <p:blipFill>
              <a:blip r:embed="rId2"/>
              <a:stretch>
                <a:fillRect/>
              </a:stretch>
            </p:blipFill>
            <p:spPr>
              <a:xfrm>
                <a:off x="8470446" y="2639785"/>
                <a:ext cx="476250" cy="533400"/>
              </a:xfrm>
              <a:prstGeom prst="rect">
                <a:avLst/>
              </a:prstGeom>
            </p:spPr>
          </p:pic>
          <p:pic>
            <p:nvPicPr>
              <p:cNvPr id="53" name="图形 52"/>
              <p:cNvPicPr>
                <a:picLocks noChangeAspect="1"/>
              </p:cNvPicPr>
              <p:nvPr userDrawn="1"/>
            </p:nvPicPr>
            <p:blipFill>
              <a:blip r:embed="rId3"/>
              <a:stretch>
                <a:fillRect/>
              </a:stretch>
            </p:blipFill>
            <p:spPr>
              <a:xfrm>
                <a:off x="8556307" y="2515552"/>
                <a:ext cx="352425" cy="409575"/>
              </a:xfrm>
              <a:prstGeom prst="rect">
                <a:avLst/>
              </a:prstGeom>
            </p:spPr>
          </p:pic>
        </p:grpSp>
        <p:grpSp>
          <p:nvGrpSpPr>
            <p:cNvPr id="54" name="组合 53"/>
            <p:cNvGrpSpPr/>
            <p:nvPr userDrawn="1"/>
          </p:nvGrpSpPr>
          <p:grpSpPr>
            <a:xfrm>
              <a:off x="2362200" y="3839465"/>
              <a:ext cx="1948996" cy="2691284"/>
              <a:chOff x="8470446" y="2515552"/>
              <a:chExt cx="476250" cy="657633"/>
            </a:xfrm>
          </p:grpSpPr>
          <p:pic>
            <p:nvPicPr>
              <p:cNvPr id="55" name="图形 54"/>
              <p:cNvPicPr>
                <a:picLocks noChangeAspect="1"/>
              </p:cNvPicPr>
              <p:nvPr userDrawn="1"/>
            </p:nvPicPr>
            <p:blipFill>
              <a:blip r:embed="rId2"/>
              <a:stretch>
                <a:fillRect/>
              </a:stretch>
            </p:blipFill>
            <p:spPr>
              <a:xfrm>
                <a:off x="8470446" y="2639785"/>
                <a:ext cx="476250" cy="533400"/>
              </a:xfrm>
              <a:prstGeom prst="rect">
                <a:avLst/>
              </a:prstGeom>
            </p:spPr>
          </p:pic>
          <p:pic>
            <p:nvPicPr>
              <p:cNvPr id="56" name="图形 55"/>
              <p:cNvPicPr>
                <a:picLocks noChangeAspect="1"/>
              </p:cNvPicPr>
              <p:nvPr userDrawn="1"/>
            </p:nvPicPr>
            <p:blipFill>
              <a:blip r:embed="rId3"/>
              <a:stretch>
                <a:fillRect/>
              </a:stretch>
            </p:blipFill>
            <p:spPr>
              <a:xfrm>
                <a:off x="8556307" y="2515552"/>
                <a:ext cx="352425" cy="409575"/>
              </a:xfrm>
              <a:prstGeom prst="rect">
                <a:avLst/>
              </a:prstGeom>
            </p:spPr>
          </p:pic>
        </p:grpSp>
        <p:grpSp>
          <p:nvGrpSpPr>
            <p:cNvPr id="57" name="组合 56"/>
            <p:cNvGrpSpPr/>
            <p:nvPr userDrawn="1"/>
          </p:nvGrpSpPr>
          <p:grpSpPr>
            <a:xfrm>
              <a:off x="827314" y="4587872"/>
              <a:ext cx="1549400" cy="2139499"/>
              <a:chOff x="8470446" y="2515552"/>
              <a:chExt cx="476250" cy="657633"/>
            </a:xfrm>
          </p:grpSpPr>
          <p:pic>
            <p:nvPicPr>
              <p:cNvPr id="58" name="图形 57"/>
              <p:cNvPicPr>
                <a:picLocks noChangeAspect="1"/>
              </p:cNvPicPr>
              <p:nvPr userDrawn="1"/>
            </p:nvPicPr>
            <p:blipFill>
              <a:blip r:embed="rId2"/>
              <a:stretch>
                <a:fillRect/>
              </a:stretch>
            </p:blipFill>
            <p:spPr>
              <a:xfrm>
                <a:off x="8470446" y="2639785"/>
                <a:ext cx="476250" cy="533400"/>
              </a:xfrm>
              <a:prstGeom prst="rect">
                <a:avLst/>
              </a:prstGeom>
            </p:spPr>
          </p:pic>
          <p:pic>
            <p:nvPicPr>
              <p:cNvPr id="59" name="图形 58"/>
              <p:cNvPicPr>
                <a:picLocks noChangeAspect="1"/>
              </p:cNvPicPr>
              <p:nvPr userDrawn="1"/>
            </p:nvPicPr>
            <p:blipFill>
              <a:blip r:embed="rId3"/>
              <a:stretch>
                <a:fillRect/>
              </a:stretch>
            </p:blipFill>
            <p:spPr>
              <a:xfrm>
                <a:off x="8556307" y="2515552"/>
                <a:ext cx="352425" cy="409575"/>
              </a:xfrm>
              <a:prstGeom prst="rect">
                <a:avLst/>
              </a:prstGeom>
            </p:spPr>
          </p:pic>
        </p:grpSp>
        <p:grpSp>
          <p:nvGrpSpPr>
            <p:cNvPr id="60" name="组合 59"/>
            <p:cNvGrpSpPr/>
            <p:nvPr userDrawn="1"/>
          </p:nvGrpSpPr>
          <p:grpSpPr>
            <a:xfrm>
              <a:off x="3619500" y="5172205"/>
              <a:ext cx="800100" cy="1104823"/>
              <a:chOff x="8470446" y="2515552"/>
              <a:chExt cx="476250" cy="657633"/>
            </a:xfrm>
          </p:grpSpPr>
          <p:pic>
            <p:nvPicPr>
              <p:cNvPr id="61" name="图形 60"/>
              <p:cNvPicPr>
                <a:picLocks noChangeAspect="1"/>
              </p:cNvPicPr>
              <p:nvPr userDrawn="1"/>
            </p:nvPicPr>
            <p:blipFill>
              <a:blip r:embed="rId2"/>
              <a:stretch>
                <a:fillRect/>
              </a:stretch>
            </p:blipFill>
            <p:spPr>
              <a:xfrm>
                <a:off x="8470446" y="2639785"/>
                <a:ext cx="476250" cy="533400"/>
              </a:xfrm>
              <a:prstGeom prst="rect">
                <a:avLst/>
              </a:prstGeom>
            </p:spPr>
          </p:pic>
          <p:pic>
            <p:nvPicPr>
              <p:cNvPr id="62" name="图形 61"/>
              <p:cNvPicPr>
                <a:picLocks noChangeAspect="1"/>
              </p:cNvPicPr>
              <p:nvPr userDrawn="1"/>
            </p:nvPicPr>
            <p:blipFill>
              <a:blip r:embed="rId3"/>
              <a:stretch>
                <a:fillRect/>
              </a:stretch>
            </p:blipFill>
            <p:spPr>
              <a:xfrm>
                <a:off x="8556307" y="2515552"/>
                <a:ext cx="352425" cy="409575"/>
              </a:xfrm>
              <a:prstGeom prst="rect">
                <a:avLst/>
              </a:prstGeom>
            </p:spPr>
          </p:pic>
        </p:grpSp>
        <p:grpSp>
          <p:nvGrpSpPr>
            <p:cNvPr id="63" name="组合 62"/>
            <p:cNvGrpSpPr/>
            <p:nvPr userDrawn="1"/>
          </p:nvGrpSpPr>
          <p:grpSpPr>
            <a:xfrm>
              <a:off x="8804275" y="2803630"/>
              <a:ext cx="1948996" cy="2691284"/>
              <a:chOff x="8470446" y="2515552"/>
              <a:chExt cx="476250" cy="657633"/>
            </a:xfrm>
          </p:grpSpPr>
          <p:pic>
            <p:nvPicPr>
              <p:cNvPr id="64" name="图形 63"/>
              <p:cNvPicPr>
                <a:picLocks noChangeAspect="1"/>
              </p:cNvPicPr>
              <p:nvPr userDrawn="1"/>
            </p:nvPicPr>
            <p:blipFill>
              <a:blip r:embed="rId2"/>
              <a:stretch>
                <a:fillRect/>
              </a:stretch>
            </p:blipFill>
            <p:spPr>
              <a:xfrm>
                <a:off x="8470446" y="2639785"/>
                <a:ext cx="476250" cy="533400"/>
              </a:xfrm>
              <a:prstGeom prst="rect">
                <a:avLst/>
              </a:prstGeom>
            </p:spPr>
          </p:pic>
          <p:pic>
            <p:nvPicPr>
              <p:cNvPr id="65" name="图形 64"/>
              <p:cNvPicPr>
                <a:picLocks noChangeAspect="1"/>
              </p:cNvPicPr>
              <p:nvPr userDrawn="1"/>
            </p:nvPicPr>
            <p:blipFill>
              <a:blip r:embed="rId3"/>
              <a:stretch>
                <a:fillRect/>
              </a:stretch>
            </p:blipFill>
            <p:spPr>
              <a:xfrm>
                <a:off x="8556307" y="2515552"/>
                <a:ext cx="352425" cy="409575"/>
              </a:xfrm>
              <a:prstGeom prst="rect">
                <a:avLst/>
              </a:prstGeom>
            </p:spPr>
          </p:pic>
        </p:grpSp>
        <p:grpSp>
          <p:nvGrpSpPr>
            <p:cNvPr id="66" name="组合 65"/>
            <p:cNvGrpSpPr/>
            <p:nvPr userDrawn="1"/>
          </p:nvGrpSpPr>
          <p:grpSpPr>
            <a:xfrm>
              <a:off x="9410700" y="2805268"/>
              <a:ext cx="2413000" cy="3332007"/>
              <a:chOff x="8470446" y="2515552"/>
              <a:chExt cx="476250" cy="657633"/>
            </a:xfrm>
          </p:grpSpPr>
          <p:pic>
            <p:nvPicPr>
              <p:cNvPr id="67" name="图形 66"/>
              <p:cNvPicPr>
                <a:picLocks noChangeAspect="1"/>
              </p:cNvPicPr>
              <p:nvPr userDrawn="1"/>
            </p:nvPicPr>
            <p:blipFill>
              <a:blip r:embed="rId2"/>
              <a:stretch>
                <a:fillRect/>
              </a:stretch>
            </p:blipFill>
            <p:spPr>
              <a:xfrm>
                <a:off x="8470446" y="2639785"/>
                <a:ext cx="476250" cy="533400"/>
              </a:xfrm>
              <a:prstGeom prst="rect">
                <a:avLst/>
              </a:prstGeom>
            </p:spPr>
          </p:pic>
          <p:pic>
            <p:nvPicPr>
              <p:cNvPr id="68" name="图形 67"/>
              <p:cNvPicPr>
                <a:picLocks noChangeAspect="1"/>
              </p:cNvPicPr>
              <p:nvPr userDrawn="1"/>
            </p:nvPicPr>
            <p:blipFill>
              <a:blip r:embed="rId3"/>
              <a:stretch>
                <a:fillRect/>
              </a:stretch>
            </p:blipFill>
            <p:spPr>
              <a:xfrm>
                <a:off x="8556307" y="2515552"/>
                <a:ext cx="352425" cy="409575"/>
              </a:xfrm>
              <a:prstGeom prst="rect">
                <a:avLst/>
              </a:prstGeom>
            </p:spPr>
          </p:pic>
        </p:grpSp>
        <p:grpSp>
          <p:nvGrpSpPr>
            <p:cNvPr id="69" name="组合 68"/>
            <p:cNvGrpSpPr/>
            <p:nvPr userDrawn="1"/>
          </p:nvGrpSpPr>
          <p:grpSpPr>
            <a:xfrm>
              <a:off x="8661400" y="3894391"/>
              <a:ext cx="1854200" cy="2560384"/>
              <a:chOff x="8470446" y="2515552"/>
              <a:chExt cx="476250" cy="657633"/>
            </a:xfrm>
          </p:grpSpPr>
          <p:pic>
            <p:nvPicPr>
              <p:cNvPr id="70" name="图形 69"/>
              <p:cNvPicPr>
                <a:picLocks noChangeAspect="1"/>
              </p:cNvPicPr>
              <p:nvPr userDrawn="1"/>
            </p:nvPicPr>
            <p:blipFill>
              <a:blip r:embed="rId2"/>
              <a:stretch>
                <a:fillRect/>
              </a:stretch>
            </p:blipFill>
            <p:spPr>
              <a:xfrm>
                <a:off x="8470446" y="2639785"/>
                <a:ext cx="476250" cy="533400"/>
              </a:xfrm>
              <a:prstGeom prst="rect">
                <a:avLst/>
              </a:prstGeom>
            </p:spPr>
          </p:pic>
          <p:pic>
            <p:nvPicPr>
              <p:cNvPr id="71" name="图形 70"/>
              <p:cNvPicPr>
                <a:picLocks noChangeAspect="1"/>
              </p:cNvPicPr>
              <p:nvPr userDrawn="1"/>
            </p:nvPicPr>
            <p:blipFill>
              <a:blip r:embed="rId3"/>
              <a:stretch>
                <a:fillRect/>
              </a:stretch>
            </p:blipFill>
            <p:spPr>
              <a:xfrm>
                <a:off x="8556307" y="2515552"/>
                <a:ext cx="352425" cy="409575"/>
              </a:xfrm>
              <a:prstGeom prst="rect">
                <a:avLst/>
              </a:prstGeom>
            </p:spPr>
          </p:pic>
        </p:grpSp>
        <p:grpSp>
          <p:nvGrpSpPr>
            <p:cNvPr id="72" name="组合 71"/>
            <p:cNvGrpSpPr/>
            <p:nvPr userDrawn="1"/>
          </p:nvGrpSpPr>
          <p:grpSpPr>
            <a:xfrm>
              <a:off x="10472738" y="4391326"/>
              <a:ext cx="1541462" cy="2128537"/>
              <a:chOff x="8470446" y="2515552"/>
              <a:chExt cx="476250" cy="657633"/>
            </a:xfrm>
          </p:grpSpPr>
          <p:pic>
            <p:nvPicPr>
              <p:cNvPr id="73" name="图形 72"/>
              <p:cNvPicPr>
                <a:picLocks noChangeAspect="1"/>
              </p:cNvPicPr>
              <p:nvPr userDrawn="1"/>
            </p:nvPicPr>
            <p:blipFill>
              <a:blip r:embed="rId2"/>
              <a:stretch>
                <a:fillRect/>
              </a:stretch>
            </p:blipFill>
            <p:spPr>
              <a:xfrm>
                <a:off x="8470446" y="2639785"/>
                <a:ext cx="476250" cy="533400"/>
              </a:xfrm>
              <a:prstGeom prst="rect">
                <a:avLst/>
              </a:prstGeom>
            </p:spPr>
          </p:pic>
          <p:pic>
            <p:nvPicPr>
              <p:cNvPr id="74" name="图形 73"/>
              <p:cNvPicPr>
                <a:picLocks noChangeAspect="1"/>
              </p:cNvPicPr>
              <p:nvPr userDrawn="1"/>
            </p:nvPicPr>
            <p:blipFill>
              <a:blip r:embed="rId3"/>
              <a:stretch>
                <a:fillRect/>
              </a:stretch>
            </p:blipFill>
            <p:spPr>
              <a:xfrm>
                <a:off x="8556307" y="2515552"/>
                <a:ext cx="352425" cy="409575"/>
              </a:xfrm>
              <a:prstGeom prst="rect">
                <a:avLst/>
              </a:prstGeom>
            </p:spPr>
          </p:pic>
        </p:grpSp>
        <p:grpSp>
          <p:nvGrpSpPr>
            <p:cNvPr id="75" name="组合 74"/>
            <p:cNvGrpSpPr/>
            <p:nvPr userDrawn="1"/>
          </p:nvGrpSpPr>
          <p:grpSpPr>
            <a:xfrm>
              <a:off x="4869081" y="4618776"/>
              <a:ext cx="617320" cy="852430"/>
              <a:chOff x="8470446" y="2515552"/>
              <a:chExt cx="476250" cy="657633"/>
            </a:xfrm>
          </p:grpSpPr>
          <p:pic>
            <p:nvPicPr>
              <p:cNvPr id="76" name="图形 75"/>
              <p:cNvPicPr>
                <a:picLocks noChangeAspect="1"/>
              </p:cNvPicPr>
              <p:nvPr userDrawn="1"/>
            </p:nvPicPr>
            <p:blipFill>
              <a:blip r:embed="rId2"/>
              <a:stretch>
                <a:fillRect/>
              </a:stretch>
            </p:blipFill>
            <p:spPr>
              <a:xfrm>
                <a:off x="8470446" y="2639785"/>
                <a:ext cx="476250" cy="533400"/>
              </a:xfrm>
              <a:prstGeom prst="rect">
                <a:avLst/>
              </a:prstGeom>
            </p:spPr>
          </p:pic>
          <p:pic>
            <p:nvPicPr>
              <p:cNvPr id="77" name="图形 76"/>
              <p:cNvPicPr>
                <a:picLocks noChangeAspect="1"/>
              </p:cNvPicPr>
              <p:nvPr userDrawn="1"/>
            </p:nvPicPr>
            <p:blipFill>
              <a:blip r:embed="rId3"/>
              <a:stretch>
                <a:fillRect/>
              </a:stretch>
            </p:blipFill>
            <p:spPr>
              <a:xfrm>
                <a:off x="8556307" y="2515552"/>
                <a:ext cx="352425" cy="409575"/>
              </a:xfrm>
              <a:prstGeom prst="rect">
                <a:avLst/>
              </a:prstGeom>
            </p:spPr>
          </p:pic>
        </p:grpSp>
        <p:grpSp>
          <p:nvGrpSpPr>
            <p:cNvPr id="78" name="组合 77"/>
            <p:cNvGrpSpPr/>
            <p:nvPr userDrawn="1"/>
          </p:nvGrpSpPr>
          <p:grpSpPr>
            <a:xfrm>
              <a:off x="5983305" y="5191967"/>
              <a:ext cx="1085152" cy="1498439"/>
              <a:chOff x="8470446" y="2515552"/>
              <a:chExt cx="476250" cy="657633"/>
            </a:xfrm>
          </p:grpSpPr>
          <p:pic>
            <p:nvPicPr>
              <p:cNvPr id="79" name="图形 78"/>
              <p:cNvPicPr>
                <a:picLocks noChangeAspect="1"/>
              </p:cNvPicPr>
              <p:nvPr userDrawn="1"/>
            </p:nvPicPr>
            <p:blipFill>
              <a:blip r:embed="rId2"/>
              <a:stretch>
                <a:fillRect/>
              </a:stretch>
            </p:blipFill>
            <p:spPr>
              <a:xfrm>
                <a:off x="8470446" y="2639785"/>
                <a:ext cx="476250" cy="533400"/>
              </a:xfrm>
              <a:prstGeom prst="rect">
                <a:avLst/>
              </a:prstGeom>
            </p:spPr>
          </p:pic>
          <p:pic>
            <p:nvPicPr>
              <p:cNvPr id="80" name="图形 79"/>
              <p:cNvPicPr>
                <a:picLocks noChangeAspect="1"/>
              </p:cNvPicPr>
              <p:nvPr userDrawn="1"/>
            </p:nvPicPr>
            <p:blipFill>
              <a:blip r:embed="rId3"/>
              <a:stretch>
                <a:fillRect/>
              </a:stretch>
            </p:blipFill>
            <p:spPr>
              <a:xfrm>
                <a:off x="8556307" y="2515552"/>
                <a:ext cx="352425" cy="409575"/>
              </a:xfrm>
              <a:prstGeom prst="rect">
                <a:avLst/>
              </a:prstGeom>
            </p:spPr>
          </p:pic>
        </p:grpSp>
      </p:grpSp>
      <p:sp>
        <p:nvSpPr>
          <p:cNvPr id="13" name="标题 1"/>
          <p:cNvSpPr>
            <a:spLocks noGrp="1"/>
          </p:cNvSpPr>
          <p:nvPr userDrawn="1">
            <p:ph type="ctrTitle" hasCustomPrompt="1"/>
          </p:nvPr>
        </p:nvSpPr>
        <p:spPr>
          <a:xfrm>
            <a:off x="4278448" y="1301179"/>
            <a:ext cx="4450718" cy="1701987"/>
          </a:xfrm>
        </p:spPr>
        <p:txBody>
          <a:bodyPr anchor="ctr">
            <a:normAutofit/>
          </a:bodyPr>
          <a:lstStyle>
            <a:lvl1pPr marL="0" indent="0" algn="l">
              <a:buFont typeface="Arial" panose="020B0604020202020204" pitchFamily="34" charset="0"/>
              <a:buNone/>
              <a:defRPr sz="3025">
                <a:solidFill>
                  <a:schemeClr val="bg1"/>
                </a:solidFill>
              </a:defRPr>
            </a:lvl1pPr>
          </a:lstStyle>
          <a:p>
            <a:r>
              <a:rPr lang="en-US" altLang="zh-CN" dirty="0"/>
              <a:t>Conclusion</a:t>
            </a:r>
            <a:endParaRPr lang="zh-CN" altLang="en-US" dirty="0"/>
          </a:p>
        </p:txBody>
      </p:sp>
      <p:sp>
        <p:nvSpPr>
          <p:cNvPr id="14" name="文本占位符 62"/>
          <p:cNvSpPr>
            <a:spLocks noGrp="1"/>
          </p:cNvSpPr>
          <p:nvPr userDrawn="1">
            <p:ph type="body" sz="quarter" idx="17" hasCustomPrompt="1"/>
          </p:nvPr>
        </p:nvSpPr>
        <p:spPr>
          <a:xfrm>
            <a:off x="4278448" y="3617340"/>
            <a:ext cx="4450717" cy="293744"/>
          </a:xfrm>
        </p:spPr>
        <p:txBody>
          <a:bodyPr vert="horz" lIns="91440" tIns="45720" rIns="91440" bIns="45720" rtlCol="0">
            <a:normAutofit/>
          </a:bodyPr>
          <a:lstStyle>
            <a:lvl1pPr marL="0" indent="0" algn="l">
              <a:buNone/>
              <a:defRPr lang="zh-CN" altLang="en-US" sz="1510" smtClean="0">
                <a:solidFill>
                  <a:schemeClr val="bg1"/>
                </a:solidFill>
              </a:defRPr>
            </a:lvl1pPr>
            <a:lvl2pPr>
              <a:defRPr lang="zh-CN" altLang="en-US" sz="1890" smtClean="0"/>
            </a:lvl2pPr>
            <a:lvl3pPr>
              <a:defRPr lang="zh-CN" altLang="en-US" sz="1700" smtClean="0"/>
            </a:lvl3pPr>
            <a:lvl4pPr>
              <a:defRPr lang="zh-CN" altLang="en-US" sz="1510" smtClean="0"/>
            </a:lvl4pPr>
            <a:lvl5pPr>
              <a:defRPr lang="zh-CN" altLang="en-US" sz="1510"/>
            </a:lvl5pPr>
          </a:lstStyle>
          <a:p>
            <a:pPr lvl="0"/>
            <a:r>
              <a:rPr lang="en-US" altLang="zh-CN" dirty="0"/>
              <a:t>Signature</a:t>
            </a:r>
          </a:p>
        </p:txBody>
      </p:sp>
      <p:sp>
        <p:nvSpPr>
          <p:cNvPr id="15" name="文本占位符 62"/>
          <p:cNvSpPr>
            <a:spLocks noGrp="1"/>
          </p:cNvSpPr>
          <p:nvPr userDrawn="1">
            <p:ph type="body" sz="quarter" idx="18" hasCustomPrompt="1"/>
          </p:nvPr>
        </p:nvSpPr>
        <p:spPr>
          <a:xfrm>
            <a:off x="4278448" y="3915584"/>
            <a:ext cx="4450717" cy="293744"/>
          </a:xfrm>
        </p:spPr>
        <p:txBody>
          <a:bodyPr vert="horz" lIns="91440" tIns="45720" rIns="91440" bIns="45720" rtlCol="0">
            <a:normAutofit/>
          </a:bodyPr>
          <a:lstStyle>
            <a:lvl1pPr marL="0" indent="0" algn="l">
              <a:buNone/>
              <a:defRPr lang="zh-CN" altLang="en-US" sz="1510" smtClean="0">
                <a:solidFill>
                  <a:schemeClr val="bg1"/>
                </a:solidFill>
              </a:defRPr>
            </a:lvl1pPr>
            <a:lvl2pPr>
              <a:defRPr lang="zh-CN" altLang="en-US" sz="1890" smtClean="0"/>
            </a:lvl2pPr>
            <a:lvl3pPr>
              <a:defRPr lang="zh-CN" altLang="en-US" sz="1700" smtClean="0"/>
            </a:lvl3pPr>
            <a:lvl4pPr>
              <a:defRPr lang="zh-CN" altLang="en-US" sz="1510" smtClean="0"/>
            </a:lvl4pPr>
            <a:lvl5pPr>
              <a:defRPr lang="zh-CN" altLang="en-US" sz="1510"/>
            </a:lvl5pPr>
          </a:lstStyle>
          <a:p>
            <a:pPr lvl="0"/>
            <a:r>
              <a:rPr lang="en-US" altLang="zh-CN" dirty="0"/>
              <a:t>Date</a:t>
            </a:r>
            <a:endParaRPr lang="zh-CN" altLang="en-US" dirty="0"/>
          </a:p>
        </p:txBody>
      </p:sp>
    </p:spTree>
  </p:cSld>
  <p:clrMapOvr>
    <a:overrideClrMapping bg1="lt1" tx1="dk1" bg2="lt2" tx2="dk2" accent1="accent1" accent2="accent2" accent3="accent3" accent4="accent4" accent5="accent5" accent6="accent6" hlink="hlink" folHlink="folHlink"/>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内容页_1">
    <p:bg>
      <p:bgPr>
        <a:solidFill>
          <a:schemeClr val="bg1"/>
        </a:solidFill>
        <a:effectLst/>
      </p:bgPr>
    </p:bg>
    <p:spTree>
      <p:nvGrpSpPr>
        <p:cNvPr id="1" name=""/>
        <p:cNvGrpSpPr/>
        <p:nvPr/>
      </p:nvGrpSpPr>
      <p:grpSpPr>
        <a:xfrm>
          <a:off x="0" y="0"/>
          <a:ext cx="0" cy="0"/>
          <a:chOff x="0" y="0"/>
          <a:chExt cx="0" cy="0"/>
        </a:xfrm>
      </p:grpSpPr>
      <p:sp>
        <p:nvSpPr>
          <p:cNvPr id="3" name="矩形 2"/>
          <p:cNvSpPr/>
          <p:nvPr userDrawn="1"/>
        </p:nvSpPr>
        <p:spPr>
          <a:xfrm>
            <a:off x="466283" y="276471"/>
            <a:ext cx="624414" cy="597188"/>
          </a:xfrm>
          <a:prstGeom prst="rect">
            <a:avLst/>
          </a:prstGeom>
          <a:noFill/>
          <a:ln>
            <a:solidFill>
              <a:schemeClr val="accent1"/>
            </a:solidFill>
          </a:ln>
          <a:effectLst/>
        </p:spPr>
        <p:style>
          <a:lnRef idx="1">
            <a:schemeClr val="accent1"/>
          </a:lnRef>
          <a:fillRef idx="3">
            <a:schemeClr val="accent1"/>
          </a:fillRef>
          <a:effectRef idx="2">
            <a:schemeClr val="accent1"/>
          </a:effectRef>
          <a:fontRef idx="minor">
            <a:schemeClr val="lt1"/>
          </a:fontRef>
        </p:style>
        <p:txBody>
          <a:bodyPr lIns="115169" tIns="57584" rIns="115169" bIns="57584" rtlCol="0" anchor="ctr"/>
          <a:lstStyle/>
          <a:p>
            <a:pPr algn="ctr"/>
            <a:endParaRPr kumimoji="1" lang="zh-CN" altLang="en-US" sz="1260" b="1" dirty="0">
              <a:solidFill>
                <a:srgbClr val="1F1F1F"/>
              </a:solidFill>
              <a:latin typeface="Calibri" panose="020F0502020204030204"/>
              <a:ea typeface="宋体" panose="02010600030101010101" pitchFamily="2" charset="-122"/>
            </a:endParaRPr>
          </a:p>
        </p:txBody>
      </p:sp>
      <p:sp>
        <p:nvSpPr>
          <p:cNvPr id="5" name="文本占位符 4"/>
          <p:cNvSpPr>
            <a:spLocks noGrp="1"/>
          </p:cNvSpPr>
          <p:nvPr>
            <p:ph type="body" sz="quarter" idx="10" hasCustomPrompt="1"/>
          </p:nvPr>
        </p:nvSpPr>
        <p:spPr>
          <a:xfrm>
            <a:off x="1358815" y="221939"/>
            <a:ext cx="3578658" cy="706250"/>
          </a:xfrm>
          <a:prstGeom prst="rect">
            <a:avLst/>
          </a:prstGeom>
        </p:spPr>
        <p:txBody>
          <a:bodyPr/>
          <a:lstStyle>
            <a:lvl1pPr marL="0" indent="0">
              <a:buNone/>
              <a:defRPr sz="1890" b="1">
                <a:solidFill>
                  <a:schemeClr val="tx2"/>
                </a:solidFill>
                <a:latin typeface="+mj-ea"/>
                <a:ea typeface="+mj-ea"/>
              </a:defRPr>
            </a:lvl1pPr>
          </a:lstStyle>
          <a:p>
            <a:pPr lvl="0"/>
            <a:r>
              <a:rPr lang="en-US" altLang="zh-CN" dirty="0"/>
              <a:t>MORE THAN TEMPLATE</a:t>
            </a:r>
          </a:p>
          <a:p>
            <a:pPr lvl="0"/>
            <a:r>
              <a:rPr lang="zh-CN" altLang="en-US" dirty="0"/>
              <a:t>点击此处添加副标题</a:t>
            </a:r>
          </a:p>
        </p:txBody>
      </p:sp>
      <p:sp>
        <p:nvSpPr>
          <p:cNvPr id="7" name="文本占位符 6"/>
          <p:cNvSpPr>
            <a:spLocks noGrp="1"/>
          </p:cNvSpPr>
          <p:nvPr>
            <p:ph type="body" sz="quarter" idx="11" hasCustomPrompt="1"/>
          </p:nvPr>
        </p:nvSpPr>
        <p:spPr>
          <a:xfrm>
            <a:off x="420815" y="258559"/>
            <a:ext cx="754822" cy="646044"/>
          </a:xfrm>
          <a:prstGeom prst="rect">
            <a:avLst/>
          </a:prstGeom>
        </p:spPr>
        <p:txBody>
          <a:bodyPr/>
          <a:lstStyle>
            <a:lvl1pPr marL="0" indent="0" algn="ctr">
              <a:buNone/>
              <a:defRPr sz="3400">
                <a:solidFill>
                  <a:schemeClr val="tx2"/>
                </a:solidFill>
              </a:defRPr>
            </a:lvl1pPr>
          </a:lstStyle>
          <a:p>
            <a:pPr lvl="0"/>
            <a:r>
              <a:rPr lang="en-US" altLang="zh-CN" dirty="0"/>
              <a:t>01</a:t>
            </a:r>
            <a:endParaRPr lang="zh-CN" alt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自定义版式">
    <p:bg>
      <p:bgPr>
        <a:solidFill>
          <a:schemeClr val="bg1"/>
        </a:solidFill>
        <a:effectLst/>
      </p:bgPr>
    </p:bg>
    <p:spTree>
      <p:nvGrpSpPr>
        <p:cNvPr id="1" name=""/>
        <p:cNvGrpSpPr/>
        <p:nvPr/>
      </p:nvGrpSpPr>
      <p:grpSpPr>
        <a:xfrm>
          <a:off x="0" y="0"/>
          <a:ext cx="0" cy="0"/>
          <a:chOff x="0" y="0"/>
          <a:chExt cx="0" cy="0"/>
        </a:xfrm>
      </p:grpSpPr>
      <p:sp>
        <p:nvSpPr>
          <p:cNvPr id="8" name="日期占位符 2"/>
          <p:cNvSpPr>
            <a:spLocks noGrp="1"/>
          </p:cNvSpPr>
          <p:nvPr>
            <p:ph type="dt" sz="half" idx="2"/>
          </p:nvPr>
        </p:nvSpPr>
        <p:spPr bwMode="auto">
          <a:xfrm>
            <a:off x="575945" y="5901159"/>
            <a:ext cx="2687743" cy="450012"/>
          </a:xfrm>
          <a:prstGeom prst="rect">
            <a:avLst/>
          </a:prstGeom>
        </p:spPr>
        <p:txBody>
          <a:bodyPr vert="horz" wrap="square" lIns="91440" tIns="45720" rIns="91440" bIns="45720" numCol="1" anchor="t" anchorCtr="0" compatLnSpc="1"/>
          <a:lstStyle/>
          <a:p>
            <a:pPr fontAlgn="base" hangingPunct="1">
              <a:spcBef>
                <a:spcPct val="0"/>
              </a:spcBef>
              <a:spcAft>
                <a:spcPct val="0"/>
              </a:spcAft>
              <a:defRPr/>
            </a:pPr>
            <a:fld id="{1338ED1F-AA4F-40F2-916D-CB3445C53691}" type="datetimeFigureOut">
              <a:rPr lang="zh-CN" altLang="en-US" sz="1325" kern="1200" smtClean="0">
                <a:solidFill>
                  <a:schemeClr val="tx1"/>
                </a:solidFill>
                <a:latin typeface="Arial" panose="020B0604020202020204" pitchFamily="34" charset="0"/>
                <a:ea typeface="宋体" panose="02010600030101010101" pitchFamily="2" charset="-122"/>
              </a:rPr>
              <a:t>2021/1/6</a:t>
            </a:fld>
            <a:endParaRPr lang="zh-CN" altLang="en-US" sz="1325" kern="1200">
              <a:solidFill>
                <a:schemeClr val="tx1"/>
              </a:solidFill>
              <a:latin typeface="Arial" panose="020B0604020202020204" pitchFamily="34" charset="0"/>
              <a:ea typeface="宋体" panose="02010600030101010101" pitchFamily="2" charset="-122"/>
            </a:endParaRPr>
          </a:p>
        </p:txBody>
      </p:sp>
      <p:sp>
        <p:nvSpPr>
          <p:cNvPr id="9" name="页脚占位符 3"/>
          <p:cNvSpPr>
            <a:spLocks noGrp="1"/>
          </p:cNvSpPr>
          <p:nvPr>
            <p:ph type="ftr" sz="quarter" idx="3"/>
          </p:nvPr>
        </p:nvSpPr>
        <p:spPr bwMode="auto">
          <a:xfrm>
            <a:off x="3935624" y="5901159"/>
            <a:ext cx="3647652" cy="450012"/>
          </a:xfrm>
          <a:prstGeom prst="rect">
            <a:avLst/>
          </a:prstGeom>
        </p:spPr>
        <p:txBody>
          <a:bodyPr vert="horz" wrap="square" lIns="91440" tIns="45720" rIns="91440" bIns="45720" numCol="1" anchor="t" anchorCtr="0" compatLnSpc="1"/>
          <a:lstStyle/>
          <a:p>
            <a:pPr algn="ctr" fontAlgn="base" hangingPunct="1">
              <a:spcBef>
                <a:spcPct val="0"/>
              </a:spcBef>
              <a:spcAft>
                <a:spcPct val="0"/>
              </a:spcAft>
              <a:defRPr/>
            </a:pPr>
            <a:endParaRPr lang="zh-CN" altLang="en-US" sz="1325" kern="1200">
              <a:solidFill>
                <a:schemeClr val="tx1"/>
              </a:solidFill>
              <a:latin typeface="Arial" panose="020B0604020202020204" pitchFamily="34" charset="0"/>
              <a:ea typeface="宋体" panose="02010600030101010101" pitchFamily="2" charset="-122"/>
            </a:endParaRPr>
          </a:p>
        </p:txBody>
      </p:sp>
      <p:sp>
        <p:nvSpPr>
          <p:cNvPr id="10" name="灯片编号占位符 4"/>
          <p:cNvSpPr>
            <a:spLocks noGrp="1"/>
          </p:cNvSpPr>
          <p:nvPr>
            <p:ph type="sldNum" sz="quarter" idx="4"/>
          </p:nvPr>
        </p:nvSpPr>
        <p:spPr bwMode="auto">
          <a:xfrm>
            <a:off x="8255212" y="5901159"/>
            <a:ext cx="2687743" cy="266868"/>
          </a:xfrm>
          <a:prstGeom prst="rect">
            <a:avLst/>
          </a:prstGeom>
        </p:spPr>
        <p:txBody>
          <a:bodyPr vert="horz" wrap="square" lIns="91440" tIns="45720" rIns="91440" bIns="45720" numCol="1" anchor="t" anchorCtr="0" compatLnSpc="1"/>
          <a:lstStyle/>
          <a:p>
            <a:pPr algn="r">
              <a:buNone/>
            </a:pPr>
            <a:fld id="{9A0DB2DC-4C9A-4742-B13C-FB6460FD3503}" type="slidenum">
              <a:rPr lang="zh-CN" altLang="en-US" dirty="0"/>
              <a:t>‹#›</a:t>
            </a:fld>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C764DE79-268F-4C1A-8933-263129D2AF90}" type="datetimeFigureOut">
              <a:rPr lang="en-US" dirty="0"/>
              <a:t>1/6/2021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6CB4B4D-7CA3-9044-876B-883B54F8677D}" type="slidenum">
              <a:rPr lang="en-US" altLang="zh-CN" smtClean="0"/>
              <a:t>‹#›</a:t>
            </a:fld>
            <a:endParaRPr lang="en-US" altLang="zh-CN"/>
          </a:p>
        </p:txBody>
      </p:sp>
      <p:sp>
        <p:nvSpPr>
          <p:cNvPr id="7" name="圆角矩形 3"/>
          <p:cNvSpPr/>
          <p:nvPr userDrawn="1"/>
        </p:nvSpPr>
        <p:spPr>
          <a:xfrm>
            <a:off x="9524091" y="347266"/>
            <a:ext cx="1702637" cy="386097"/>
          </a:xfrm>
          <a:prstGeom prst="roundRect">
            <a:avLst/>
          </a:prstGeom>
          <a:blipFill rotWithShape="1">
            <a:blip r:embed="rId2">
              <a:alphaModFix amt="49000"/>
            </a:blip>
            <a:stretch>
              <a:fillRect/>
            </a:stretch>
          </a:blipFill>
          <a:ln w="12700" cap="flat">
            <a:noFill/>
            <a:prstDash val="solid"/>
            <a:miter lim="800000"/>
          </a:ln>
        </p:spPr>
        <p:style>
          <a:lnRef idx="0">
            <a:scrgbClr r="0" g="0" b="0"/>
          </a:lnRef>
          <a:fillRef idx="0">
            <a:scrgbClr r="0" g="0" b="0"/>
          </a:fillRef>
          <a:effectRef idx="0">
            <a:scrgbClr r="0" g="0" b="0"/>
          </a:effectRef>
          <a:fontRef idx="none"/>
        </p:style>
        <p:txBody>
          <a:bodyPr rot="0" vertOverflow="overflow" horzOverflow="overflow" vert="horz" wrap="square" lIns="43195" tIns="43195" rIns="43195" bIns="43195" numCol="1" spcCol="38100" rtlCol="0" anchor="ctr" forceAA="0">
            <a:spAutoFit/>
          </a:bodyPr>
          <a:lstStyle/>
          <a:p>
            <a:pPr marL="0" marR="0" indent="0" algn="l" defTabSz="863600" rtl="0" fontAlgn="auto" latinLnBrk="0" hangingPunct="0">
              <a:lnSpc>
                <a:spcPct val="100000"/>
              </a:lnSpc>
              <a:spcBef>
                <a:spcPts val="0"/>
              </a:spcBef>
              <a:spcAft>
                <a:spcPts val="0"/>
              </a:spcAft>
              <a:buClrTx/>
              <a:buSzTx/>
              <a:buFontTx/>
              <a:buNone/>
            </a:pPr>
            <a:endParaRPr kumimoji="0" lang="zh-CN" altLang="en-US" sz="1700" b="0" i="0" u="none" strike="noStrike" cap="none" spc="0" normalizeH="0" baseline="0">
              <a:ln>
                <a:noFill/>
              </a:ln>
              <a:solidFill>
                <a:srgbClr val="000000"/>
              </a:solidFill>
              <a:effectLst/>
              <a:uFillTx/>
              <a:latin typeface="+mn-lt"/>
              <a:ea typeface="+mn-ea"/>
              <a:cs typeface="+mn-cs"/>
              <a:sym typeface="Calibri" panose="020F0502020204030204"/>
            </a:endParaRPr>
          </a:p>
        </p:txBody>
      </p:sp>
      <p:cxnSp>
        <p:nvCxnSpPr>
          <p:cNvPr id="8" name="直接连接符 7"/>
          <p:cNvCxnSpPr/>
          <p:nvPr userDrawn="1"/>
        </p:nvCxnSpPr>
        <p:spPr>
          <a:xfrm>
            <a:off x="358607" y="1012858"/>
            <a:ext cx="10922403" cy="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785925" y="1615545"/>
            <a:ext cx="9935051" cy="2695572"/>
          </a:xfrm>
        </p:spPr>
        <p:txBody>
          <a:bodyPr anchor="b"/>
          <a:lstStyle>
            <a:lvl1pPr>
              <a:defRPr sz="5670"/>
            </a:lvl1pPr>
          </a:lstStyle>
          <a:p>
            <a:r>
              <a:rPr lang="zh-CN" altLang="en-US"/>
              <a:t>单击此处编辑母版标题样式</a:t>
            </a:r>
            <a:endParaRPr lang="en-US" dirty="0"/>
          </a:p>
        </p:txBody>
      </p:sp>
      <p:sp>
        <p:nvSpPr>
          <p:cNvPr id="3" name="Text Placeholder 2"/>
          <p:cNvSpPr>
            <a:spLocks noGrp="1"/>
          </p:cNvSpPr>
          <p:nvPr>
            <p:ph type="body" idx="1"/>
          </p:nvPr>
        </p:nvSpPr>
        <p:spPr>
          <a:xfrm>
            <a:off x="785925" y="4336618"/>
            <a:ext cx="9935051" cy="1417538"/>
          </a:xfrm>
        </p:spPr>
        <p:txBody>
          <a:bodyPr/>
          <a:lstStyle>
            <a:lvl1pPr marL="0" indent="0">
              <a:buNone/>
              <a:defRPr sz="2270">
                <a:solidFill>
                  <a:schemeClr val="tx1">
                    <a:tint val="75000"/>
                  </a:schemeClr>
                </a:solidFill>
              </a:defRPr>
            </a:lvl1pPr>
            <a:lvl2pPr marL="431800" indent="0">
              <a:buNone/>
              <a:defRPr sz="1890">
                <a:solidFill>
                  <a:schemeClr val="tx1">
                    <a:tint val="75000"/>
                  </a:schemeClr>
                </a:solidFill>
              </a:defRPr>
            </a:lvl2pPr>
            <a:lvl3pPr marL="864235" indent="0">
              <a:buNone/>
              <a:defRPr sz="1700">
                <a:solidFill>
                  <a:schemeClr val="tx1">
                    <a:tint val="75000"/>
                  </a:schemeClr>
                </a:solidFill>
              </a:defRPr>
            </a:lvl3pPr>
            <a:lvl4pPr marL="1296035" indent="0">
              <a:buNone/>
              <a:defRPr sz="1510">
                <a:solidFill>
                  <a:schemeClr val="tx1">
                    <a:tint val="75000"/>
                  </a:schemeClr>
                </a:solidFill>
              </a:defRPr>
            </a:lvl4pPr>
            <a:lvl5pPr marL="1727835" indent="0">
              <a:buNone/>
              <a:defRPr sz="1510">
                <a:solidFill>
                  <a:schemeClr val="tx1">
                    <a:tint val="75000"/>
                  </a:schemeClr>
                </a:solidFill>
              </a:defRPr>
            </a:lvl5pPr>
            <a:lvl6pPr marL="2159635" indent="0">
              <a:buNone/>
              <a:defRPr sz="1510">
                <a:solidFill>
                  <a:schemeClr val="tx1">
                    <a:tint val="75000"/>
                  </a:schemeClr>
                </a:solidFill>
              </a:defRPr>
            </a:lvl6pPr>
            <a:lvl7pPr marL="2592070" indent="0">
              <a:buNone/>
              <a:defRPr sz="1510">
                <a:solidFill>
                  <a:schemeClr val="tx1">
                    <a:tint val="75000"/>
                  </a:schemeClr>
                </a:solidFill>
              </a:defRPr>
            </a:lvl7pPr>
            <a:lvl8pPr marL="3023870" indent="0">
              <a:buNone/>
              <a:defRPr sz="1510">
                <a:solidFill>
                  <a:schemeClr val="tx1">
                    <a:tint val="75000"/>
                  </a:schemeClr>
                </a:solidFill>
              </a:defRPr>
            </a:lvl8pPr>
            <a:lvl9pPr marL="3455670" indent="0">
              <a:buNone/>
              <a:defRPr sz="151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C764DE79-268F-4C1A-8933-263129D2AF90}" type="datetimeFigureOut">
              <a:rPr lang="en-US" dirty="0"/>
              <a:t>1/6/2021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6CB4B4D-7CA3-9044-876B-883B54F8677D}" type="slidenum">
              <a:rPr lang="en-US" altLang="zh-CN" smtClean="0"/>
              <a:t>‹#›</a:t>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791924" y="1725046"/>
            <a:ext cx="4895533" cy="41116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5831443" y="1725046"/>
            <a:ext cx="4895533" cy="411161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C764DE79-268F-4C1A-8933-263129D2AF90}" type="datetimeFigureOut">
              <a:rPr lang="en-US" dirty="0"/>
              <a:t>1/6/2021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CB4B4D-7CA3-9044-876B-883B54F8677D}" type="slidenum">
              <a:rPr lang="en-US" altLang="zh-CN" smtClean="0"/>
              <a:t>‹#›</a:t>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793425" y="345010"/>
            <a:ext cx="9935051" cy="1252534"/>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793425" y="1588543"/>
            <a:ext cx="4873034" cy="778521"/>
          </a:xfrm>
        </p:spPr>
        <p:txBody>
          <a:bodyPr anchor="b"/>
          <a:lstStyle>
            <a:lvl1pPr marL="0" indent="0">
              <a:buNone/>
              <a:defRPr sz="2270" b="1"/>
            </a:lvl1pPr>
            <a:lvl2pPr marL="431800" indent="0">
              <a:buNone/>
              <a:defRPr sz="1890" b="1"/>
            </a:lvl2pPr>
            <a:lvl3pPr marL="864235" indent="0">
              <a:buNone/>
              <a:defRPr sz="1700" b="1"/>
            </a:lvl3pPr>
            <a:lvl4pPr marL="1296035" indent="0">
              <a:buNone/>
              <a:defRPr sz="1510" b="1"/>
            </a:lvl4pPr>
            <a:lvl5pPr marL="1727835" indent="0">
              <a:buNone/>
              <a:defRPr sz="1510" b="1"/>
            </a:lvl5pPr>
            <a:lvl6pPr marL="2159635" indent="0">
              <a:buNone/>
              <a:defRPr sz="1510" b="1"/>
            </a:lvl6pPr>
            <a:lvl7pPr marL="2592070" indent="0">
              <a:buNone/>
              <a:defRPr sz="1510" b="1"/>
            </a:lvl7pPr>
            <a:lvl8pPr marL="3023870" indent="0">
              <a:buNone/>
              <a:defRPr sz="1510" b="1"/>
            </a:lvl8pPr>
            <a:lvl9pPr marL="3455670" indent="0">
              <a:buNone/>
              <a:defRPr sz="1510" b="1"/>
            </a:lvl9pPr>
          </a:lstStyle>
          <a:p>
            <a:pPr lvl="0"/>
            <a:r>
              <a:rPr lang="zh-CN" altLang="en-US"/>
              <a:t>单击此处编辑母版文本样式</a:t>
            </a:r>
          </a:p>
        </p:txBody>
      </p:sp>
      <p:sp>
        <p:nvSpPr>
          <p:cNvPr id="4" name="Content Placeholder 3"/>
          <p:cNvSpPr>
            <a:spLocks noGrp="1"/>
          </p:cNvSpPr>
          <p:nvPr>
            <p:ph sz="half" idx="2"/>
          </p:nvPr>
        </p:nvSpPr>
        <p:spPr>
          <a:xfrm>
            <a:off x="793425" y="2367064"/>
            <a:ext cx="4873034" cy="348159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5831443" y="1588543"/>
            <a:ext cx="4897033" cy="778521"/>
          </a:xfrm>
        </p:spPr>
        <p:txBody>
          <a:bodyPr anchor="b"/>
          <a:lstStyle>
            <a:lvl1pPr marL="0" indent="0">
              <a:buNone/>
              <a:defRPr sz="2270" b="1"/>
            </a:lvl1pPr>
            <a:lvl2pPr marL="431800" indent="0">
              <a:buNone/>
              <a:defRPr sz="1890" b="1"/>
            </a:lvl2pPr>
            <a:lvl3pPr marL="864235" indent="0">
              <a:buNone/>
              <a:defRPr sz="1700" b="1"/>
            </a:lvl3pPr>
            <a:lvl4pPr marL="1296035" indent="0">
              <a:buNone/>
              <a:defRPr sz="1510" b="1"/>
            </a:lvl4pPr>
            <a:lvl5pPr marL="1727835" indent="0">
              <a:buNone/>
              <a:defRPr sz="1510" b="1"/>
            </a:lvl5pPr>
            <a:lvl6pPr marL="2159635" indent="0">
              <a:buNone/>
              <a:defRPr sz="1510" b="1"/>
            </a:lvl6pPr>
            <a:lvl7pPr marL="2592070" indent="0">
              <a:buNone/>
              <a:defRPr sz="1510" b="1"/>
            </a:lvl7pPr>
            <a:lvl8pPr marL="3023870" indent="0">
              <a:buNone/>
              <a:defRPr sz="1510" b="1"/>
            </a:lvl8pPr>
            <a:lvl9pPr marL="3455670" indent="0">
              <a:buNone/>
              <a:defRPr sz="1510" b="1"/>
            </a:lvl9pPr>
          </a:lstStyle>
          <a:p>
            <a:pPr lvl="0"/>
            <a:r>
              <a:rPr lang="zh-CN" altLang="en-US"/>
              <a:t>单击此处编辑母版文本样式</a:t>
            </a:r>
          </a:p>
        </p:txBody>
      </p:sp>
      <p:sp>
        <p:nvSpPr>
          <p:cNvPr id="6" name="Content Placeholder 5"/>
          <p:cNvSpPr>
            <a:spLocks noGrp="1"/>
          </p:cNvSpPr>
          <p:nvPr>
            <p:ph sz="quarter" idx="4"/>
          </p:nvPr>
        </p:nvSpPr>
        <p:spPr>
          <a:xfrm>
            <a:off x="5831443" y="2367064"/>
            <a:ext cx="4897033" cy="3481594"/>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C764DE79-268F-4C1A-8933-263129D2AF90}" type="datetimeFigureOut">
              <a:rPr lang="en-US" dirty="0"/>
              <a:t>1/6/2021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6CB4B4D-7CA3-9044-876B-883B54F8677D}" type="slidenum">
              <a:rPr lang="en-US" altLang="zh-CN" smtClean="0"/>
              <a:t>‹#›</a:t>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C764DE79-268F-4C1A-8933-263129D2AF90}" type="datetimeFigureOut">
              <a:rPr lang="en-US" dirty="0"/>
              <a:t>1/6/2021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6CB4B4D-7CA3-9044-876B-883B54F8677D}" type="slidenum">
              <a:rPr lang="en-US" altLang="zh-CN" smtClean="0"/>
              <a:t>‹#›</a:t>
            </a:fld>
            <a:endParaRPr lang="en-US" altLang="zh-C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1/6/2021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86CB4B4D-7CA3-9044-876B-883B54F8677D}" type="slidenum">
              <a:rPr lang="en-US" altLang="zh-CN" smtClean="0"/>
              <a:t>‹#›</a:t>
            </a:fld>
            <a:endParaRPr lang="en-US" altLang="zh-C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793425" y="432012"/>
            <a:ext cx="3715145" cy="1512041"/>
          </a:xfrm>
        </p:spPr>
        <p:txBody>
          <a:bodyPr anchor="b"/>
          <a:lstStyle>
            <a:lvl1pPr>
              <a:defRPr sz="3025"/>
            </a:lvl1pPr>
          </a:lstStyle>
          <a:p>
            <a:r>
              <a:rPr lang="zh-CN" altLang="en-US"/>
              <a:t>单击此处编辑母版标题样式</a:t>
            </a:r>
            <a:endParaRPr lang="en-US" dirty="0"/>
          </a:p>
        </p:txBody>
      </p:sp>
      <p:sp>
        <p:nvSpPr>
          <p:cNvPr id="3" name="Content Placeholder 2"/>
          <p:cNvSpPr>
            <a:spLocks noGrp="1"/>
          </p:cNvSpPr>
          <p:nvPr>
            <p:ph idx="1"/>
          </p:nvPr>
        </p:nvSpPr>
        <p:spPr>
          <a:xfrm>
            <a:off x="4897033" y="933026"/>
            <a:ext cx="5831443" cy="4605124"/>
          </a:xfrm>
        </p:spPr>
        <p:txBody>
          <a:bodyPr/>
          <a:lstStyle>
            <a:lvl1pPr>
              <a:defRPr sz="3025"/>
            </a:lvl1pPr>
            <a:lvl2pPr>
              <a:defRPr sz="2645"/>
            </a:lvl2pPr>
            <a:lvl3pPr>
              <a:defRPr sz="2270"/>
            </a:lvl3pPr>
            <a:lvl4pPr>
              <a:defRPr sz="1890"/>
            </a:lvl4pPr>
            <a:lvl5pPr>
              <a:defRPr sz="1890"/>
            </a:lvl5pPr>
            <a:lvl6pPr>
              <a:defRPr sz="1890"/>
            </a:lvl6pPr>
            <a:lvl7pPr>
              <a:defRPr sz="1890"/>
            </a:lvl7pPr>
            <a:lvl8pPr>
              <a:defRPr sz="1890"/>
            </a:lvl8pPr>
            <a:lvl9pPr>
              <a:defRPr sz="189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793425" y="1944052"/>
            <a:ext cx="3715145" cy="3601598"/>
          </a:xfrm>
        </p:spPr>
        <p:txBody>
          <a:bodyPr/>
          <a:lstStyle>
            <a:lvl1pPr marL="0" indent="0">
              <a:buNone/>
              <a:defRPr sz="1510"/>
            </a:lvl1pPr>
            <a:lvl2pPr marL="431800" indent="0">
              <a:buNone/>
              <a:defRPr sz="1325"/>
            </a:lvl2pPr>
            <a:lvl3pPr marL="864235" indent="0">
              <a:buNone/>
              <a:defRPr sz="1135"/>
            </a:lvl3pPr>
            <a:lvl4pPr marL="1296035" indent="0">
              <a:buNone/>
              <a:defRPr sz="945"/>
            </a:lvl4pPr>
            <a:lvl5pPr marL="1727835" indent="0">
              <a:buNone/>
              <a:defRPr sz="945"/>
            </a:lvl5pPr>
            <a:lvl6pPr marL="2159635" indent="0">
              <a:buNone/>
              <a:defRPr sz="945"/>
            </a:lvl6pPr>
            <a:lvl7pPr marL="2592070" indent="0">
              <a:buNone/>
              <a:defRPr sz="945"/>
            </a:lvl7pPr>
            <a:lvl8pPr marL="3023870" indent="0">
              <a:buNone/>
              <a:defRPr sz="945"/>
            </a:lvl8pPr>
            <a:lvl9pPr marL="3455670" indent="0">
              <a:buNone/>
              <a:defRPr sz="945"/>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C764DE79-268F-4C1A-8933-263129D2AF90}" type="datetimeFigureOut">
              <a:rPr lang="en-US" dirty="0"/>
              <a:t>1/6/2021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CB4B4D-7CA3-9044-876B-883B54F8677D}" type="slidenum">
              <a:rPr lang="en-US" altLang="zh-CN" smtClean="0"/>
              <a:t>‹#›</a:t>
            </a:fld>
            <a:endParaRPr lang="en-US" altLang="zh-C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793425" y="432012"/>
            <a:ext cx="3715145" cy="1512041"/>
          </a:xfrm>
        </p:spPr>
        <p:txBody>
          <a:bodyPr anchor="b"/>
          <a:lstStyle>
            <a:lvl1pPr>
              <a:defRPr sz="3025"/>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4897033" y="933026"/>
            <a:ext cx="5831443" cy="4605124"/>
          </a:xfrm>
        </p:spPr>
        <p:txBody>
          <a:bodyPr anchor="t"/>
          <a:lstStyle>
            <a:lvl1pPr marL="0" indent="0">
              <a:buNone/>
              <a:defRPr sz="3025"/>
            </a:lvl1pPr>
            <a:lvl2pPr marL="431800" indent="0">
              <a:buNone/>
              <a:defRPr sz="2645"/>
            </a:lvl2pPr>
            <a:lvl3pPr marL="864235" indent="0">
              <a:buNone/>
              <a:defRPr sz="2270"/>
            </a:lvl3pPr>
            <a:lvl4pPr marL="1296035" indent="0">
              <a:buNone/>
              <a:defRPr sz="1890"/>
            </a:lvl4pPr>
            <a:lvl5pPr marL="1727835" indent="0">
              <a:buNone/>
              <a:defRPr sz="1890"/>
            </a:lvl5pPr>
            <a:lvl6pPr marL="2159635" indent="0">
              <a:buNone/>
              <a:defRPr sz="1890"/>
            </a:lvl6pPr>
            <a:lvl7pPr marL="2592070" indent="0">
              <a:buNone/>
              <a:defRPr sz="1890"/>
            </a:lvl7pPr>
            <a:lvl8pPr marL="3023870" indent="0">
              <a:buNone/>
              <a:defRPr sz="1890"/>
            </a:lvl8pPr>
            <a:lvl9pPr marL="3455670" indent="0">
              <a:buNone/>
              <a:defRPr sz="1890"/>
            </a:lvl9pPr>
          </a:lstStyle>
          <a:p>
            <a:r>
              <a:rPr lang="zh-CN" altLang="en-US"/>
              <a:t>单击图标添加图片</a:t>
            </a:r>
            <a:endParaRPr lang="en-US" dirty="0"/>
          </a:p>
        </p:txBody>
      </p:sp>
      <p:sp>
        <p:nvSpPr>
          <p:cNvPr id="4" name="Text Placeholder 3"/>
          <p:cNvSpPr>
            <a:spLocks noGrp="1"/>
          </p:cNvSpPr>
          <p:nvPr>
            <p:ph type="body" sz="half" idx="2"/>
          </p:nvPr>
        </p:nvSpPr>
        <p:spPr>
          <a:xfrm>
            <a:off x="793425" y="1944052"/>
            <a:ext cx="3715145" cy="3601598"/>
          </a:xfrm>
        </p:spPr>
        <p:txBody>
          <a:bodyPr/>
          <a:lstStyle>
            <a:lvl1pPr marL="0" indent="0">
              <a:buNone/>
              <a:defRPr sz="1510"/>
            </a:lvl1pPr>
            <a:lvl2pPr marL="431800" indent="0">
              <a:buNone/>
              <a:defRPr sz="1325"/>
            </a:lvl2pPr>
            <a:lvl3pPr marL="864235" indent="0">
              <a:buNone/>
              <a:defRPr sz="1135"/>
            </a:lvl3pPr>
            <a:lvl4pPr marL="1296035" indent="0">
              <a:buNone/>
              <a:defRPr sz="945"/>
            </a:lvl4pPr>
            <a:lvl5pPr marL="1727835" indent="0">
              <a:buNone/>
              <a:defRPr sz="945"/>
            </a:lvl5pPr>
            <a:lvl6pPr marL="2159635" indent="0">
              <a:buNone/>
              <a:defRPr sz="945"/>
            </a:lvl6pPr>
            <a:lvl7pPr marL="2592070" indent="0">
              <a:buNone/>
              <a:defRPr sz="945"/>
            </a:lvl7pPr>
            <a:lvl8pPr marL="3023870" indent="0">
              <a:buNone/>
              <a:defRPr sz="945"/>
            </a:lvl8pPr>
            <a:lvl9pPr marL="3455670" indent="0">
              <a:buNone/>
              <a:defRPr sz="945"/>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C764DE79-268F-4C1A-8933-263129D2AF90}" type="datetimeFigureOut">
              <a:rPr lang="en-US" dirty="0"/>
              <a:t>1/6/2021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6CB4B4D-7CA3-9044-876B-883B54F8677D}" type="slidenum">
              <a:rPr lang="en-US" altLang="zh-CN" smtClean="0"/>
              <a:t>‹#›</a:t>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91925" y="345010"/>
            <a:ext cx="9935051" cy="1252534"/>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791925" y="1725046"/>
            <a:ext cx="9935051" cy="411161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791924" y="6006163"/>
            <a:ext cx="2591753" cy="345009"/>
          </a:xfrm>
          <a:prstGeom prst="rect">
            <a:avLst/>
          </a:prstGeom>
        </p:spPr>
        <p:txBody>
          <a:bodyPr vert="horz" lIns="91440" tIns="45720" rIns="91440" bIns="45720" rtlCol="0" anchor="ctr"/>
          <a:lstStyle>
            <a:lvl1pPr algn="l">
              <a:defRPr sz="1135">
                <a:solidFill>
                  <a:schemeClr val="tx1">
                    <a:tint val="75000"/>
                  </a:schemeClr>
                </a:solidFill>
              </a:defRPr>
            </a:lvl1pPr>
          </a:lstStyle>
          <a:p>
            <a:fld id="{C764DE79-268F-4C1A-8933-263129D2AF90}" type="datetimeFigureOut">
              <a:rPr lang="en-US" dirty="0"/>
              <a:t>1/6/2021</a:t>
            </a:fld>
            <a:endParaRPr lang="en-US" dirty="0"/>
          </a:p>
        </p:txBody>
      </p:sp>
      <p:sp>
        <p:nvSpPr>
          <p:cNvPr id="5" name="Footer Placeholder 4"/>
          <p:cNvSpPr>
            <a:spLocks noGrp="1"/>
          </p:cNvSpPr>
          <p:nvPr>
            <p:ph type="ftr" sz="quarter" idx="3"/>
          </p:nvPr>
        </p:nvSpPr>
        <p:spPr>
          <a:xfrm>
            <a:off x="3815636" y="6006163"/>
            <a:ext cx="3887629" cy="345009"/>
          </a:xfrm>
          <a:prstGeom prst="rect">
            <a:avLst/>
          </a:prstGeom>
        </p:spPr>
        <p:txBody>
          <a:bodyPr vert="horz" lIns="91440" tIns="45720" rIns="91440" bIns="45720" rtlCol="0" anchor="ctr"/>
          <a:lstStyle>
            <a:lvl1pPr algn="ctr">
              <a:defRPr sz="1135">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135223" y="6006163"/>
            <a:ext cx="2591753" cy="345009"/>
          </a:xfrm>
          <a:prstGeom prst="rect">
            <a:avLst/>
          </a:prstGeom>
        </p:spPr>
        <p:txBody>
          <a:bodyPr vert="horz" lIns="91440" tIns="45720" rIns="91440" bIns="45720" rtlCol="0" anchor="ctr"/>
          <a:lstStyle>
            <a:lvl1pPr algn="r">
              <a:defRPr sz="1135">
                <a:solidFill>
                  <a:schemeClr val="tx1">
                    <a:tint val="75000"/>
                  </a:schemeClr>
                </a:solidFill>
              </a:defRPr>
            </a:lvl1pPr>
          </a:lstStyle>
          <a:p>
            <a:fld id="{86CB4B4D-7CA3-9044-876B-883B54F8677D}" type="slidenum">
              <a:rPr lang="en-US" altLang="zh-CN" smtClean="0"/>
              <a:t>‹#›</a:t>
            </a:fld>
            <a:endParaRPr lang="en-US" altLang="zh-C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defTabSz="863600" rtl="0" eaLnBrk="1" latinLnBrk="0" hangingPunct="1">
        <a:lnSpc>
          <a:spcPct val="90000"/>
        </a:lnSpc>
        <a:spcBef>
          <a:spcPct val="0"/>
        </a:spcBef>
        <a:buNone/>
        <a:defRPr sz="4155" kern="1200">
          <a:solidFill>
            <a:schemeClr val="tx1"/>
          </a:solidFill>
          <a:latin typeface="+mj-lt"/>
          <a:ea typeface="+mj-ea"/>
          <a:cs typeface="+mj-cs"/>
        </a:defRPr>
      </a:lvl1pPr>
    </p:titleStyle>
    <p:bodyStyle>
      <a:lvl1pPr marL="215900" indent="-215900" algn="l" defTabSz="863600" rtl="0" eaLnBrk="1" latinLnBrk="0" hangingPunct="1">
        <a:lnSpc>
          <a:spcPct val="90000"/>
        </a:lnSpc>
        <a:spcBef>
          <a:spcPts val="945"/>
        </a:spcBef>
        <a:buFont typeface="Arial" panose="020B0604020202020204" pitchFamily="34" charset="0"/>
        <a:buChar char="•"/>
        <a:defRPr sz="2645" kern="1200">
          <a:solidFill>
            <a:schemeClr val="tx1"/>
          </a:solidFill>
          <a:latin typeface="+mn-lt"/>
          <a:ea typeface="+mn-ea"/>
          <a:cs typeface="+mn-cs"/>
        </a:defRPr>
      </a:lvl1pPr>
      <a:lvl2pPr marL="647700" indent="-215900" algn="l" defTabSz="863600" rtl="0" eaLnBrk="1" latinLnBrk="0" hangingPunct="1">
        <a:lnSpc>
          <a:spcPct val="90000"/>
        </a:lnSpc>
        <a:spcBef>
          <a:spcPts val="470"/>
        </a:spcBef>
        <a:buFont typeface="Arial" panose="020B0604020202020204" pitchFamily="34" charset="0"/>
        <a:buChar char="•"/>
        <a:defRPr sz="2270" kern="1200">
          <a:solidFill>
            <a:schemeClr val="tx1"/>
          </a:solidFill>
          <a:latin typeface="+mn-lt"/>
          <a:ea typeface="+mn-ea"/>
          <a:cs typeface="+mn-cs"/>
        </a:defRPr>
      </a:lvl2pPr>
      <a:lvl3pPr marL="1080135" indent="-215900" algn="l" defTabSz="863600" rtl="0" eaLnBrk="1" latinLnBrk="0" hangingPunct="1">
        <a:lnSpc>
          <a:spcPct val="90000"/>
        </a:lnSpc>
        <a:spcBef>
          <a:spcPts val="470"/>
        </a:spcBef>
        <a:buFont typeface="Arial" panose="020B0604020202020204" pitchFamily="34" charset="0"/>
        <a:buChar char="•"/>
        <a:defRPr sz="1890" kern="1200">
          <a:solidFill>
            <a:schemeClr val="tx1"/>
          </a:solidFill>
          <a:latin typeface="+mn-lt"/>
          <a:ea typeface="+mn-ea"/>
          <a:cs typeface="+mn-cs"/>
        </a:defRPr>
      </a:lvl3pPr>
      <a:lvl4pPr marL="1511935" indent="-215900" algn="l" defTabSz="863600" rtl="0" eaLnBrk="1" latinLnBrk="0" hangingPunct="1">
        <a:lnSpc>
          <a:spcPct val="90000"/>
        </a:lnSpc>
        <a:spcBef>
          <a:spcPts val="470"/>
        </a:spcBef>
        <a:buFont typeface="Arial" panose="020B0604020202020204" pitchFamily="34" charset="0"/>
        <a:buChar char="•"/>
        <a:defRPr sz="1700" kern="1200">
          <a:solidFill>
            <a:schemeClr val="tx1"/>
          </a:solidFill>
          <a:latin typeface="+mn-lt"/>
          <a:ea typeface="+mn-ea"/>
          <a:cs typeface="+mn-cs"/>
        </a:defRPr>
      </a:lvl4pPr>
      <a:lvl5pPr marL="1943735" indent="-215900" algn="l" defTabSz="863600" rtl="0" eaLnBrk="1" latinLnBrk="0" hangingPunct="1">
        <a:lnSpc>
          <a:spcPct val="90000"/>
        </a:lnSpc>
        <a:spcBef>
          <a:spcPts val="470"/>
        </a:spcBef>
        <a:buFont typeface="Arial" panose="020B0604020202020204" pitchFamily="34" charset="0"/>
        <a:buChar char="•"/>
        <a:defRPr sz="1700" kern="1200">
          <a:solidFill>
            <a:schemeClr val="tx1"/>
          </a:solidFill>
          <a:latin typeface="+mn-lt"/>
          <a:ea typeface="+mn-ea"/>
          <a:cs typeface="+mn-cs"/>
        </a:defRPr>
      </a:lvl5pPr>
      <a:lvl6pPr marL="2375535" indent="-215900" algn="l" defTabSz="863600" rtl="0" eaLnBrk="1" latinLnBrk="0" hangingPunct="1">
        <a:lnSpc>
          <a:spcPct val="90000"/>
        </a:lnSpc>
        <a:spcBef>
          <a:spcPts val="470"/>
        </a:spcBef>
        <a:buFont typeface="Arial" panose="020B0604020202020204" pitchFamily="34" charset="0"/>
        <a:buChar char="•"/>
        <a:defRPr sz="1700" kern="1200">
          <a:solidFill>
            <a:schemeClr val="tx1"/>
          </a:solidFill>
          <a:latin typeface="+mn-lt"/>
          <a:ea typeface="+mn-ea"/>
          <a:cs typeface="+mn-cs"/>
        </a:defRPr>
      </a:lvl6pPr>
      <a:lvl7pPr marL="2807970" indent="-215900" algn="l" defTabSz="863600" rtl="0" eaLnBrk="1" latinLnBrk="0" hangingPunct="1">
        <a:lnSpc>
          <a:spcPct val="90000"/>
        </a:lnSpc>
        <a:spcBef>
          <a:spcPts val="470"/>
        </a:spcBef>
        <a:buFont typeface="Arial" panose="020B0604020202020204" pitchFamily="34" charset="0"/>
        <a:buChar char="•"/>
        <a:defRPr sz="1700" kern="1200">
          <a:solidFill>
            <a:schemeClr val="tx1"/>
          </a:solidFill>
          <a:latin typeface="+mn-lt"/>
          <a:ea typeface="+mn-ea"/>
          <a:cs typeface="+mn-cs"/>
        </a:defRPr>
      </a:lvl7pPr>
      <a:lvl8pPr marL="3239770" indent="-215900" algn="l" defTabSz="863600" rtl="0" eaLnBrk="1" latinLnBrk="0" hangingPunct="1">
        <a:lnSpc>
          <a:spcPct val="90000"/>
        </a:lnSpc>
        <a:spcBef>
          <a:spcPts val="470"/>
        </a:spcBef>
        <a:buFont typeface="Arial" panose="020B0604020202020204" pitchFamily="34" charset="0"/>
        <a:buChar char="•"/>
        <a:defRPr sz="1700" kern="1200">
          <a:solidFill>
            <a:schemeClr val="tx1"/>
          </a:solidFill>
          <a:latin typeface="+mn-lt"/>
          <a:ea typeface="+mn-ea"/>
          <a:cs typeface="+mn-cs"/>
        </a:defRPr>
      </a:lvl8pPr>
      <a:lvl9pPr marL="3671570" indent="-215900" algn="l" defTabSz="863600" rtl="0" eaLnBrk="1" latinLnBrk="0" hangingPunct="1">
        <a:lnSpc>
          <a:spcPct val="90000"/>
        </a:lnSpc>
        <a:spcBef>
          <a:spcPts val="470"/>
        </a:spcBef>
        <a:buFont typeface="Arial" panose="020B0604020202020204" pitchFamily="34" charset="0"/>
        <a:buChar char="•"/>
        <a:defRPr sz="1700" kern="1200">
          <a:solidFill>
            <a:schemeClr val="tx1"/>
          </a:solidFill>
          <a:latin typeface="+mn-lt"/>
          <a:ea typeface="+mn-ea"/>
          <a:cs typeface="+mn-cs"/>
        </a:defRPr>
      </a:lvl9pPr>
    </p:bodyStyle>
    <p:otherStyle>
      <a:defPPr>
        <a:defRPr lang="en-US"/>
      </a:defPPr>
      <a:lvl1pPr marL="0" algn="l" defTabSz="863600" rtl="0" eaLnBrk="1" latinLnBrk="0" hangingPunct="1">
        <a:defRPr sz="1700" kern="1200">
          <a:solidFill>
            <a:schemeClr val="tx1"/>
          </a:solidFill>
          <a:latin typeface="+mn-lt"/>
          <a:ea typeface="+mn-ea"/>
          <a:cs typeface="+mn-cs"/>
        </a:defRPr>
      </a:lvl1pPr>
      <a:lvl2pPr marL="431800" algn="l" defTabSz="863600" rtl="0" eaLnBrk="1" latinLnBrk="0" hangingPunct="1">
        <a:defRPr sz="1700" kern="1200">
          <a:solidFill>
            <a:schemeClr val="tx1"/>
          </a:solidFill>
          <a:latin typeface="+mn-lt"/>
          <a:ea typeface="+mn-ea"/>
          <a:cs typeface="+mn-cs"/>
        </a:defRPr>
      </a:lvl2pPr>
      <a:lvl3pPr marL="864235" algn="l" defTabSz="863600" rtl="0" eaLnBrk="1" latinLnBrk="0" hangingPunct="1">
        <a:defRPr sz="1700" kern="1200">
          <a:solidFill>
            <a:schemeClr val="tx1"/>
          </a:solidFill>
          <a:latin typeface="+mn-lt"/>
          <a:ea typeface="+mn-ea"/>
          <a:cs typeface="+mn-cs"/>
        </a:defRPr>
      </a:lvl3pPr>
      <a:lvl4pPr marL="1296035" algn="l" defTabSz="863600" rtl="0" eaLnBrk="1" latinLnBrk="0" hangingPunct="1">
        <a:defRPr sz="1700" kern="1200">
          <a:solidFill>
            <a:schemeClr val="tx1"/>
          </a:solidFill>
          <a:latin typeface="+mn-lt"/>
          <a:ea typeface="+mn-ea"/>
          <a:cs typeface="+mn-cs"/>
        </a:defRPr>
      </a:lvl4pPr>
      <a:lvl5pPr marL="1727835" algn="l" defTabSz="863600" rtl="0" eaLnBrk="1" latinLnBrk="0" hangingPunct="1">
        <a:defRPr sz="1700" kern="1200">
          <a:solidFill>
            <a:schemeClr val="tx1"/>
          </a:solidFill>
          <a:latin typeface="+mn-lt"/>
          <a:ea typeface="+mn-ea"/>
          <a:cs typeface="+mn-cs"/>
        </a:defRPr>
      </a:lvl5pPr>
      <a:lvl6pPr marL="2159635" algn="l" defTabSz="863600" rtl="0" eaLnBrk="1" latinLnBrk="0" hangingPunct="1">
        <a:defRPr sz="1700" kern="1200">
          <a:solidFill>
            <a:schemeClr val="tx1"/>
          </a:solidFill>
          <a:latin typeface="+mn-lt"/>
          <a:ea typeface="+mn-ea"/>
          <a:cs typeface="+mn-cs"/>
        </a:defRPr>
      </a:lvl6pPr>
      <a:lvl7pPr marL="2592070" algn="l" defTabSz="863600" rtl="0" eaLnBrk="1" latinLnBrk="0" hangingPunct="1">
        <a:defRPr sz="1700" kern="1200">
          <a:solidFill>
            <a:schemeClr val="tx1"/>
          </a:solidFill>
          <a:latin typeface="+mn-lt"/>
          <a:ea typeface="+mn-ea"/>
          <a:cs typeface="+mn-cs"/>
        </a:defRPr>
      </a:lvl7pPr>
      <a:lvl8pPr marL="3023870" algn="l" defTabSz="863600" rtl="0" eaLnBrk="1" latinLnBrk="0" hangingPunct="1">
        <a:defRPr sz="1700" kern="1200">
          <a:solidFill>
            <a:schemeClr val="tx1"/>
          </a:solidFill>
          <a:latin typeface="+mn-lt"/>
          <a:ea typeface="+mn-ea"/>
          <a:cs typeface="+mn-cs"/>
        </a:defRPr>
      </a:lvl8pPr>
      <a:lvl9pPr marL="3455670" algn="l" defTabSz="863600" rtl="0" eaLnBrk="1" latinLnBrk="0" hangingPunct="1">
        <a:defRPr sz="1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14.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14.xml"/><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0.xml"/><Relationship Id="rId1" Type="http://schemas.openxmlformats.org/officeDocument/2006/relationships/slideLayout" Target="../slideLayouts/slideLayout14.xml"/><Relationship Id="rId4" Type="http://schemas.openxmlformats.org/officeDocument/2006/relationships/image" Target="../media/image12.emf"/></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3.jpeg"/><Relationship Id="rId7" Type="http://schemas.openxmlformats.org/officeDocument/2006/relationships/image" Target="../media/image6.png"/><Relationship Id="rId2" Type="http://schemas.openxmlformats.org/officeDocument/2006/relationships/notesSlide" Target="../notesSlides/notesSlide21.xml"/><Relationship Id="rId1" Type="http://schemas.openxmlformats.org/officeDocument/2006/relationships/slideLayout" Target="../slideLayouts/slideLayout14.xml"/><Relationship Id="rId6" Type="http://schemas.openxmlformats.org/officeDocument/2006/relationships/image" Target="../media/image16.png"/><Relationship Id="rId5" Type="http://schemas.openxmlformats.org/officeDocument/2006/relationships/image" Target="../media/image15.jpeg"/><Relationship Id="rId4" Type="http://schemas.openxmlformats.org/officeDocument/2006/relationships/image" Target="../media/image14.jpeg"/></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6.xml"/><Relationship Id="rId1" Type="http://schemas.openxmlformats.org/officeDocument/2006/relationships/slideLayout" Target="../slideLayouts/slideLayout14.xml"/><Relationship Id="rId4" Type="http://schemas.openxmlformats.org/officeDocument/2006/relationships/image" Target="../media/image17.tiff"/></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14.xml"/><Relationship Id="rId1" Type="http://schemas.openxmlformats.org/officeDocument/2006/relationships/tags" Target="../tags/tag2.xml"/><Relationship Id="rId4" Type="http://schemas.openxmlformats.org/officeDocument/2006/relationships/image" Target="../media/image5.png"/></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8.xml"/><Relationship Id="rId1" Type="http://schemas.openxmlformats.org/officeDocument/2006/relationships/slideLayout" Target="../slideLayouts/slideLayout14.xml"/><Relationship Id="rId6" Type="http://schemas.openxmlformats.org/officeDocument/2006/relationships/image" Target="../media/image5.png"/><Relationship Id="rId5" Type="http://schemas.openxmlformats.org/officeDocument/2006/relationships/image" Target="../media/image20.png"/><Relationship Id="rId4" Type="http://schemas.openxmlformats.org/officeDocument/2006/relationships/image" Target="../media/image19.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4.xml"/><Relationship Id="rId5" Type="http://schemas.openxmlformats.org/officeDocument/2006/relationships/image" Target="../media/image5.png"/><Relationship Id="rId4" Type="http://schemas.openxmlformats.org/officeDocument/2006/relationships/image" Target="../media/image23.png"/></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9.xml"/><Relationship Id="rId1" Type="http://schemas.openxmlformats.org/officeDocument/2006/relationships/slideLayout" Target="../slideLayouts/slideLayout14.xml"/><Relationship Id="rId5" Type="http://schemas.openxmlformats.org/officeDocument/2006/relationships/image" Target="../media/image5.png"/><Relationship Id="rId4" Type="http://schemas.openxmlformats.org/officeDocument/2006/relationships/image" Target="../media/image25.png"/></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4.xml"/><Relationship Id="rId5" Type="http://schemas.openxmlformats.org/officeDocument/2006/relationships/image" Target="../media/image5.png"/><Relationship Id="rId4" Type="http://schemas.openxmlformats.org/officeDocument/2006/relationships/image" Target="../media/image28.png"/></Relationships>
</file>

<file path=ppt/slides/_rels/slide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0.xml"/><Relationship Id="rId1" Type="http://schemas.openxmlformats.org/officeDocument/2006/relationships/slideLayout" Target="../slideLayouts/slideLayout14.xml"/><Relationship Id="rId4" Type="http://schemas.openxmlformats.org/officeDocument/2006/relationships/image" Target="../media/image5.png"/></Relationships>
</file>

<file path=ppt/slides/_rels/slide34.xml.rels><?xml version="1.0" encoding="UTF-8" standalone="yes"?>
<Relationships xmlns="http://schemas.openxmlformats.org/package/2006/relationships"><Relationship Id="rId8" Type="http://schemas.microsoft.com/office/2007/relationships/diagramDrawing" Target="../diagrams/drawing1.xml"/><Relationship Id="rId13" Type="http://schemas.openxmlformats.org/officeDocument/2006/relationships/image" Target="../media/image34.jpeg"/><Relationship Id="rId3" Type="http://schemas.openxmlformats.org/officeDocument/2006/relationships/image" Target="../media/image5.png"/><Relationship Id="rId7" Type="http://schemas.openxmlformats.org/officeDocument/2006/relationships/diagramColors" Target="../diagrams/colors1.xml"/><Relationship Id="rId12" Type="http://schemas.openxmlformats.org/officeDocument/2006/relationships/image" Target="../media/image33.jpeg"/><Relationship Id="rId2" Type="http://schemas.openxmlformats.org/officeDocument/2006/relationships/notesSlide" Target="../notesSlides/notesSlide31.xml"/><Relationship Id="rId1" Type="http://schemas.openxmlformats.org/officeDocument/2006/relationships/slideLayout" Target="../slideLayouts/slideLayout14.xml"/><Relationship Id="rId6" Type="http://schemas.openxmlformats.org/officeDocument/2006/relationships/diagramQuickStyle" Target="../diagrams/quickStyle1.xml"/><Relationship Id="rId11" Type="http://schemas.openxmlformats.org/officeDocument/2006/relationships/image" Target="../media/image32.png"/><Relationship Id="rId5" Type="http://schemas.openxmlformats.org/officeDocument/2006/relationships/diagramLayout" Target="../diagrams/layout1.xml"/><Relationship Id="rId10" Type="http://schemas.openxmlformats.org/officeDocument/2006/relationships/image" Target="../media/image31.png"/><Relationship Id="rId4" Type="http://schemas.openxmlformats.org/officeDocument/2006/relationships/diagramData" Target="../diagrams/data1.xml"/><Relationship Id="rId9" Type="http://schemas.openxmlformats.org/officeDocument/2006/relationships/image" Target="../media/image30.png"/></Relationships>
</file>

<file path=ppt/slides/_rels/slide3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4.xml"/><Relationship Id="rId6" Type="http://schemas.openxmlformats.org/officeDocument/2006/relationships/image" Target="../media/image5.png"/><Relationship Id="rId5" Type="http://schemas.openxmlformats.org/officeDocument/2006/relationships/image" Target="../media/image38.png"/><Relationship Id="rId4" Type="http://schemas.openxmlformats.org/officeDocument/2006/relationships/image" Target="../media/image37.png"/></Relationships>
</file>

<file path=ppt/slides/_rels/slide3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2.xml"/><Relationship Id="rId1" Type="http://schemas.openxmlformats.org/officeDocument/2006/relationships/slideLayout" Target="../slideLayouts/slideLayout14.xml"/><Relationship Id="rId4" Type="http://schemas.openxmlformats.org/officeDocument/2006/relationships/image" Target="../media/image5.png"/></Relationships>
</file>

<file path=ppt/slides/_rels/slide3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4.xml"/><Relationship Id="rId5" Type="http://schemas.openxmlformats.org/officeDocument/2006/relationships/image" Target="../media/image5.png"/><Relationship Id="rId4" Type="http://schemas.openxmlformats.org/officeDocument/2006/relationships/image" Target="../media/image42.png"/></Relationships>
</file>

<file path=ppt/slides/_rels/slide3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4.xml"/><Relationship Id="rId5" Type="http://schemas.openxmlformats.org/officeDocument/2006/relationships/image" Target="../media/image5.png"/><Relationship Id="rId4" Type="http://schemas.openxmlformats.org/officeDocument/2006/relationships/image" Target="../media/image45.png"/></Relationships>
</file>

<file path=ppt/slides/_rels/slide3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6.png"/><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4.xml"/><Relationship Id="rId1" Type="http://schemas.openxmlformats.org/officeDocument/2006/relationships/tags" Target="../tags/tag1.xml"/><Relationship Id="rId6" Type="http://schemas.openxmlformats.org/officeDocument/2006/relationships/image" Target="../media/image7.png"/><Relationship Id="rId5" Type="http://schemas.openxmlformats.org/officeDocument/2006/relationships/image" Target="../media/image8.png"/><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7.png"/><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14.xml"/><Relationship Id="rId6" Type="http://schemas.openxmlformats.org/officeDocument/2006/relationships/image" Target="../media/image5.png"/><Relationship Id="rId5" Type="http://schemas.openxmlformats.org/officeDocument/2006/relationships/image" Target="../media/image51.png"/><Relationship Id="rId4" Type="http://schemas.openxmlformats.org/officeDocument/2006/relationships/image" Target="../media/image50.png"/></Relationships>
</file>

<file path=ppt/slides/_rels/slide4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14.xml"/><Relationship Id="rId6" Type="http://schemas.openxmlformats.org/officeDocument/2006/relationships/image" Target="../media/image5.png"/><Relationship Id="rId5" Type="http://schemas.openxmlformats.org/officeDocument/2006/relationships/image" Target="../media/image55.png"/><Relationship Id="rId4" Type="http://schemas.openxmlformats.org/officeDocument/2006/relationships/image" Target="../media/image54.png"/></Relationships>
</file>

<file path=ppt/slides/_rels/slide4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14.xml"/><Relationship Id="rId5" Type="http://schemas.openxmlformats.org/officeDocument/2006/relationships/image" Target="../media/image5.png"/><Relationship Id="rId4" Type="http://schemas.openxmlformats.org/officeDocument/2006/relationships/image" Target="../media/image58.png"/></Relationships>
</file>

<file path=ppt/slides/_rels/slide4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14.xml"/><Relationship Id="rId5" Type="http://schemas.openxmlformats.org/officeDocument/2006/relationships/image" Target="../media/image5.png"/><Relationship Id="rId4" Type="http://schemas.openxmlformats.org/officeDocument/2006/relationships/image" Target="../media/image61.png"/></Relationships>
</file>

<file path=ppt/slides/_rels/slide4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3.xml"/><Relationship Id="rId1" Type="http://schemas.openxmlformats.org/officeDocument/2006/relationships/slideLayout" Target="../slideLayouts/slideLayout14.xml"/><Relationship Id="rId5" Type="http://schemas.openxmlformats.org/officeDocument/2006/relationships/image" Target="../media/image63.svg"/><Relationship Id="rId4" Type="http://schemas.openxmlformats.org/officeDocument/2006/relationships/image" Target="../media/image62.png"/></Relationships>
</file>

<file path=ppt/slides/_rels/slide4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4.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4.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14.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14.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图片2"/>
          <p:cNvPicPr>
            <a:picLocks noChangeAspect="1"/>
          </p:cNvPicPr>
          <p:nvPr/>
        </p:nvPicPr>
        <p:blipFill>
          <a:blip r:embed="rId3"/>
          <a:stretch>
            <a:fillRect/>
          </a:stretch>
        </p:blipFill>
        <p:spPr>
          <a:xfrm>
            <a:off x="-1399136" y="317"/>
            <a:ext cx="13884910" cy="6508750"/>
          </a:xfrm>
          <a:prstGeom prst="rect">
            <a:avLst/>
          </a:prstGeom>
        </p:spPr>
      </p:pic>
      <p:sp>
        <p:nvSpPr>
          <p:cNvPr id="3" name="文本框 6"/>
          <p:cNvSpPr txBox="1"/>
          <p:nvPr/>
        </p:nvSpPr>
        <p:spPr>
          <a:xfrm>
            <a:off x="2188845" y="2181860"/>
            <a:ext cx="7140575" cy="1014730"/>
          </a:xfrm>
          <a:prstGeom prst="rect">
            <a:avLst/>
          </a:prstGeom>
          <a:noFill/>
        </p:spPr>
        <p:txBody>
          <a:bodyPr wrap="square" rtlCol="0">
            <a:spAutoFit/>
          </a:bodyPr>
          <a:lstStyle/>
          <a:p>
            <a:pPr algn="l"/>
            <a:r>
              <a:rPr lang="zh-CN" altLang="en-US" sz="6000" b="1" dirty="0">
                <a:solidFill>
                  <a:schemeClr val="bg1"/>
                </a:solidFill>
                <a:latin typeface="阿里巴巴普惠体" panose="00020600040101010101" charset="-122"/>
                <a:ea typeface="阿里巴巴普惠体" panose="00020600040101010101" charset="-122"/>
                <a:cs typeface="+mj-lt"/>
              </a:rPr>
              <a:t>数据分析精英训练营</a:t>
            </a:r>
          </a:p>
        </p:txBody>
      </p:sp>
      <p:sp>
        <p:nvSpPr>
          <p:cNvPr id="9" name="文本框 6"/>
          <p:cNvSpPr txBox="1"/>
          <p:nvPr/>
        </p:nvSpPr>
        <p:spPr>
          <a:xfrm>
            <a:off x="2809585" y="1350863"/>
            <a:ext cx="5899093" cy="829945"/>
          </a:xfrm>
          <a:prstGeom prst="rect">
            <a:avLst/>
          </a:prstGeom>
          <a:noFill/>
        </p:spPr>
        <p:txBody>
          <a:bodyPr wrap="square" rtlCol="0">
            <a:spAutoFit/>
          </a:bodyPr>
          <a:lstStyle/>
          <a:p>
            <a:pPr algn="l"/>
            <a:r>
              <a:rPr lang="en-US" altLang="zh-CN" sz="4800" b="1" dirty="0">
                <a:solidFill>
                  <a:schemeClr val="bg1"/>
                </a:solidFill>
                <a:latin typeface="阿里巴巴普惠体" panose="00020600040101010101" charset="-122"/>
                <a:ea typeface="阿里巴巴普惠体" panose="00020600040101010101" charset="-122"/>
                <a:cs typeface="+mj-lt"/>
              </a:rPr>
              <a:t>01</a:t>
            </a:r>
            <a:r>
              <a:rPr lang="zh-CN" altLang="en-US" sz="4800" b="1" dirty="0">
                <a:solidFill>
                  <a:schemeClr val="bg1"/>
                </a:solidFill>
                <a:latin typeface="阿里巴巴普惠体" panose="00020600040101010101" charset="-122"/>
                <a:ea typeface="阿里巴巴普惠体" panose="00020600040101010101" charset="-122"/>
                <a:cs typeface="+mj-lt"/>
              </a:rPr>
              <a:t>月</a:t>
            </a:r>
            <a:r>
              <a:rPr lang="en-US" altLang="zh-CN" sz="4800" b="1" dirty="0">
                <a:solidFill>
                  <a:schemeClr val="bg1"/>
                </a:solidFill>
                <a:latin typeface="阿里巴巴普惠体" panose="00020600040101010101" charset="-122"/>
                <a:ea typeface="阿里巴巴普惠体" panose="00020600040101010101" charset="-122"/>
                <a:cs typeface="+mj-lt"/>
              </a:rPr>
              <a:t>04</a:t>
            </a:r>
            <a:r>
              <a:rPr lang="zh-CN" altLang="en-US" sz="4800" b="1" dirty="0">
                <a:solidFill>
                  <a:schemeClr val="bg1"/>
                </a:solidFill>
                <a:latin typeface="阿里巴巴普惠体" panose="00020600040101010101" charset="-122"/>
                <a:ea typeface="阿里巴巴普惠体" panose="00020600040101010101" charset="-122"/>
                <a:cs typeface="+mj-lt"/>
              </a:rPr>
              <a:t>日</a:t>
            </a:r>
            <a:r>
              <a:rPr lang="en-US" altLang="zh-CN" sz="4800" b="1" dirty="0">
                <a:solidFill>
                  <a:schemeClr val="bg1"/>
                </a:solidFill>
                <a:latin typeface="阿里巴巴普惠体" panose="00020600040101010101" charset="-122"/>
                <a:ea typeface="阿里巴巴普惠体" panose="00020600040101010101" charset="-122"/>
                <a:cs typeface="+mj-lt"/>
              </a:rPr>
              <a:t>-01</a:t>
            </a:r>
            <a:r>
              <a:rPr lang="zh-CN" altLang="en-US" sz="4800" b="1" dirty="0">
                <a:solidFill>
                  <a:schemeClr val="bg1"/>
                </a:solidFill>
                <a:latin typeface="阿里巴巴普惠体" panose="00020600040101010101" charset="-122"/>
                <a:ea typeface="阿里巴巴普惠体" panose="00020600040101010101" charset="-122"/>
                <a:cs typeface="+mj-lt"/>
              </a:rPr>
              <a:t>月</a:t>
            </a:r>
            <a:r>
              <a:rPr lang="en-US" altLang="zh-CN" sz="4800" b="1" dirty="0">
                <a:solidFill>
                  <a:schemeClr val="bg1"/>
                </a:solidFill>
                <a:latin typeface="阿里巴巴普惠体" panose="00020600040101010101" charset="-122"/>
                <a:ea typeface="阿里巴巴普惠体" panose="00020600040101010101" charset="-122"/>
                <a:cs typeface="+mj-lt"/>
              </a:rPr>
              <a:t>06</a:t>
            </a:r>
            <a:r>
              <a:rPr lang="zh-CN" altLang="en-US" sz="4800" b="1" dirty="0">
                <a:solidFill>
                  <a:schemeClr val="bg1"/>
                </a:solidFill>
                <a:latin typeface="阿里巴巴普惠体" panose="00020600040101010101" charset="-122"/>
                <a:ea typeface="阿里巴巴普惠体" panose="00020600040101010101" charset="-122"/>
                <a:cs typeface="+mj-lt"/>
              </a:rPr>
              <a:t>日</a:t>
            </a:r>
            <a:endParaRPr lang="en-US" altLang="zh-CN" sz="4800" b="1" dirty="0">
              <a:solidFill>
                <a:schemeClr val="bg1"/>
              </a:solidFill>
              <a:latin typeface="阿里巴巴普惠体" panose="00020600040101010101" charset="-122"/>
              <a:ea typeface="阿里巴巴普惠体" panose="00020600040101010101" charset="-122"/>
              <a:cs typeface="+mj-lt"/>
            </a:endParaRPr>
          </a:p>
        </p:txBody>
      </p:sp>
      <p:pic>
        <p:nvPicPr>
          <p:cNvPr id="11" name="图片 10" descr="kaikeba-logo"/>
          <p:cNvPicPr>
            <a:picLocks noChangeAspect="1"/>
          </p:cNvPicPr>
          <p:nvPr/>
        </p:nvPicPr>
        <p:blipFill>
          <a:blip r:embed="rId4"/>
          <a:stretch>
            <a:fillRect/>
          </a:stretch>
        </p:blipFill>
        <p:spPr>
          <a:xfrm>
            <a:off x="292100" y="241300"/>
            <a:ext cx="1052830" cy="419735"/>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259715" y="174625"/>
            <a:ext cx="11210925" cy="706755"/>
            <a:chOff x="413" y="275"/>
            <a:chExt cx="17655" cy="1113"/>
          </a:xfrm>
        </p:grpSpPr>
        <p:sp>
          <p:nvSpPr>
            <p:cNvPr id="5" name="矩形 4"/>
            <p:cNvSpPr/>
            <p:nvPr/>
          </p:nvSpPr>
          <p:spPr>
            <a:xfrm rot="10800000">
              <a:off x="702" y="353"/>
              <a:ext cx="17097" cy="953"/>
            </a:xfrm>
            <a:prstGeom prst="rect">
              <a:avLst/>
            </a:prstGeom>
            <a:gradFill>
              <a:gsLst>
                <a:gs pos="0">
                  <a:schemeClr val="accent1">
                    <a:lumMod val="5000"/>
                    <a:lumOff val="95000"/>
                  </a:schemeClr>
                </a:gs>
                <a:gs pos="45000">
                  <a:srgbClr val="99CAEC"/>
                </a:gs>
                <a:gs pos="100000">
                  <a:srgbClr val="00A0EA"/>
                </a:gs>
              </a:gsLst>
              <a:lin ang="2052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413" y="353"/>
              <a:ext cx="162" cy="953"/>
            </a:xfrm>
            <a:prstGeom prst="rect">
              <a:avLst/>
            </a:prstGeom>
            <a:solidFill>
              <a:srgbClr val="00A0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14530" y="588"/>
              <a:ext cx="3538" cy="483"/>
            </a:xfrm>
            <a:prstGeom prst="rect">
              <a:avLst/>
            </a:prstGeom>
            <a:noFill/>
          </p:spPr>
          <p:txBody>
            <a:bodyPr wrap="square" rtlCol="0">
              <a:spAutoFit/>
            </a:bodyPr>
            <a:lstStyle/>
            <a:p>
              <a:r>
                <a:rPr lang="zh-CN" altLang="en-US" sz="1400" kern="100">
                  <a:solidFill>
                    <a:srgbClr val="00A0DF"/>
                  </a:solidFill>
                  <a:uFillTx/>
                  <a:latin typeface="阿里巴巴普惠体" panose="00020600040101010101" charset="-122"/>
                  <a:ea typeface="阿里巴巴普惠体" panose="00020600040101010101" charset="-122"/>
                </a:rPr>
                <a:t>数字化人才在线教育平台</a:t>
              </a:r>
            </a:p>
          </p:txBody>
        </p:sp>
        <p:pic>
          <p:nvPicPr>
            <p:cNvPr id="8" name="图片 7" descr="kaikeba-logo"/>
            <p:cNvPicPr>
              <a:picLocks noChangeAspect="1"/>
            </p:cNvPicPr>
            <p:nvPr/>
          </p:nvPicPr>
          <p:blipFill>
            <a:blip r:embed="rId3"/>
            <a:stretch>
              <a:fillRect/>
            </a:stretch>
          </p:blipFill>
          <p:spPr>
            <a:xfrm>
              <a:off x="12905" y="499"/>
              <a:ext cx="1658" cy="661"/>
            </a:xfrm>
            <a:prstGeom prst="rect">
              <a:avLst/>
            </a:prstGeom>
          </p:spPr>
        </p:pic>
        <p:sp>
          <p:nvSpPr>
            <p:cNvPr id="9" name="文本框 8"/>
            <p:cNvSpPr txBox="1"/>
            <p:nvPr/>
          </p:nvSpPr>
          <p:spPr>
            <a:xfrm>
              <a:off x="615" y="275"/>
              <a:ext cx="7940" cy="1113"/>
            </a:xfrm>
            <a:prstGeom prst="rect">
              <a:avLst/>
            </a:prstGeom>
            <a:noFill/>
          </p:spPr>
          <p:txBody>
            <a:bodyPr wrap="square" rtlCol="0">
              <a:spAutoFit/>
            </a:bodyPr>
            <a:lstStyle/>
            <a:p>
              <a:pPr algn="l"/>
              <a:r>
                <a:rPr lang="zh-CN" altLang="en-US" sz="4000" dirty="0">
                  <a:solidFill>
                    <a:schemeClr val="bg1"/>
                  </a:solidFill>
                  <a:latin typeface="阿里巴巴普惠体" panose="00020600040101010101" charset="-122"/>
                  <a:ea typeface="阿里巴巴普惠体" panose="00020600040101010101" charset="-122"/>
                  <a:sym typeface="+mn-ea"/>
                </a:rPr>
                <a:t>学习方法</a:t>
              </a:r>
              <a:r>
                <a:rPr lang="en-US" sz="4000" dirty="0">
                  <a:solidFill>
                    <a:schemeClr val="bg1"/>
                  </a:solidFill>
                  <a:latin typeface="阿里巴巴普惠体" panose="00020600040101010101" charset="-122"/>
                  <a:ea typeface="阿里巴巴普惠体" panose="00020600040101010101" charset="-122"/>
                  <a:sym typeface="+mn-ea"/>
                </a:rPr>
                <a:t>Tips</a:t>
              </a:r>
              <a:endParaRPr lang="zh-CN" altLang="en-US" sz="4000" dirty="0">
                <a:solidFill>
                  <a:schemeClr val="bg1"/>
                </a:solidFill>
                <a:latin typeface="阿里巴巴普惠体" panose="00020600040101010101" charset="-122"/>
                <a:ea typeface="阿里巴巴普惠体" panose="00020600040101010101" charset="-122"/>
                <a:sym typeface="+mn-ea"/>
              </a:endParaRPr>
            </a:p>
          </p:txBody>
        </p:sp>
      </p:grpSp>
      <p:pic>
        <p:nvPicPr>
          <p:cNvPr id="2" name="图片 1" descr="未标题-1"/>
          <p:cNvPicPr>
            <a:picLocks noChangeAspect="1"/>
          </p:cNvPicPr>
          <p:nvPr/>
        </p:nvPicPr>
        <p:blipFill>
          <a:blip r:embed="rId4"/>
          <a:stretch>
            <a:fillRect/>
          </a:stretch>
        </p:blipFill>
        <p:spPr>
          <a:xfrm>
            <a:off x="574237" y="1600665"/>
            <a:ext cx="389029" cy="435327"/>
          </a:xfrm>
          <a:prstGeom prst="rect">
            <a:avLst/>
          </a:prstGeom>
        </p:spPr>
      </p:pic>
      <p:sp>
        <p:nvSpPr>
          <p:cNvPr id="3" name="文本框 2"/>
          <p:cNvSpPr txBox="1"/>
          <p:nvPr/>
        </p:nvSpPr>
        <p:spPr>
          <a:xfrm>
            <a:off x="956135" y="1352732"/>
            <a:ext cx="4473750" cy="646331"/>
          </a:xfrm>
          <a:prstGeom prst="rect">
            <a:avLst/>
          </a:prstGeom>
          <a:noFill/>
        </p:spPr>
        <p:txBody>
          <a:bodyPr wrap="square" rtlCol="0">
            <a:spAutoFit/>
          </a:bodyPr>
          <a:lstStyle/>
          <a:p>
            <a:pPr algn="l"/>
            <a:r>
              <a:rPr lang="zh-CN" altLang="en-US" sz="3600" dirty="0">
                <a:solidFill>
                  <a:srgbClr val="00A0EA"/>
                </a:solidFill>
                <a:latin typeface="思源黑体 CN Bold" panose="020B0800000000000000" charset="-122"/>
                <a:ea typeface="思源黑体 CN Bold" panose="020B0800000000000000" charset="-122"/>
              </a:rPr>
              <a:t>方法比努力更重要</a:t>
            </a:r>
          </a:p>
        </p:txBody>
      </p:sp>
      <p:sp>
        <p:nvSpPr>
          <p:cNvPr id="11" name="文本框 10"/>
          <p:cNvSpPr txBox="1"/>
          <p:nvPr/>
        </p:nvSpPr>
        <p:spPr>
          <a:xfrm>
            <a:off x="956135" y="1898197"/>
            <a:ext cx="4136944" cy="338554"/>
          </a:xfrm>
          <a:prstGeom prst="rect">
            <a:avLst/>
          </a:prstGeom>
          <a:noFill/>
        </p:spPr>
        <p:txBody>
          <a:bodyPr wrap="square" rtlCol="0">
            <a:spAutoFit/>
          </a:bodyPr>
          <a:lstStyle/>
          <a:p>
            <a:r>
              <a:rPr lang="en-US" sz="1600" dirty="0">
                <a:solidFill>
                  <a:srgbClr val="00A0EA"/>
                </a:solidFill>
                <a:latin typeface="思源黑体 CN Normal" panose="020B0400000000000000" charset="-122"/>
                <a:ea typeface="思源黑体 CN Normal" panose="020B0400000000000000" charset="-122"/>
              </a:rPr>
              <a:t>Method is more important than effort</a:t>
            </a:r>
          </a:p>
        </p:txBody>
      </p:sp>
      <p:sp>
        <p:nvSpPr>
          <p:cNvPr id="17" name="文本框 16"/>
          <p:cNvSpPr txBox="1"/>
          <p:nvPr/>
        </p:nvSpPr>
        <p:spPr>
          <a:xfrm>
            <a:off x="963266" y="2282893"/>
            <a:ext cx="4273752" cy="1962525"/>
          </a:xfrm>
          <a:prstGeom prst="rect">
            <a:avLst/>
          </a:prstGeom>
          <a:noFill/>
        </p:spPr>
        <p:txBody>
          <a:bodyPr wrap="square">
            <a:spAutoFit/>
          </a:bodyPr>
          <a:lstStyle/>
          <a:p>
            <a:pPr marL="342900" indent="-342900">
              <a:lnSpc>
                <a:spcPct val="150000"/>
              </a:lnSpc>
              <a:buAutoNum type="arabicPeriod"/>
            </a:pPr>
            <a:r>
              <a:rPr lang="zh-CN" altLang="en-US" sz="2800" dirty="0">
                <a:solidFill>
                  <a:srgbClr val="00A0DF"/>
                </a:solidFill>
                <a:ea typeface="阿里巴巴普惠体" panose="00020600040101010101" charset="-122"/>
              </a:rPr>
              <a:t>问：老师</a:t>
            </a:r>
            <a:endParaRPr lang="en-US" altLang="zh-CN" sz="2800" dirty="0">
              <a:solidFill>
                <a:srgbClr val="00A0DF"/>
              </a:solidFill>
              <a:ea typeface="阿里巴巴普惠体" panose="00020600040101010101" charset="-122"/>
            </a:endParaRPr>
          </a:p>
          <a:p>
            <a:pPr marL="342900" indent="-342900">
              <a:lnSpc>
                <a:spcPct val="150000"/>
              </a:lnSpc>
              <a:buAutoNum type="arabicPeriod"/>
            </a:pPr>
            <a:r>
              <a:rPr lang="zh-CN" altLang="en-US" sz="2800" dirty="0">
                <a:solidFill>
                  <a:srgbClr val="00A0DF"/>
                </a:solidFill>
                <a:ea typeface="阿里巴巴普惠体" panose="00020600040101010101" charset="-122"/>
              </a:rPr>
              <a:t>沟通：同学、同行业</a:t>
            </a:r>
            <a:endParaRPr lang="en-US" altLang="zh-CN" sz="2800" dirty="0">
              <a:solidFill>
                <a:srgbClr val="00A0DF"/>
              </a:solidFill>
              <a:ea typeface="阿里巴巴普惠体" panose="00020600040101010101" charset="-122"/>
            </a:endParaRPr>
          </a:p>
          <a:p>
            <a:pPr marL="342900" indent="-342900">
              <a:lnSpc>
                <a:spcPct val="150000"/>
              </a:lnSpc>
              <a:buAutoNum type="arabicPeriod"/>
            </a:pPr>
            <a:r>
              <a:rPr lang="zh-CN" altLang="en-US" sz="2800" dirty="0">
                <a:solidFill>
                  <a:srgbClr val="00A0DF"/>
                </a:solidFill>
                <a:ea typeface="阿里巴巴普惠体" panose="00020600040101010101" charset="-122"/>
              </a:rPr>
              <a:t>分享：大神、大牛</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259715" y="174625"/>
            <a:ext cx="11210925" cy="706755"/>
            <a:chOff x="413" y="275"/>
            <a:chExt cx="17655" cy="1113"/>
          </a:xfrm>
        </p:grpSpPr>
        <p:sp>
          <p:nvSpPr>
            <p:cNvPr id="6" name="矩形 5"/>
            <p:cNvSpPr/>
            <p:nvPr/>
          </p:nvSpPr>
          <p:spPr>
            <a:xfrm rot="10800000">
              <a:off x="702" y="353"/>
              <a:ext cx="17097" cy="953"/>
            </a:xfrm>
            <a:prstGeom prst="rect">
              <a:avLst/>
            </a:prstGeom>
            <a:gradFill>
              <a:gsLst>
                <a:gs pos="0">
                  <a:schemeClr val="accent1">
                    <a:lumMod val="5000"/>
                    <a:lumOff val="95000"/>
                  </a:schemeClr>
                </a:gs>
                <a:gs pos="45000">
                  <a:srgbClr val="99CAEC"/>
                </a:gs>
                <a:gs pos="100000">
                  <a:srgbClr val="00A0EA"/>
                </a:gs>
              </a:gsLst>
              <a:lin ang="2052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413" y="353"/>
              <a:ext cx="162" cy="953"/>
            </a:xfrm>
            <a:prstGeom prst="rect">
              <a:avLst/>
            </a:prstGeom>
            <a:solidFill>
              <a:srgbClr val="00A0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14530" y="588"/>
              <a:ext cx="3538" cy="483"/>
            </a:xfrm>
            <a:prstGeom prst="rect">
              <a:avLst/>
            </a:prstGeom>
            <a:noFill/>
          </p:spPr>
          <p:txBody>
            <a:bodyPr wrap="square" rtlCol="0">
              <a:spAutoFit/>
            </a:bodyPr>
            <a:lstStyle/>
            <a:p>
              <a:r>
                <a:rPr lang="zh-CN" altLang="en-US" sz="1400" kern="100">
                  <a:solidFill>
                    <a:srgbClr val="00A0DF"/>
                  </a:solidFill>
                  <a:uFillTx/>
                  <a:latin typeface="阿里巴巴普惠体" panose="00020600040101010101" charset="-122"/>
                  <a:ea typeface="阿里巴巴普惠体" panose="00020600040101010101" charset="-122"/>
                </a:rPr>
                <a:t>数字化人才在线教育平台</a:t>
              </a:r>
            </a:p>
          </p:txBody>
        </p:sp>
        <p:pic>
          <p:nvPicPr>
            <p:cNvPr id="9" name="图片 8" descr="kaikeba-logo"/>
            <p:cNvPicPr>
              <a:picLocks noChangeAspect="1"/>
            </p:cNvPicPr>
            <p:nvPr/>
          </p:nvPicPr>
          <p:blipFill>
            <a:blip r:embed="rId3"/>
            <a:stretch>
              <a:fillRect/>
            </a:stretch>
          </p:blipFill>
          <p:spPr>
            <a:xfrm>
              <a:off x="12905" y="499"/>
              <a:ext cx="1658" cy="661"/>
            </a:xfrm>
            <a:prstGeom prst="rect">
              <a:avLst/>
            </a:prstGeom>
          </p:spPr>
        </p:pic>
        <p:sp>
          <p:nvSpPr>
            <p:cNvPr id="10" name="文本框 9"/>
            <p:cNvSpPr txBox="1"/>
            <p:nvPr/>
          </p:nvSpPr>
          <p:spPr>
            <a:xfrm>
              <a:off x="615" y="275"/>
              <a:ext cx="7940" cy="1113"/>
            </a:xfrm>
            <a:prstGeom prst="rect">
              <a:avLst/>
            </a:prstGeom>
            <a:noFill/>
          </p:spPr>
          <p:txBody>
            <a:bodyPr wrap="square" rtlCol="0">
              <a:spAutoFit/>
            </a:bodyPr>
            <a:lstStyle/>
            <a:p>
              <a:pPr algn="l"/>
              <a:r>
                <a:rPr lang="zh-CN" altLang="en-US" sz="4000" dirty="0">
                  <a:solidFill>
                    <a:schemeClr val="bg1"/>
                  </a:solidFill>
                  <a:latin typeface="阿里巴巴普惠体" panose="00020600040101010101" charset="-122"/>
                  <a:ea typeface="阿里巴巴普惠体" panose="00020600040101010101" charset="-122"/>
                  <a:sym typeface="+mn-ea"/>
                </a:rPr>
                <a:t>数据分析报告</a:t>
              </a:r>
            </a:p>
          </p:txBody>
        </p:sp>
      </p:grpSp>
      <p:grpSp>
        <p:nvGrpSpPr>
          <p:cNvPr id="15" name="组合 14"/>
          <p:cNvGrpSpPr/>
          <p:nvPr/>
        </p:nvGrpSpPr>
        <p:grpSpPr>
          <a:xfrm>
            <a:off x="630796" y="2235257"/>
            <a:ext cx="1961147" cy="1096773"/>
            <a:chOff x="630796" y="1441936"/>
            <a:chExt cx="1961147" cy="960740"/>
          </a:xfrm>
        </p:grpSpPr>
        <p:sp>
          <p:nvSpPr>
            <p:cNvPr id="2" name="箭头: 五边形 1"/>
            <p:cNvSpPr/>
            <p:nvPr/>
          </p:nvSpPr>
          <p:spPr>
            <a:xfrm>
              <a:off x="630796" y="1441936"/>
              <a:ext cx="1710068" cy="960740"/>
            </a:xfrm>
            <a:prstGeom prst="homePlate">
              <a:avLst/>
            </a:prstGeom>
            <a:solidFill>
              <a:srgbClr val="00A0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761026" y="1597124"/>
              <a:ext cx="1830917" cy="707886"/>
            </a:xfrm>
            <a:prstGeom prst="rect">
              <a:avLst/>
            </a:prstGeom>
            <a:noFill/>
          </p:spPr>
          <p:txBody>
            <a:bodyPr wrap="square">
              <a:spAutoFit/>
            </a:bodyPr>
            <a:lstStyle/>
            <a:p>
              <a:r>
                <a:rPr lang="zh-CN" altLang="en-US" sz="2000" dirty="0">
                  <a:solidFill>
                    <a:schemeClr val="bg1"/>
                  </a:solidFill>
                  <a:ea typeface="阿里巴巴普惠体" panose="00020600040101010101" charset="-122"/>
                </a:rPr>
                <a:t>明确</a:t>
              </a:r>
              <a:endParaRPr lang="en-US" altLang="zh-CN" sz="2000" dirty="0">
                <a:solidFill>
                  <a:schemeClr val="bg1"/>
                </a:solidFill>
                <a:ea typeface="阿里巴巴普惠体" panose="00020600040101010101" charset="-122"/>
              </a:endParaRPr>
            </a:p>
            <a:p>
              <a:r>
                <a:rPr lang="zh-CN" altLang="en-US" sz="2000" dirty="0">
                  <a:solidFill>
                    <a:schemeClr val="bg1"/>
                  </a:solidFill>
                  <a:ea typeface="阿里巴巴普惠体" panose="00020600040101010101" charset="-122"/>
                </a:rPr>
                <a:t>分析目标</a:t>
              </a:r>
            </a:p>
          </p:txBody>
        </p:sp>
      </p:grpSp>
      <p:grpSp>
        <p:nvGrpSpPr>
          <p:cNvPr id="23" name="组合 22"/>
          <p:cNvGrpSpPr/>
          <p:nvPr/>
        </p:nvGrpSpPr>
        <p:grpSpPr>
          <a:xfrm>
            <a:off x="2831901" y="2235257"/>
            <a:ext cx="1961147" cy="1096773"/>
            <a:chOff x="630796" y="1441936"/>
            <a:chExt cx="1961147" cy="960740"/>
          </a:xfrm>
        </p:grpSpPr>
        <p:sp>
          <p:nvSpPr>
            <p:cNvPr id="24" name="箭头: 五边形 23"/>
            <p:cNvSpPr/>
            <p:nvPr/>
          </p:nvSpPr>
          <p:spPr>
            <a:xfrm>
              <a:off x="630796" y="1441936"/>
              <a:ext cx="1710068" cy="960740"/>
            </a:xfrm>
            <a:prstGeom prst="homePlate">
              <a:avLst/>
            </a:prstGeom>
            <a:solidFill>
              <a:srgbClr val="00A0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文本框 24"/>
            <p:cNvSpPr txBox="1"/>
            <p:nvPr/>
          </p:nvSpPr>
          <p:spPr>
            <a:xfrm>
              <a:off x="761026" y="1597124"/>
              <a:ext cx="1830917" cy="620087"/>
            </a:xfrm>
            <a:prstGeom prst="rect">
              <a:avLst/>
            </a:prstGeom>
            <a:noFill/>
          </p:spPr>
          <p:txBody>
            <a:bodyPr wrap="square">
              <a:spAutoFit/>
            </a:bodyPr>
            <a:lstStyle/>
            <a:p>
              <a:r>
                <a:rPr lang="zh-CN" altLang="en-US" sz="2000" dirty="0">
                  <a:solidFill>
                    <a:schemeClr val="bg1"/>
                  </a:solidFill>
                  <a:ea typeface="阿里巴巴普惠体" panose="00020600040101010101" charset="-122"/>
                </a:rPr>
                <a:t>确定</a:t>
              </a:r>
              <a:endParaRPr lang="en-US" altLang="zh-CN" sz="2000" dirty="0">
                <a:solidFill>
                  <a:schemeClr val="bg1"/>
                </a:solidFill>
                <a:ea typeface="阿里巴巴普惠体" panose="00020600040101010101" charset="-122"/>
              </a:endParaRPr>
            </a:p>
            <a:p>
              <a:r>
                <a:rPr lang="zh-CN" altLang="en-US" sz="2000" dirty="0">
                  <a:solidFill>
                    <a:schemeClr val="bg1"/>
                  </a:solidFill>
                  <a:ea typeface="阿里巴巴普惠体" panose="00020600040101010101" charset="-122"/>
                </a:rPr>
                <a:t>分析方案</a:t>
              </a:r>
            </a:p>
          </p:txBody>
        </p:sp>
      </p:grpSp>
      <p:grpSp>
        <p:nvGrpSpPr>
          <p:cNvPr id="47" name="组合 46"/>
          <p:cNvGrpSpPr/>
          <p:nvPr/>
        </p:nvGrpSpPr>
        <p:grpSpPr>
          <a:xfrm>
            <a:off x="5003863" y="2235257"/>
            <a:ext cx="1932629" cy="1096773"/>
            <a:chOff x="630796" y="1441936"/>
            <a:chExt cx="1932629" cy="960740"/>
          </a:xfrm>
        </p:grpSpPr>
        <p:sp>
          <p:nvSpPr>
            <p:cNvPr id="48" name="箭头: 五边形 47"/>
            <p:cNvSpPr/>
            <p:nvPr/>
          </p:nvSpPr>
          <p:spPr>
            <a:xfrm>
              <a:off x="630796" y="1441936"/>
              <a:ext cx="1710068" cy="960740"/>
            </a:xfrm>
            <a:prstGeom prst="homePlate">
              <a:avLst/>
            </a:prstGeom>
            <a:solidFill>
              <a:srgbClr val="00A0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文本框 48"/>
            <p:cNvSpPr txBox="1"/>
            <p:nvPr/>
          </p:nvSpPr>
          <p:spPr>
            <a:xfrm>
              <a:off x="732508" y="1506221"/>
              <a:ext cx="1830917" cy="889690"/>
            </a:xfrm>
            <a:prstGeom prst="rect">
              <a:avLst/>
            </a:prstGeom>
            <a:noFill/>
          </p:spPr>
          <p:txBody>
            <a:bodyPr wrap="square">
              <a:spAutoFit/>
            </a:bodyPr>
            <a:lstStyle/>
            <a:p>
              <a:r>
                <a:rPr lang="zh-CN" altLang="en-US" sz="2000" dirty="0">
                  <a:solidFill>
                    <a:schemeClr val="bg1"/>
                  </a:solidFill>
                  <a:ea typeface="阿里巴巴普惠体" panose="00020600040101010101" charset="-122"/>
                </a:rPr>
                <a:t>数据获取</a:t>
              </a:r>
            </a:p>
            <a:p>
              <a:r>
                <a:rPr lang="zh-CN" altLang="en-US" sz="2000" dirty="0">
                  <a:solidFill>
                    <a:schemeClr val="bg1"/>
                  </a:solidFill>
                  <a:ea typeface="阿里巴巴普惠体" panose="00020600040101010101" charset="-122"/>
                </a:rPr>
                <a:t>数据清洗</a:t>
              </a:r>
            </a:p>
            <a:p>
              <a:r>
                <a:rPr lang="zh-CN" altLang="en-US" sz="2000" dirty="0">
                  <a:solidFill>
                    <a:schemeClr val="bg1"/>
                  </a:solidFill>
                  <a:ea typeface="阿里巴巴普惠体" panose="00020600040101010101" charset="-122"/>
                </a:rPr>
                <a:t>统计分析</a:t>
              </a:r>
            </a:p>
          </p:txBody>
        </p:sp>
      </p:grpSp>
      <p:grpSp>
        <p:nvGrpSpPr>
          <p:cNvPr id="50" name="组合 49"/>
          <p:cNvGrpSpPr/>
          <p:nvPr/>
        </p:nvGrpSpPr>
        <p:grpSpPr>
          <a:xfrm>
            <a:off x="7211561" y="2235257"/>
            <a:ext cx="1961147" cy="1096773"/>
            <a:chOff x="630796" y="1441936"/>
            <a:chExt cx="1961147" cy="960740"/>
          </a:xfrm>
        </p:grpSpPr>
        <p:sp>
          <p:nvSpPr>
            <p:cNvPr id="51" name="箭头: 五边形 50"/>
            <p:cNvSpPr/>
            <p:nvPr/>
          </p:nvSpPr>
          <p:spPr>
            <a:xfrm>
              <a:off x="630796" y="1441936"/>
              <a:ext cx="1710068" cy="960740"/>
            </a:xfrm>
            <a:prstGeom prst="homePlate">
              <a:avLst/>
            </a:prstGeom>
            <a:solidFill>
              <a:srgbClr val="00A0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文本框 51"/>
            <p:cNvSpPr txBox="1"/>
            <p:nvPr/>
          </p:nvSpPr>
          <p:spPr>
            <a:xfrm>
              <a:off x="761026" y="1597124"/>
              <a:ext cx="1830917" cy="620087"/>
            </a:xfrm>
            <a:prstGeom prst="rect">
              <a:avLst/>
            </a:prstGeom>
            <a:noFill/>
          </p:spPr>
          <p:txBody>
            <a:bodyPr wrap="square">
              <a:spAutoFit/>
            </a:bodyPr>
            <a:lstStyle/>
            <a:p>
              <a:r>
                <a:rPr lang="zh-CN" altLang="en-US" sz="2000" dirty="0">
                  <a:solidFill>
                    <a:schemeClr val="bg1"/>
                  </a:solidFill>
                  <a:ea typeface="阿里巴巴普惠体" panose="00020600040101010101" charset="-122"/>
                </a:rPr>
                <a:t>产生</a:t>
              </a:r>
              <a:endParaRPr lang="en-US" altLang="zh-CN" sz="2000" dirty="0">
                <a:solidFill>
                  <a:schemeClr val="bg1"/>
                </a:solidFill>
                <a:ea typeface="阿里巴巴普惠体" panose="00020600040101010101" charset="-122"/>
              </a:endParaRPr>
            </a:p>
            <a:p>
              <a:r>
                <a:rPr lang="zh-CN" altLang="en-US" sz="2000" dirty="0">
                  <a:solidFill>
                    <a:schemeClr val="bg1"/>
                  </a:solidFill>
                  <a:ea typeface="阿里巴巴普惠体" panose="00020600040101010101" charset="-122"/>
                </a:rPr>
                <a:t>业务洞察</a:t>
              </a:r>
            </a:p>
          </p:txBody>
        </p:sp>
      </p:grpSp>
      <p:grpSp>
        <p:nvGrpSpPr>
          <p:cNvPr id="53" name="组合 52"/>
          <p:cNvGrpSpPr/>
          <p:nvPr/>
        </p:nvGrpSpPr>
        <p:grpSpPr>
          <a:xfrm>
            <a:off x="9366751" y="2235257"/>
            <a:ext cx="1961147" cy="1096773"/>
            <a:chOff x="630796" y="1441936"/>
            <a:chExt cx="1961147" cy="960740"/>
          </a:xfrm>
        </p:grpSpPr>
        <p:sp>
          <p:nvSpPr>
            <p:cNvPr id="54" name="箭头: 五边形 53"/>
            <p:cNvSpPr/>
            <p:nvPr/>
          </p:nvSpPr>
          <p:spPr>
            <a:xfrm>
              <a:off x="630796" y="1441936"/>
              <a:ext cx="1710068" cy="960740"/>
            </a:xfrm>
            <a:prstGeom prst="homePlate">
              <a:avLst/>
            </a:prstGeom>
            <a:solidFill>
              <a:srgbClr val="00A0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文本框 54"/>
            <p:cNvSpPr txBox="1"/>
            <p:nvPr/>
          </p:nvSpPr>
          <p:spPr>
            <a:xfrm>
              <a:off x="761026" y="1775823"/>
              <a:ext cx="1830917" cy="350484"/>
            </a:xfrm>
            <a:prstGeom prst="rect">
              <a:avLst/>
            </a:prstGeom>
            <a:noFill/>
          </p:spPr>
          <p:txBody>
            <a:bodyPr wrap="square">
              <a:spAutoFit/>
            </a:bodyPr>
            <a:lstStyle/>
            <a:p>
              <a:r>
                <a:rPr lang="zh-CN" altLang="en-US" sz="2000" dirty="0">
                  <a:solidFill>
                    <a:schemeClr val="bg1"/>
                  </a:solidFill>
                  <a:ea typeface="阿里巴巴普惠体" panose="00020600040101010101" charset="-122"/>
                </a:rPr>
                <a:t>分析报告</a:t>
              </a:r>
            </a:p>
          </p:txBody>
        </p:sp>
      </p:grpSp>
      <p:grpSp>
        <p:nvGrpSpPr>
          <p:cNvPr id="56" name="组合 55"/>
          <p:cNvGrpSpPr/>
          <p:nvPr/>
        </p:nvGrpSpPr>
        <p:grpSpPr>
          <a:xfrm>
            <a:off x="159385" y="4187190"/>
            <a:ext cx="11125200" cy="2569845"/>
            <a:chOff x="251" y="6594"/>
            <a:chExt cx="17520" cy="4047"/>
          </a:xfrm>
          <a:effectLst>
            <a:outerShdw blurRad="50800" dist="50800" dir="5400000" algn="ctr" rotWithShape="0">
              <a:srgbClr val="000000">
                <a:alpha val="0"/>
              </a:srgbClr>
            </a:outerShdw>
          </a:effectLst>
        </p:grpSpPr>
        <p:sp>
          <p:nvSpPr>
            <p:cNvPr id="57" name="Freeform 14"/>
            <p:cNvSpPr>
              <a:spLocks noEditPoints="1"/>
            </p:cNvSpPr>
            <p:nvPr/>
          </p:nvSpPr>
          <p:spPr bwMode="auto">
            <a:xfrm>
              <a:off x="3957" y="9651"/>
              <a:ext cx="257" cy="300"/>
            </a:xfrm>
            <a:custGeom>
              <a:avLst/>
              <a:gdLst>
                <a:gd name="T0" fmla="*/ 36 w 56"/>
                <a:gd name="T1" fmla="*/ 14 h 65"/>
                <a:gd name="T2" fmla="*/ 43 w 56"/>
                <a:gd name="T3" fmla="*/ 2 h 65"/>
                <a:gd name="T4" fmla="*/ 41 w 56"/>
                <a:gd name="T5" fmla="*/ 0 h 65"/>
                <a:gd name="T6" fmla="*/ 13 w 56"/>
                <a:gd name="T7" fmla="*/ 1 h 65"/>
                <a:gd name="T8" fmla="*/ 20 w 56"/>
                <a:gd name="T9" fmla="*/ 14 h 65"/>
                <a:gd name="T10" fmla="*/ 0 w 56"/>
                <a:gd name="T11" fmla="*/ 37 h 65"/>
                <a:gd name="T12" fmla="*/ 7 w 56"/>
                <a:gd name="T13" fmla="*/ 65 h 65"/>
                <a:gd name="T14" fmla="*/ 56 w 56"/>
                <a:gd name="T15" fmla="*/ 58 h 65"/>
                <a:gd name="T16" fmla="*/ 36 w 56"/>
                <a:gd name="T17" fmla="*/ 15 h 65"/>
                <a:gd name="T18" fmla="*/ 23 w 56"/>
                <a:gd name="T19" fmla="*/ 4 h 65"/>
                <a:gd name="T20" fmla="*/ 21 w 56"/>
                <a:gd name="T21" fmla="*/ 5 h 65"/>
                <a:gd name="T22" fmla="*/ 22 w 56"/>
                <a:gd name="T23" fmla="*/ 13 h 65"/>
                <a:gd name="T24" fmla="*/ 39 w 56"/>
                <a:gd name="T25" fmla="*/ 3 h 65"/>
                <a:gd name="T26" fmla="*/ 26 w 56"/>
                <a:gd name="T27" fmla="*/ 13 h 65"/>
                <a:gd name="T28" fmla="*/ 33 w 56"/>
                <a:gd name="T29" fmla="*/ 15 h 65"/>
                <a:gd name="T30" fmla="*/ 23 w 56"/>
                <a:gd name="T31" fmla="*/ 16 h 65"/>
                <a:gd name="T32" fmla="*/ 53 w 56"/>
                <a:gd name="T33" fmla="*/ 58 h 65"/>
                <a:gd name="T34" fmla="*/ 7 w 56"/>
                <a:gd name="T35" fmla="*/ 62 h 65"/>
                <a:gd name="T36" fmla="*/ 3 w 56"/>
                <a:gd name="T37" fmla="*/ 37 h 65"/>
                <a:gd name="T38" fmla="*/ 34 w 56"/>
                <a:gd name="T39" fmla="*/ 18 h 65"/>
                <a:gd name="T40" fmla="*/ 53 w 56"/>
                <a:gd name="T41" fmla="*/ 58 h 65"/>
                <a:gd name="T42" fmla="*/ 8 w 56"/>
                <a:gd name="T43" fmla="*/ 54 h 65"/>
                <a:gd name="T44" fmla="*/ 12 w 56"/>
                <a:gd name="T45" fmla="*/ 58 h 65"/>
                <a:gd name="T46" fmla="*/ 6 w 56"/>
                <a:gd name="T47" fmla="*/ 54 h 65"/>
                <a:gd name="T48" fmla="*/ 23 w 56"/>
                <a:gd name="T49" fmla="*/ 21 h 65"/>
                <a:gd name="T50" fmla="*/ 23 w 56"/>
                <a:gd name="T51" fmla="*/ 23 h 65"/>
                <a:gd name="T52" fmla="*/ 28 w 56"/>
                <a:gd name="T53" fmla="*/ 28 h 65"/>
                <a:gd name="T54" fmla="*/ 28 w 56"/>
                <a:gd name="T55" fmla="*/ 53 h 65"/>
                <a:gd name="T56" fmla="*/ 28 w 56"/>
                <a:gd name="T57" fmla="*/ 28 h 65"/>
                <a:gd name="T58" fmla="*/ 17 w 56"/>
                <a:gd name="T59" fmla="*/ 41 h 65"/>
                <a:gd name="T60" fmla="*/ 38 w 56"/>
                <a:gd name="T61" fmla="*/ 41 h 65"/>
                <a:gd name="T62" fmla="*/ 26 w 56"/>
                <a:gd name="T63" fmla="*/ 37 h 65"/>
                <a:gd name="T64" fmla="*/ 32 w 56"/>
                <a:gd name="T65" fmla="*/ 44 h 65"/>
                <a:gd name="T66" fmla="*/ 29 w 56"/>
                <a:gd name="T67" fmla="*/ 49 h 65"/>
                <a:gd name="T68" fmla="*/ 27 w 56"/>
                <a:gd name="T69" fmla="*/ 49 h 65"/>
                <a:gd name="T70" fmla="*/ 24 w 56"/>
                <a:gd name="T71" fmla="*/ 44 h 65"/>
                <a:gd name="T72" fmla="*/ 26 w 56"/>
                <a:gd name="T73" fmla="*/ 44 h 65"/>
                <a:gd name="T74" fmla="*/ 30 w 56"/>
                <a:gd name="T75" fmla="*/ 44 h 65"/>
                <a:gd name="T76" fmla="*/ 24 w 56"/>
                <a:gd name="T77" fmla="*/ 37 h 65"/>
                <a:gd name="T78" fmla="*/ 27 w 56"/>
                <a:gd name="T79" fmla="*/ 32 h 65"/>
                <a:gd name="T80" fmla="*/ 29 w 56"/>
                <a:gd name="T81" fmla="*/ 32 h 65"/>
                <a:gd name="T82" fmla="*/ 32 w 56"/>
                <a:gd name="T83" fmla="*/ 37 h 65"/>
                <a:gd name="T84" fmla="*/ 30 w 56"/>
                <a:gd name="T85" fmla="*/ 37 h 65"/>
                <a:gd name="T86" fmla="*/ 26 w 56"/>
                <a:gd name="T87" fmla="*/ 37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6" h="65">
                  <a:moveTo>
                    <a:pt x="36" y="15"/>
                  </a:moveTo>
                  <a:cubicBezTo>
                    <a:pt x="36" y="14"/>
                    <a:pt x="36" y="14"/>
                    <a:pt x="36" y="14"/>
                  </a:cubicBezTo>
                  <a:cubicBezTo>
                    <a:pt x="43" y="3"/>
                    <a:pt x="43" y="3"/>
                    <a:pt x="43" y="3"/>
                  </a:cubicBezTo>
                  <a:cubicBezTo>
                    <a:pt x="43" y="3"/>
                    <a:pt x="43" y="3"/>
                    <a:pt x="43" y="2"/>
                  </a:cubicBezTo>
                  <a:cubicBezTo>
                    <a:pt x="43" y="1"/>
                    <a:pt x="42" y="0"/>
                    <a:pt x="41" y="0"/>
                  </a:cubicBezTo>
                  <a:cubicBezTo>
                    <a:pt x="41" y="0"/>
                    <a:pt x="41" y="0"/>
                    <a:pt x="41" y="0"/>
                  </a:cubicBezTo>
                  <a:cubicBezTo>
                    <a:pt x="14" y="0"/>
                    <a:pt x="14" y="0"/>
                    <a:pt x="14" y="0"/>
                  </a:cubicBezTo>
                  <a:cubicBezTo>
                    <a:pt x="14" y="0"/>
                    <a:pt x="13" y="0"/>
                    <a:pt x="13" y="1"/>
                  </a:cubicBezTo>
                  <a:cubicBezTo>
                    <a:pt x="12" y="2"/>
                    <a:pt x="12" y="3"/>
                    <a:pt x="13" y="3"/>
                  </a:cubicBezTo>
                  <a:cubicBezTo>
                    <a:pt x="20" y="14"/>
                    <a:pt x="20" y="14"/>
                    <a:pt x="20" y="14"/>
                  </a:cubicBezTo>
                  <a:cubicBezTo>
                    <a:pt x="20" y="15"/>
                    <a:pt x="20" y="15"/>
                    <a:pt x="20" y="15"/>
                  </a:cubicBezTo>
                  <a:cubicBezTo>
                    <a:pt x="9" y="16"/>
                    <a:pt x="0" y="26"/>
                    <a:pt x="0" y="37"/>
                  </a:cubicBezTo>
                  <a:cubicBezTo>
                    <a:pt x="0" y="58"/>
                    <a:pt x="0" y="58"/>
                    <a:pt x="0" y="58"/>
                  </a:cubicBezTo>
                  <a:cubicBezTo>
                    <a:pt x="0" y="61"/>
                    <a:pt x="3" y="65"/>
                    <a:pt x="7" y="65"/>
                  </a:cubicBezTo>
                  <a:cubicBezTo>
                    <a:pt x="49" y="65"/>
                    <a:pt x="49" y="65"/>
                    <a:pt x="49" y="65"/>
                  </a:cubicBezTo>
                  <a:cubicBezTo>
                    <a:pt x="53" y="65"/>
                    <a:pt x="56" y="61"/>
                    <a:pt x="56" y="58"/>
                  </a:cubicBezTo>
                  <a:cubicBezTo>
                    <a:pt x="56" y="37"/>
                    <a:pt x="56" y="37"/>
                    <a:pt x="56" y="37"/>
                  </a:cubicBezTo>
                  <a:cubicBezTo>
                    <a:pt x="56" y="26"/>
                    <a:pt x="47" y="16"/>
                    <a:pt x="36" y="15"/>
                  </a:cubicBezTo>
                  <a:close/>
                  <a:moveTo>
                    <a:pt x="26" y="13"/>
                  </a:moveTo>
                  <a:cubicBezTo>
                    <a:pt x="23" y="4"/>
                    <a:pt x="23" y="4"/>
                    <a:pt x="23" y="4"/>
                  </a:cubicBezTo>
                  <a:cubicBezTo>
                    <a:pt x="22" y="3"/>
                    <a:pt x="22" y="3"/>
                    <a:pt x="21" y="3"/>
                  </a:cubicBezTo>
                  <a:cubicBezTo>
                    <a:pt x="21" y="4"/>
                    <a:pt x="21" y="4"/>
                    <a:pt x="21" y="5"/>
                  </a:cubicBezTo>
                  <a:cubicBezTo>
                    <a:pt x="24" y="13"/>
                    <a:pt x="24" y="13"/>
                    <a:pt x="24" y="13"/>
                  </a:cubicBezTo>
                  <a:cubicBezTo>
                    <a:pt x="22" y="13"/>
                    <a:pt x="22" y="13"/>
                    <a:pt x="22" y="13"/>
                  </a:cubicBezTo>
                  <a:cubicBezTo>
                    <a:pt x="16" y="3"/>
                    <a:pt x="16" y="3"/>
                    <a:pt x="16" y="3"/>
                  </a:cubicBezTo>
                  <a:cubicBezTo>
                    <a:pt x="39" y="3"/>
                    <a:pt x="39" y="3"/>
                    <a:pt x="39" y="3"/>
                  </a:cubicBezTo>
                  <a:cubicBezTo>
                    <a:pt x="33" y="13"/>
                    <a:pt x="33" y="13"/>
                    <a:pt x="33" y="13"/>
                  </a:cubicBezTo>
                  <a:lnTo>
                    <a:pt x="26" y="13"/>
                  </a:lnTo>
                  <a:close/>
                  <a:moveTo>
                    <a:pt x="23" y="15"/>
                  </a:moveTo>
                  <a:cubicBezTo>
                    <a:pt x="33" y="15"/>
                    <a:pt x="33" y="15"/>
                    <a:pt x="33" y="15"/>
                  </a:cubicBezTo>
                  <a:cubicBezTo>
                    <a:pt x="33" y="16"/>
                    <a:pt x="33" y="16"/>
                    <a:pt x="33" y="16"/>
                  </a:cubicBezTo>
                  <a:cubicBezTo>
                    <a:pt x="23" y="16"/>
                    <a:pt x="23" y="16"/>
                    <a:pt x="23" y="16"/>
                  </a:cubicBezTo>
                  <a:lnTo>
                    <a:pt x="23" y="15"/>
                  </a:lnTo>
                  <a:close/>
                  <a:moveTo>
                    <a:pt x="53" y="58"/>
                  </a:moveTo>
                  <a:cubicBezTo>
                    <a:pt x="53" y="60"/>
                    <a:pt x="51" y="62"/>
                    <a:pt x="49" y="62"/>
                  </a:cubicBezTo>
                  <a:cubicBezTo>
                    <a:pt x="7" y="62"/>
                    <a:pt x="7" y="62"/>
                    <a:pt x="7" y="62"/>
                  </a:cubicBezTo>
                  <a:cubicBezTo>
                    <a:pt x="5" y="62"/>
                    <a:pt x="3" y="60"/>
                    <a:pt x="3" y="58"/>
                  </a:cubicBezTo>
                  <a:cubicBezTo>
                    <a:pt x="3" y="37"/>
                    <a:pt x="3" y="37"/>
                    <a:pt x="3" y="37"/>
                  </a:cubicBezTo>
                  <a:cubicBezTo>
                    <a:pt x="3" y="26"/>
                    <a:pt x="11" y="18"/>
                    <a:pt x="22" y="18"/>
                  </a:cubicBezTo>
                  <a:cubicBezTo>
                    <a:pt x="34" y="18"/>
                    <a:pt x="34" y="18"/>
                    <a:pt x="34" y="18"/>
                  </a:cubicBezTo>
                  <a:cubicBezTo>
                    <a:pt x="44" y="18"/>
                    <a:pt x="53" y="26"/>
                    <a:pt x="53" y="37"/>
                  </a:cubicBezTo>
                  <a:lnTo>
                    <a:pt x="53" y="58"/>
                  </a:lnTo>
                  <a:close/>
                  <a:moveTo>
                    <a:pt x="8" y="38"/>
                  </a:moveTo>
                  <a:cubicBezTo>
                    <a:pt x="8" y="54"/>
                    <a:pt x="8" y="54"/>
                    <a:pt x="8" y="54"/>
                  </a:cubicBezTo>
                  <a:cubicBezTo>
                    <a:pt x="8" y="55"/>
                    <a:pt x="9" y="57"/>
                    <a:pt x="11" y="57"/>
                  </a:cubicBezTo>
                  <a:cubicBezTo>
                    <a:pt x="11" y="57"/>
                    <a:pt x="12" y="57"/>
                    <a:pt x="12" y="58"/>
                  </a:cubicBezTo>
                  <a:cubicBezTo>
                    <a:pt x="12" y="58"/>
                    <a:pt x="11" y="59"/>
                    <a:pt x="11" y="59"/>
                  </a:cubicBezTo>
                  <a:cubicBezTo>
                    <a:pt x="8" y="59"/>
                    <a:pt x="6" y="56"/>
                    <a:pt x="6" y="54"/>
                  </a:cubicBezTo>
                  <a:cubicBezTo>
                    <a:pt x="6" y="38"/>
                    <a:pt x="6" y="38"/>
                    <a:pt x="6" y="38"/>
                  </a:cubicBezTo>
                  <a:cubicBezTo>
                    <a:pt x="6" y="28"/>
                    <a:pt x="14" y="21"/>
                    <a:pt x="23" y="21"/>
                  </a:cubicBezTo>
                  <a:cubicBezTo>
                    <a:pt x="24" y="21"/>
                    <a:pt x="24" y="21"/>
                    <a:pt x="24" y="22"/>
                  </a:cubicBezTo>
                  <a:cubicBezTo>
                    <a:pt x="24" y="22"/>
                    <a:pt x="24" y="23"/>
                    <a:pt x="23" y="23"/>
                  </a:cubicBezTo>
                  <a:cubicBezTo>
                    <a:pt x="15" y="23"/>
                    <a:pt x="8" y="29"/>
                    <a:pt x="8" y="38"/>
                  </a:cubicBezTo>
                  <a:close/>
                  <a:moveTo>
                    <a:pt x="28" y="28"/>
                  </a:moveTo>
                  <a:cubicBezTo>
                    <a:pt x="21" y="28"/>
                    <a:pt x="15" y="34"/>
                    <a:pt x="15" y="41"/>
                  </a:cubicBezTo>
                  <a:cubicBezTo>
                    <a:pt x="15" y="47"/>
                    <a:pt x="21" y="53"/>
                    <a:pt x="28" y="53"/>
                  </a:cubicBezTo>
                  <a:cubicBezTo>
                    <a:pt x="35" y="53"/>
                    <a:pt x="40" y="47"/>
                    <a:pt x="40" y="41"/>
                  </a:cubicBezTo>
                  <a:cubicBezTo>
                    <a:pt x="40" y="34"/>
                    <a:pt x="35" y="28"/>
                    <a:pt x="28" y="28"/>
                  </a:cubicBezTo>
                  <a:close/>
                  <a:moveTo>
                    <a:pt x="28" y="51"/>
                  </a:moveTo>
                  <a:cubicBezTo>
                    <a:pt x="22" y="51"/>
                    <a:pt x="17" y="46"/>
                    <a:pt x="17" y="41"/>
                  </a:cubicBezTo>
                  <a:cubicBezTo>
                    <a:pt x="17" y="35"/>
                    <a:pt x="22" y="30"/>
                    <a:pt x="28" y="30"/>
                  </a:cubicBezTo>
                  <a:cubicBezTo>
                    <a:pt x="33" y="30"/>
                    <a:pt x="38" y="35"/>
                    <a:pt x="38" y="41"/>
                  </a:cubicBezTo>
                  <a:cubicBezTo>
                    <a:pt x="38" y="46"/>
                    <a:pt x="33" y="51"/>
                    <a:pt x="28" y="51"/>
                  </a:cubicBezTo>
                  <a:close/>
                  <a:moveTo>
                    <a:pt x="26" y="37"/>
                  </a:moveTo>
                  <a:cubicBezTo>
                    <a:pt x="26" y="39"/>
                    <a:pt x="27" y="40"/>
                    <a:pt x="28" y="40"/>
                  </a:cubicBezTo>
                  <a:cubicBezTo>
                    <a:pt x="30" y="40"/>
                    <a:pt x="32" y="41"/>
                    <a:pt x="32" y="44"/>
                  </a:cubicBezTo>
                  <a:cubicBezTo>
                    <a:pt x="32" y="46"/>
                    <a:pt x="31" y="47"/>
                    <a:pt x="29" y="48"/>
                  </a:cubicBezTo>
                  <a:cubicBezTo>
                    <a:pt x="29" y="49"/>
                    <a:pt x="29" y="49"/>
                    <a:pt x="29" y="49"/>
                  </a:cubicBezTo>
                  <a:cubicBezTo>
                    <a:pt x="29" y="49"/>
                    <a:pt x="28" y="50"/>
                    <a:pt x="28" y="50"/>
                  </a:cubicBezTo>
                  <a:cubicBezTo>
                    <a:pt x="27" y="50"/>
                    <a:pt x="27" y="49"/>
                    <a:pt x="27" y="49"/>
                  </a:cubicBezTo>
                  <a:cubicBezTo>
                    <a:pt x="27" y="48"/>
                    <a:pt x="27" y="48"/>
                    <a:pt x="27" y="48"/>
                  </a:cubicBezTo>
                  <a:cubicBezTo>
                    <a:pt x="25" y="47"/>
                    <a:pt x="24" y="46"/>
                    <a:pt x="24" y="44"/>
                  </a:cubicBezTo>
                  <a:cubicBezTo>
                    <a:pt x="24" y="43"/>
                    <a:pt x="24" y="43"/>
                    <a:pt x="25" y="43"/>
                  </a:cubicBezTo>
                  <a:cubicBezTo>
                    <a:pt x="25" y="43"/>
                    <a:pt x="26" y="43"/>
                    <a:pt x="26" y="44"/>
                  </a:cubicBezTo>
                  <a:cubicBezTo>
                    <a:pt x="26" y="45"/>
                    <a:pt x="27" y="46"/>
                    <a:pt x="28" y="46"/>
                  </a:cubicBezTo>
                  <a:cubicBezTo>
                    <a:pt x="29" y="46"/>
                    <a:pt x="30" y="45"/>
                    <a:pt x="30" y="44"/>
                  </a:cubicBezTo>
                  <a:cubicBezTo>
                    <a:pt x="30" y="42"/>
                    <a:pt x="29" y="42"/>
                    <a:pt x="28" y="42"/>
                  </a:cubicBezTo>
                  <a:cubicBezTo>
                    <a:pt x="25" y="42"/>
                    <a:pt x="24" y="40"/>
                    <a:pt x="24" y="37"/>
                  </a:cubicBezTo>
                  <a:cubicBezTo>
                    <a:pt x="24" y="36"/>
                    <a:pt x="25" y="34"/>
                    <a:pt x="27" y="34"/>
                  </a:cubicBezTo>
                  <a:cubicBezTo>
                    <a:pt x="27" y="32"/>
                    <a:pt x="27" y="32"/>
                    <a:pt x="27" y="32"/>
                  </a:cubicBezTo>
                  <a:cubicBezTo>
                    <a:pt x="27" y="32"/>
                    <a:pt x="27" y="31"/>
                    <a:pt x="28" y="31"/>
                  </a:cubicBezTo>
                  <a:cubicBezTo>
                    <a:pt x="28" y="31"/>
                    <a:pt x="29" y="32"/>
                    <a:pt x="29" y="32"/>
                  </a:cubicBezTo>
                  <a:cubicBezTo>
                    <a:pt x="29" y="33"/>
                    <a:pt x="29" y="33"/>
                    <a:pt x="29" y="33"/>
                  </a:cubicBezTo>
                  <a:cubicBezTo>
                    <a:pt x="30" y="34"/>
                    <a:pt x="32" y="35"/>
                    <a:pt x="32" y="37"/>
                  </a:cubicBezTo>
                  <a:cubicBezTo>
                    <a:pt x="32" y="38"/>
                    <a:pt x="31" y="38"/>
                    <a:pt x="31" y="38"/>
                  </a:cubicBezTo>
                  <a:cubicBezTo>
                    <a:pt x="30" y="38"/>
                    <a:pt x="30" y="38"/>
                    <a:pt x="30" y="37"/>
                  </a:cubicBezTo>
                  <a:cubicBezTo>
                    <a:pt x="30" y="36"/>
                    <a:pt x="29" y="35"/>
                    <a:pt x="28" y="35"/>
                  </a:cubicBezTo>
                  <a:cubicBezTo>
                    <a:pt x="27" y="35"/>
                    <a:pt x="26" y="36"/>
                    <a:pt x="26" y="37"/>
                  </a:cubicBezTo>
                  <a:close/>
                </a:path>
              </a:pathLst>
            </a:custGeom>
            <a:solidFill>
              <a:srgbClr val="71BFEB">
                <a:alpha val="33000"/>
              </a:srgbClr>
            </a:solidFill>
            <a:ln>
              <a:noFill/>
            </a:ln>
          </p:spPr>
          <p:txBody>
            <a:bodyPr vert="horz" wrap="square" lIns="68580" tIns="34291" rIns="68580" bIns="34291"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350" b="0" i="0" u="none" strike="noStrike" kern="0" cap="none" spc="0" normalizeH="0" baseline="0" noProof="0" dirty="0">
                <a:ln>
                  <a:noFill/>
                </a:ln>
                <a:solidFill>
                  <a:prstClr val="black"/>
                </a:solidFill>
                <a:effectLst/>
                <a:uLnTx/>
                <a:uFillTx/>
                <a:latin typeface="印品黑体" panose="00000500000000000000" pitchFamily="2" charset="-122"/>
              </a:endParaRPr>
            </a:p>
          </p:txBody>
        </p:sp>
        <p:sp>
          <p:nvSpPr>
            <p:cNvPr id="58" name="Freeform 18"/>
            <p:cNvSpPr>
              <a:spLocks noEditPoints="1"/>
            </p:cNvSpPr>
            <p:nvPr/>
          </p:nvSpPr>
          <p:spPr bwMode="auto">
            <a:xfrm>
              <a:off x="3912" y="8883"/>
              <a:ext cx="434" cy="410"/>
            </a:xfrm>
            <a:custGeom>
              <a:avLst/>
              <a:gdLst>
                <a:gd name="T0" fmla="*/ 13 w 75"/>
                <a:gd name="T1" fmla="*/ 41 h 71"/>
                <a:gd name="T2" fmla="*/ 13 w 75"/>
                <a:gd name="T3" fmla="*/ 35 h 71"/>
                <a:gd name="T4" fmla="*/ 65 w 75"/>
                <a:gd name="T5" fmla="*/ 12 h 71"/>
                <a:gd name="T6" fmla="*/ 36 w 75"/>
                <a:gd name="T7" fmla="*/ 13 h 71"/>
                <a:gd name="T8" fmla="*/ 65 w 75"/>
                <a:gd name="T9" fmla="*/ 14 h 71"/>
                <a:gd name="T10" fmla="*/ 65 w 75"/>
                <a:gd name="T11" fmla="*/ 12 h 71"/>
                <a:gd name="T12" fmla="*/ 22 w 75"/>
                <a:gd name="T13" fmla="*/ 38 h 71"/>
                <a:gd name="T14" fmla="*/ 27 w 75"/>
                <a:gd name="T15" fmla="*/ 38 h 71"/>
                <a:gd name="T16" fmla="*/ 36 w 75"/>
                <a:gd name="T17" fmla="*/ 35 h 71"/>
                <a:gd name="T18" fmla="*/ 36 w 75"/>
                <a:gd name="T19" fmla="*/ 41 h 71"/>
                <a:gd name="T20" fmla="*/ 36 w 75"/>
                <a:gd name="T21" fmla="*/ 35 h 71"/>
                <a:gd name="T22" fmla="*/ 75 w 75"/>
                <a:gd name="T23" fmla="*/ 36 h 71"/>
                <a:gd name="T24" fmla="*/ 67 w 75"/>
                <a:gd name="T25" fmla="*/ 42 h 71"/>
                <a:gd name="T26" fmla="*/ 71 w 75"/>
                <a:gd name="T27" fmla="*/ 52 h 71"/>
                <a:gd name="T28" fmla="*/ 67 w 75"/>
                <a:gd name="T29" fmla="*/ 53 h 71"/>
                <a:gd name="T30" fmla="*/ 49 w 75"/>
                <a:gd name="T31" fmla="*/ 42 h 71"/>
                <a:gd name="T32" fmla="*/ 43 w 75"/>
                <a:gd name="T33" fmla="*/ 59 h 71"/>
                <a:gd name="T34" fmla="*/ 8 w 75"/>
                <a:gd name="T35" fmla="*/ 70 h 71"/>
                <a:gd name="T36" fmla="*/ 6 w 75"/>
                <a:gd name="T37" fmla="*/ 70 h 71"/>
                <a:gd name="T38" fmla="*/ 9 w 75"/>
                <a:gd name="T39" fmla="*/ 59 h 71"/>
                <a:gd name="T40" fmla="*/ 0 w 75"/>
                <a:gd name="T41" fmla="*/ 53 h 71"/>
                <a:gd name="T42" fmla="*/ 6 w 75"/>
                <a:gd name="T43" fmla="*/ 17 h 71"/>
                <a:gd name="T44" fmla="*/ 26 w 75"/>
                <a:gd name="T45" fmla="*/ 6 h 71"/>
                <a:gd name="T46" fmla="*/ 69 w 75"/>
                <a:gd name="T47" fmla="*/ 0 h 71"/>
                <a:gd name="T48" fmla="*/ 72 w 75"/>
                <a:gd name="T49" fmla="*/ 36 h 71"/>
                <a:gd name="T50" fmla="*/ 69 w 75"/>
                <a:gd name="T51" fmla="*/ 3 h 71"/>
                <a:gd name="T52" fmla="*/ 29 w 75"/>
                <a:gd name="T53" fmla="*/ 6 h 71"/>
                <a:gd name="T54" fmla="*/ 43 w 75"/>
                <a:gd name="T55" fmla="*/ 18 h 71"/>
                <a:gd name="T56" fmla="*/ 48 w 75"/>
                <a:gd name="T57" fmla="*/ 21 h 71"/>
                <a:gd name="T58" fmla="*/ 66 w 75"/>
                <a:gd name="T59" fmla="*/ 22 h 71"/>
                <a:gd name="T60" fmla="*/ 48 w 75"/>
                <a:gd name="T61" fmla="*/ 23 h 71"/>
                <a:gd name="T62" fmla="*/ 65 w 75"/>
                <a:gd name="T63" fmla="*/ 30 h 71"/>
                <a:gd name="T64" fmla="*/ 65 w 75"/>
                <a:gd name="T65" fmla="*/ 32 h 71"/>
                <a:gd name="T66" fmla="*/ 48 w 75"/>
                <a:gd name="T67" fmla="*/ 39 h 71"/>
                <a:gd name="T68" fmla="*/ 56 w 75"/>
                <a:gd name="T69" fmla="*/ 39 h 71"/>
                <a:gd name="T70" fmla="*/ 63 w 75"/>
                <a:gd name="T71" fmla="*/ 41 h 71"/>
                <a:gd name="T72" fmla="*/ 64 w 75"/>
                <a:gd name="T73" fmla="*/ 39 h 71"/>
                <a:gd name="T74" fmla="*/ 72 w 75"/>
                <a:gd name="T75" fmla="*/ 36 h 71"/>
                <a:gd name="T76" fmla="*/ 46 w 75"/>
                <a:gd name="T77" fmla="*/ 23 h 71"/>
                <a:gd name="T78" fmla="*/ 6 w 75"/>
                <a:gd name="T79" fmla="*/ 20 h 71"/>
                <a:gd name="T80" fmla="*/ 3 w 75"/>
                <a:gd name="T81" fmla="*/ 53 h 71"/>
                <a:gd name="T82" fmla="*/ 12 w 75"/>
                <a:gd name="T83" fmla="*/ 56 h 71"/>
                <a:gd name="T84" fmla="*/ 13 w 75"/>
                <a:gd name="T85" fmla="*/ 57 h 71"/>
                <a:gd name="T86" fmla="*/ 20 w 75"/>
                <a:gd name="T87" fmla="*/ 56 h 71"/>
                <a:gd name="T88" fmla="*/ 43 w 75"/>
                <a:gd name="T89" fmla="*/ 56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75" h="71">
                  <a:moveTo>
                    <a:pt x="16" y="38"/>
                  </a:moveTo>
                  <a:cubicBezTo>
                    <a:pt x="16" y="40"/>
                    <a:pt x="15" y="41"/>
                    <a:pt x="13" y="41"/>
                  </a:cubicBezTo>
                  <a:cubicBezTo>
                    <a:pt x="12" y="41"/>
                    <a:pt x="10" y="40"/>
                    <a:pt x="10" y="38"/>
                  </a:cubicBezTo>
                  <a:cubicBezTo>
                    <a:pt x="10" y="37"/>
                    <a:pt x="12" y="35"/>
                    <a:pt x="13" y="35"/>
                  </a:cubicBezTo>
                  <a:cubicBezTo>
                    <a:pt x="15" y="35"/>
                    <a:pt x="16" y="37"/>
                    <a:pt x="16" y="38"/>
                  </a:cubicBezTo>
                  <a:close/>
                  <a:moveTo>
                    <a:pt x="65" y="12"/>
                  </a:moveTo>
                  <a:cubicBezTo>
                    <a:pt x="37" y="12"/>
                    <a:pt x="37" y="12"/>
                    <a:pt x="37" y="12"/>
                  </a:cubicBezTo>
                  <a:cubicBezTo>
                    <a:pt x="36" y="12"/>
                    <a:pt x="36" y="12"/>
                    <a:pt x="36" y="13"/>
                  </a:cubicBezTo>
                  <a:cubicBezTo>
                    <a:pt x="36" y="14"/>
                    <a:pt x="36" y="14"/>
                    <a:pt x="37" y="14"/>
                  </a:cubicBezTo>
                  <a:cubicBezTo>
                    <a:pt x="65" y="14"/>
                    <a:pt x="65" y="14"/>
                    <a:pt x="65" y="14"/>
                  </a:cubicBezTo>
                  <a:cubicBezTo>
                    <a:pt x="65" y="14"/>
                    <a:pt x="66" y="14"/>
                    <a:pt x="66" y="13"/>
                  </a:cubicBezTo>
                  <a:cubicBezTo>
                    <a:pt x="66" y="12"/>
                    <a:pt x="65" y="12"/>
                    <a:pt x="65" y="12"/>
                  </a:cubicBezTo>
                  <a:close/>
                  <a:moveTo>
                    <a:pt x="24" y="35"/>
                  </a:moveTo>
                  <a:cubicBezTo>
                    <a:pt x="23" y="35"/>
                    <a:pt x="22" y="37"/>
                    <a:pt x="22" y="38"/>
                  </a:cubicBezTo>
                  <a:cubicBezTo>
                    <a:pt x="22" y="40"/>
                    <a:pt x="23" y="41"/>
                    <a:pt x="24" y="41"/>
                  </a:cubicBezTo>
                  <a:cubicBezTo>
                    <a:pt x="26" y="41"/>
                    <a:pt x="27" y="40"/>
                    <a:pt x="27" y="38"/>
                  </a:cubicBezTo>
                  <a:cubicBezTo>
                    <a:pt x="27" y="37"/>
                    <a:pt x="26" y="35"/>
                    <a:pt x="24" y="35"/>
                  </a:cubicBezTo>
                  <a:close/>
                  <a:moveTo>
                    <a:pt x="36" y="35"/>
                  </a:moveTo>
                  <a:cubicBezTo>
                    <a:pt x="34" y="35"/>
                    <a:pt x="33" y="37"/>
                    <a:pt x="33" y="38"/>
                  </a:cubicBezTo>
                  <a:cubicBezTo>
                    <a:pt x="33" y="40"/>
                    <a:pt x="34" y="41"/>
                    <a:pt x="36" y="41"/>
                  </a:cubicBezTo>
                  <a:cubicBezTo>
                    <a:pt x="37" y="41"/>
                    <a:pt x="39" y="40"/>
                    <a:pt x="39" y="38"/>
                  </a:cubicBezTo>
                  <a:cubicBezTo>
                    <a:pt x="39" y="37"/>
                    <a:pt x="37" y="35"/>
                    <a:pt x="36" y="35"/>
                  </a:cubicBezTo>
                  <a:close/>
                  <a:moveTo>
                    <a:pt x="75" y="6"/>
                  </a:moveTo>
                  <a:cubicBezTo>
                    <a:pt x="75" y="36"/>
                    <a:pt x="75" y="36"/>
                    <a:pt x="75" y="36"/>
                  </a:cubicBezTo>
                  <a:cubicBezTo>
                    <a:pt x="75" y="40"/>
                    <a:pt x="73" y="42"/>
                    <a:pt x="69" y="42"/>
                  </a:cubicBezTo>
                  <a:cubicBezTo>
                    <a:pt x="67" y="42"/>
                    <a:pt x="67" y="42"/>
                    <a:pt x="67" y="42"/>
                  </a:cubicBezTo>
                  <a:cubicBezTo>
                    <a:pt x="70" y="51"/>
                    <a:pt x="70" y="51"/>
                    <a:pt x="70" y="51"/>
                  </a:cubicBezTo>
                  <a:cubicBezTo>
                    <a:pt x="70" y="51"/>
                    <a:pt x="71" y="52"/>
                    <a:pt x="71" y="52"/>
                  </a:cubicBezTo>
                  <a:cubicBezTo>
                    <a:pt x="71" y="53"/>
                    <a:pt x="70" y="54"/>
                    <a:pt x="69" y="54"/>
                  </a:cubicBezTo>
                  <a:cubicBezTo>
                    <a:pt x="68" y="54"/>
                    <a:pt x="68" y="54"/>
                    <a:pt x="67" y="53"/>
                  </a:cubicBezTo>
                  <a:cubicBezTo>
                    <a:pt x="54" y="42"/>
                    <a:pt x="54" y="42"/>
                    <a:pt x="54" y="42"/>
                  </a:cubicBezTo>
                  <a:cubicBezTo>
                    <a:pt x="49" y="42"/>
                    <a:pt x="49" y="42"/>
                    <a:pt x="49" y="42"/>
                  </a:cubicBezTo>
                  <a:cubicBezTo>
                    <a:pt x="49" y="53"/>
                    <a:pt x="49" y="53"/>
                    <a:pt x="49" y="53"/>
                  </a:cubicBezTo>
                  <a:cubicBezTo>
                    <a:pt x="49" y="56"/>
                    <a:pt x="46" y="59"/>
                    <a:pt x="43" y="59"/>
                  </a:cubicBezTo>
                  <a:cubicBezTo>
                    <a:pt x="21" y="59"/>
                    <a:pt x="21" y="59"/>
                    <a:pt x="21" y="59"/>
                  </a:cubicBezTo>
                  <a:cubicBezTo>
                    <a:pt x="8" y="70"/>
                    <a:pt x="8" y="70"/>
                    <a:pt x="8" y="70"/>
                  </a:cubicBezTo>
                  <a:cubicBezTo>
                    <a:pt x="8" y="70"/>
                    <a:pt x="7" y="71"/>
                    <a:pt x="7" y="71"/>
                  </a:cubicBezTo>
                  <a:cubicBezTo>
                    <a:pt x="7" y="71"/>
                    <a:pt x="6" y="71"/>
                    <a:pt x="6" y="70"/>
                  </a:cubicBezTo>
                  <a:cubicBezTo>
                    <a:pt x="5" y="70"/>
                    <a:pt x="5" y="69"/>
                    <a:pt x="5" y="68"/>
                  </a:cubicBezTo>
                  <a:cubicBezTo>
                    <a:pt x="9" y="59"/>
                    <a:pt x="9" y="59"/>
                    <a:pt x="9" y="59"/>
                  </a:cubicBezTo>
                  <a:cubicBezTo>
                    <a:pt x="6" y="59"/>
                    <a:pt x="6" y="59"/>
                    <a:pt x="6" y="59"/>
                  </a:cubicBezTo>
                  <a:cubicBezTo>
                    <a:pt x="3" y="59"/>
                    <a:pt x="0" y="56"/>
                    <a:pt x="0" y="53"/>
                  </a:cubicBezTo>
                  <a:cubicBezTo>
                    <a:pt x="0" y="23"/>
                    <a:pt x="0" y="23"/>
                    <a:pt x="0" y="23"/>
                  </a:cubicBezTo>
                  <a:cubicBezTo>
                    <a:pt x="0" y="19"/>
                    <a:pt x="3" y="17"/>
                    <a:pt x="6" y="17"/>
                  </a:cubicBezTo>
                  <a:cubicBezTo>
                    <a:pt x="26" y="17"/>
                    <a:pt x="26" y="17"/>
                    <a:pt x="26" y="17"/>
                  </a:cubicBezTo>
                  <a:cubicBezTo>
                    <a:pt x="26" y="6"/>
                    <a:pt x="26" y="6"/>
                    <a:pt x="26" y="6"/>
                  </a:cubicBezTo>
                  <a:cubicBezTo>
                    <a:pt x="26" y="3"/>
                    <a:pt x="29" y="0"/>
                    <a:pt x="32" y="0"/>
                  </a:cubicBezTo>
                  <a:cubicBezTo>
                    <a:pt x="69" y="0"/>
                    <a:pt x="69" y="0"/>
                    <a:pt x="69" y="0"/>
                  </a:cubicBezTo>
                  <a:cubicBezTo>
                    <a:pt x="73" y="0"/>
                    <a:pt x="75" y="3"/>
                    <a:pt x="75" y="6"/>
                  </a:cubicBezTo>
                  <a:close/>
                  <a:moveTo>
                    <a:pt x="72" y="36"/>
                  </a:moveTo>
                  <a:cubicBezTo>
                    <a:pt x="72" y="6"/>
                    <a:pt x="72" y="6"/>
                    <a:pt x="72" y="6"/>
                  </a:cubicBezTo>
                  <a:cubicBezTo>
                    <a:pt x="72" y="4"/>
                    <a:pt x="71" y="3"/>
                    <a:pt x="69" y="3"/>
                  </a:cubicBezTo>
                  <a:cubicBezTo>
                    <a:pt x="32" y="3"/>
                    <a:pt x="32" y="3"/>
                    <a:pt x="32" y="3"/>
                  </a:cubicBezTo>
                  <a:cubicBezTo>
                    <a:pt x="31" y="3"/>
                    <a:pt x="29" y="4"/>
                    <a:pt x="29" y="6"/>
                  </a:cubicBezTo>
                  <a:cubicBezTo>
                    <a:pt x="29" y="18"/>
                    <a:pt x="29" y="18"/>
                    <a:pt x="29" y="18"/>
                  </a:cubicBezTo>
                  <a:cubicBezTo>
                    <a:pt x="43" y="18"/>
                    <a:pt x="43" y="18"/>
                    <a:pt x="43" y="18"/>
                  </a:cubicBezTo>
                  <a:cubicBezTo>
                    <a:pt x="46" y="18"/>
                    <a:pt x="48" y="20"/>
                    <a:pt x="48" y="23"/>
                  </a:cubicBezTo>
                  <a:cubicBezTo>
                    <a:pt x="48" y="22"/>
                    <a:pt x="48" y="22"/>
                    <a:pt x="48" y="21"/>
                  </a:cubicBezTo>
                  <a:cubicBezTo>
                    <a:pt x="65" y="21"/>
                    <a:pt x="65" y="21"/>
                    <a:pt x="65" y="21"/>
                  </a:cubicBezTo>
                  <a:cubicBezTo>
                    <a:pt x="65" y="21"/>
                    <a:pt x="66" y="22"/>
                    <a:pt x="66" y="22"/>
                  </a:cubicBezTo>
                  <a:cubicBezTo>
                    <a:pt x="66" y="23"/>
                    <a:pt x="65" y="23"/>
                    <a:pt x="65" y="23"/>
                  </a:cubicBezTo>
                  <a:cubicBezTo>
                    <a:pt x="48" y="23"/>
                    <a:pt x="48" y="23"/>
                    <a:pt x="48" y="23"/>
                  </a:cubicBezTo>
                  <a:cubicBezTo>
                    <a:pt x="48" y="30"/>
                    <a:pt x="48" y="30"/>
                    <a:pt x="48" y="30"/>
                  </a:cubicBezTo>
                  <a:cubicBezTo>
                    <a:pt x="65" y="30"/>
                    <a:pt x="65" y="30"/>
                    <a:pt x="65" y="30"/>
                  </a:cubicBezTo>
                  <a:cubicBezTo>
                    <a:pt x="65" y="30"/>
                    <a:pt x="66" y="31"/>
                    <a:pt x="66" y="31"/>
                  </a:cubicBezTo>
                  <a:cubicBezTo>
                    <a:pt x="66" y="32"/>
                    <a:pt x="65" y="32"/>
                    <a:pt x="65" y="32"/>
                  </a:cubicBezTo>
                  <a:cubicBezTo>
                    <a:pt x="48" y="32"/>
                    <a:pt x="48" y="32"/>
                    <a:pt x="48" y="32"/>
                  </a:cubicBezTo>
                  <a:cubicBezTo>
                    <a:pt x="48" y="39"/>
                    <a:pt x="48" y="39"/>
                    <a:pt x="48" y="39"/>
                  </a:cubicBezTo>
                  <a:cubicBezTo>
                    <a:pt x="55" y="39"/>
                    <a:pt x="55" y="39"/>
                    <a:pt x="55" y="39"/>
                  </a:cubicBezTo>
                  <a:cubicBezTo>
                    <a:pt x="55" y="39"/>
                    <a:pt x="56" y="39"/>
                    <a:pt x="56" y="39"/>
                  </a:cubicBezTo>
                  <a:cubicBezTo>
                    <a:pt x="66" y="48"/>
                    <a:pt x="66" y="48"/>
                    <a:pt x="66" y="48"/>
                  </a:cubicBezTo>
                  <a:cubicBezTo>
                    <a:pt x="63" y="41"/>
                    <a:pt x="63" y="41"/>
                    <a:pt x="63" y="41"/>
                  </a:cubicBezTo>
                  <a:cubicBezTo>
                    <a:pt x="63" y="40"/>
                    <a:pt x="63" y="40"/>
                    <a:pt x="63" y="40"/>
                  </a:cubicBezTo>
                  <a:cubicBezTo>
                    <a:pt x="63" y="39"/>
                    <a:pt x="64" y="39"/>
                    <a:pt x="64" y="39"/>
                  </a:cubicBezTo>
                  <a:cubicBezTo>
                    <a:pt x="69" y="39"/>
                    <a:pt x="69" y="39"/>
                    <a:pt x="69" y="39"/>
                  </a:cubicBezTo>
                  <a:cubicBezTo>
                    <a:pt x="71" y="39"/>
                    <a:pt x="72" y="38"/>
                    <a:pt x="72" y="36"/>
                  </a:cubicBezTo>
                  <a:close/>
                  <a:moveTo>
                    <a:pt x="46" y="53"/>
                  </a:moveTo>
                  <a:cubicBezTo>
                    <a:pt x="46" y="23"/>
                    <a:pt x="46" y="23"/>
                    <a:pt x="46" y="23"/>
                  </a:cubicBezTo>
                  <a:cubicBezTo>
                    <a:pt x="46" y="21"/>
                    <a:pt x="45" y="20"/>
                    <a:pt x="43" y="20"/>
                  </a:cubicBezTo>
                  <a:cubicBezTo>
                    <a:pt x="6" y="20"/>
                    <a:pt x="6" y="20"/>
                    <a:pt x="6" y="20"/>
                  </a:cubicBezTo>
                  <a:cubicBezTo>
                    <a:pt x="4" y="20"/>
                    <a:pt x="3" y="21"/>
                    <a:pt x="3" y="23"/>
                  </a:cubicBezTo>
                  <a:cubicBezTo>
                    <a:pt x="3" y="53"/>
                    <a:pt x="3" y="53"/>
                    <a:pt x="3" y="53"/>
                  </a:cubicBezTo>
                  <a:cubicBezTo>
                    <a:pt x="3" y="55"/>
                    <a:pt x="4" y="56"/>
                    <a:pt x="6" y="56"/>
                  </a:cubicBezTo>
                  <a:cubicBezTo>
                    <a:pt x="12" y="56"/>
                    <a:pt x="12" y="56"/>
                    <a:pt x="12" y="56"/>
                  </a:cubicBezTo>
                  <a:cubicBezTo>
                    <a:pt x="12" y="56"/>
                    <a:pt x="12" y="56"/>
                    <a:pt x="12" y="56"/>
                  </a:cubicBezTo>
                  <a:cubicBezTo>
                    <a:pt x="13" y="57"/>
                    <a:pt x="13" y="57"/>
                    <a:pt x="13" y="57"/>
                  </a:cubicBezTo>
                  <a:cubicBezTo>
                    <a:pt x="9" y="65"/>
                    <a:pt x="9" y="65"/>
                    <a:pt x="9" y="65"/>
                  </a:cubicBezTo>
                  <a:cubicBezTo>
                    <a:pt x="20" y="56"/>
                    <a:pt x="20" y="56"/>
                    <a:pt x="20" y="56"/>
                  </a:cubicBezTo>
                  <a:cubicBezTo>
                    <a:pt x="20" y="56"/>
                    <a:pt x="20" y="56"/>
                    <a:pt x="20" y="56"/>
                  </a:cubicBezTo>
                  <a:cubicBezTo>
                    <a:pt x="43" y="56"/>
                    <a:pt x="43" y="56"/>
                    <a:pt x="43" y="56"/>
                  </a:cubicBezTo>
                  <a:cubicBezTo>
                    <a:pt x="45" y="56"/>
                    <a:pt x="46" y="55"/>
                    <a:pt x="46" y="53"/>
                  </a:cubicBezTo>
                  <a:close/>
                </a:path>
              </a:pathLst>
            </a:custGeom>
            <a:solidFill>
              <a:srgbClr val="71BFEB">
                <a:alpha val="33000"/>
              </a:srgbClr>
            </a:solidFill>
            <a:ln>
              <a:noFill/>
            </a:ln>
          </p:spPr>
          <p:txBody>
            <a:bodyPr vert="horz" wrap="square" lIns="68580" tIns="34291" rIns="68580" bIns="34291"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350" b="0" i="0" u="none" strike="noStrike" kern="0" cap="none" spc="0" normalizeH="0" baseline="0" noProof="0" dirty="0">
                <a:ln>
                  <a:noFill/>
                </a:ln>
                <a:solidFill>
                  <a:prstClr val="black"/>
                </a:solidFill>
                <a:effectLst/>
                <a:uLnTx/>
                <a:uFillTx/>
                <a:latin typeface="印品黑体" panose="00000500000000000000" pitchFamily="2" charset="-122"/>
              </a:endParaRPr>
            </a:p>
          </p:txBody>
        </p:sp>
        <p:sp>
          <p:nvSpPr>
            <p:cNvPr id="59" name="Freeform 37"/>
            <p:cNvSpPr>
              <a:spLocks noEditPoints="1"/>
            </p:cNvSpPr>
            <p:nvPr/>
          </p:nvSpPr>
          <p:spPr bwMode="auto">
            <a:xfrm>
              <a:off x="4705" y="7637"/>
              <a:ext cx="227" cy="227"/>
            </a:xfrm>
            <a:custGeom>
              <a:avLst/>
              <a:gdLst>
                <a:gd name="T0" fmla="*/ 18 w 35"/>
                <a:gd name="T1" fmla="*/ 0 h 35"/>
                <a:gd name="T2" fmla="*/ 0 w 35"/>
                <a:gd name="T3" fmla="*/ 18 h 35"/>
                <a:gd name="T4" fmla="*/ 18 w 35"/>
                <a:gd name="T5" fmla="*/ 35 h 35"/>
                <a:gd name="T6" fmla="*/ 35 w 35"/>
                <a:gd name="T7" fmla="*/ 18 h 35"/>
                <a:gd name="T8" fmla="*/ 18 w 35"/>
                <a:gd name="T9" fmla="*/ 0 h 35"/>
                <a:gd name="T10" fmla="*/ 18 w 35"/>
                <a:gd name="T11" fmla="*/ 32 h 35"/>
                <a:gd name="T12" fmla="*/ 3 w 35"/>
                <a:gd name="T13" fmla="*/ 18 h 35"/>
                <a:gd name="T14" fmla="*/ 18 w 35"/>
                <a:gd name="T15" fmla="*/ 3 h 35"/>
                <a:gd name="T16" fmla="*/ 32 w 35"/>
                <a:gd name="T17" fmla="*/ 18 h 35"/>
                <a:gd name="T18" fmla="*/ 18 w 35"/>
                <a:gd name="T19" fmla="*/ 32 h 35"/>
                <a:gd name="T20" fmla="*/ 24 w 35"/>
                <a:gd name="T21" fmla="*/ 12 h 35"/>
                <a:gd name="T22" fmla="*/ 19 w 35"/>
                <a:gd name="T23" fmla="*/ 18 h 35"/>
                <a:gd name="T24" fmla="*/ 24 w 35"/>
                <a:gd name="T25" fmla="*/ 23 h 35"/>
                <a:gd name="T26" fmla="*/ 24 w 35"/>
                <a:gd name="T27" fmla="*/ 24 h 35"/>
                <a:gd name="T28" fmla="*/ 24 w 35"/>
                <a:gd name="T29" fmla="*/ 25 h 35"/>
                <a:gd name="T30" fmla="*/ 23 w 35"/>
                <a:gd name="T31" fmla="*/ 24 h 35"/>
                <a:gd name="T32" fmla="*/ 18 w 35"/>
                <a:gd name="T33" fmla="*/ 19 h 35"/>
                <a:gd name="T34" fmla="*/ 12 w 35"/>
                <a:gd name="T35" fmla="*/ 24 h 35"/>
                <a:gd name="T36" fmla="*/ 12 w 35"/>
                <a:gd name="T37" fmla="*/ 25 h 35"/>
                <a:gd name="T38" fmla="*/ 11 w 35"/>
                <a:gd name="T39" fmla="*/ 24 h 35"/>
                <a:gd name="T40" fmla="*/ 11 w 35"/>
                <a:gd name="T41" fmla="*/ 23 h 35"/>
                <a:gd name="T42" fmla="*/ 16 w 35"/>
                <a:gd name="T43" fmla="*/ 18 h 35"/>
                <a:gd name="T44" fmla="*/ 11 w 35"/>
                <a:gd name="T45" fmla="*/ 12 h 35"/>
                <a:gd name="T46" fmla="*/ 11 w 35"/>
                <a:gd name="T47" fmla="*/ 11 h 35"/>
                <a:gd name="T48" fmla="*/ 12 w 35"/>
                <a:gd name="T49" fmla="*/ 11 h 35"/>
                <a:gd name="T50" fmla="*/ 18 w 35"/>
                <a:gd name="T51" fmla="*/ 16 h 35"/>
                <a:gd name="T52" fmla="*/ 23 w 35"/>
                <a:gd name="T53" fmla="*/ 11 h 35"/>
                <a:gd name="T54" fmla="*/ 24 w 35"/>
                <a:gd name="T55" fmla="*/ 11 h 35"/>
                <a:gd name="T56" fmla="*/ 24 w 35"/>
                <a:gd name="T57" fmla="*/ 1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 h="35">
                  <a:moveTo>
                    <a:pt x="18" y="0"/>
                  </a:moveTo>
                  <a:cubicBezTo>
                    <a:pt x="8" y="0"/>
                    <a:pt x="0" y="8"/>
                    <a:pt x="0" y="18"/>
                  </a:cubicBezTo>
                  <a:cubicBezTo>
                    <a:pt x="0" y="27"/>
                    <a:pt x="8" y="35"/>
                    <a:pt x="18" y="35"/>
                  </a:cubicBezTo>
                  <a:cubicBezTo>
                    <a:pt x="27" y="35"/>
                    <a:pt x="35" y="27"/>
                    <a:pt x="35" y="18"/>
                  </a:cubicBezTo>
                  <a:cubicBezTo>
                    <a:pt x="35" y="8"/>
                    <a:pt x="27" y="0"/>
                    <a:pt x="18" y="0"/>
                  </a:cubicBezTo>
                  <a:close/>
                  <a:moveTo>
                    <a:pt x="18" y="32"/>
                  </a:moveTo>
                  <a:cubicBezTo>
                    <a:pt x="10" y="32"/>
                    <a:pt x="3" y="26"/>
                    <a:pt x="3" y="18"/>
                  </a:cubicBezTo>
                  <a:cubicBezTo>
                    <a:pt x="3" y="10"/>
                    <a:pt x="10" y="3"/>
                    <a:pt x="18" y="3"/>
                  </a:cubicBezTo>
                  <a:cubicBezTo>
                    <a:pt x="26" y="3"/>
                    <a:pt x="32" y="10"/>
                    <a:pt x="32" y="18"/>
                  </a:cubicBezTo>
                  <a:cubicBezTo>
                    <a:pt x="32" y="26"/>
                    <a:pt x="26" y="32"/>
                    <a:pt x="18" y="32"/>
                  </a:cubicBezTo>
                  <a:close/>
                  <a:moveTo>
                    <a:pt x="24" y="12"/>
                  </a:moveTo>
                  <a:cubicBezTo>
                    <a:pt x="19" y="18"/>
                    <a:pt x="19" y="18"/>
                    <a:pt x="19" y="18"/>
                  </a:cubicBezTo>
                  <a:cubicBezTo>
                    <a:pt x="24" y="23"/>
                    <a:pt x="24" y="23"/>
                    <a:pt x="24" y="23"/>
                  </a:cubicBezTo>
                  <a:cubicBezTo>
                    <a:pt x="25" y="23"/>
                    <a:pt x="25" y="24"/>
                    <a:pt x="24" y="24"/>
                  </a:cubicBezTo>
                  <a:cubicBezTo>
                    <a:pt x="24" y="24"/>
                    <a:pt x="24" y="25"/>
                    <a:pt x="24" y="25"/>
                  </a:cubicBezTo>
                  <a:cubicBezTo>
                    <a:pt x="23" y="25"/>
                    <a:pt x="23" y="24"/>
                    <a:pt x="23" y="24"/>
                  </a:cubicBezTo>
                  <a:cubicBezTo>
                    <a:pt x="18" y="19"/>
                    <a:pt x="18" y="19"/>
                    <a:pt x="18" y="19"/>
                  </a:cubicBezTo>
                  <a:cubicBezTo>
                    <a:pt x="12" y="24"/>
                    <a:pt x="12" y="24"/>
                    <a:pt x="12" y="24"/>
                  </a:cubicBezTo>
                  <a:cubicBezTo>
                    <a:pt x="12" y="24"/>
                    <a:pt x="12" y="25"/>
                    <a:pt x="12" y="25"/>
                  </a:cubicBezTo>
                  <a:cubicBezTo>
                    <a:pt x="11" y="25"/>
                    <a:pt x="11" y="24"/>
                    <a:pt x="11" y="24"/>
                  </a:cubicBezTo>
                  <a:cubicBezTo>
                    <a:pt x="11" y="24"/>
                    <a:pt x="11" y="23"/>
                    <a:pt x="11" y="23"/>
                  </a:cubicBezTo>
                  <a:cubicBezTo>
                    <a:pt x="16" y="18"/>
                    <a:pt x="16" y="18"/>
                    <a:pt x="16" y="18"/>
                  </a:cubicBezTo>
                  <a:cubicBezTo>
                    <a:pt x="11" y="12"/>
                    <a:pt x="11" y="12"/>
                    <a:pt x="11" y="12"/>
                  </a:cubicBezTo>
                  <a:cubicBezTo>
                    <a:pt x="11" y="12"/>
                    <a:pt x="11" y="11"/>
                    <a:pt x="11" y="11"/>
                  </a:cubicBezTo>
                  <a:cubicBezTo>
                    <a:pt x="11" y="10"/>
                    <a:pt x="12" y="10"/>
                    <a:pt x="12" y="11"/>
                  </a:cubicBezTo>
                  <a:cubicBezTo>
                    <a:pt x="18" y="16"/>
                    <a:pt x="18" y="16"/>
                    <a:pt x="18" y="16"/>
                  </a:cubicBezTo>
                  <a:cubicBezTo>
                    <a:pt x="23" y="11"/>
                    <a:pt x="23" y="11"/>
                    <a:pt x="23" y="11"/>
                  </a:cubicBezTo>
                  <a:cubicBezTo>
                    <a:pt x="23" y="10"/>
                    <a:pt x="24" y="10"/>
                    <a:pt x="24" y="11"/>
                  </a:cubicBezTo>
                  <a:cubicBezTo>
                    <a:pt x="25" y="11"/>
                    <a:pt x="25" y="12"/>
                    <a:pt x="24" y="12"/>
                  </a:cubicBezTo>
                  <a:close/>
                </a:path>
              </a:pathLst>
            </a:custGeom>
            <a:solidFill>
              <a:srgbClr val="71BFEB">
                <a:alpha val="33000"/>
              </a:srgbClr>
            </a:solidFill>
            <a:ln>
              <a:noFill/>
            </a:ln>
          </p:spPr>
          <p:txBody>
            <a:bodyPr vert="horz" wrap="square" lIns="68580" tIns="34291" rIns="68580" bIns="34291"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350" b="0" i="0" u="none" strike="noStrike" kern="0" cap="none" spc="0" normalizeH="0" baseline="0" noProof="0" dirty="0">
                <a:ln>
                  <a:noFill/>
                </a:ln>
                <a:solidFill>
                  <a:prstClr val="black"/>
                </a:solidFill>
                <a:effectLst/>
                <a:uLnTx/>
                <a:uFillTx/>
                <a:latin typeface="印品黑体" panose="00000500000000000000" pitchFamily="2" charset="-122"/>
              </a:endParaRPr>
            </a:p>
          </p:txBody>
        </p:sp>
        <p:sp>
          <p:nvSpPr>
            <p:cNvPr id="60" name="Freeform 18"/>
            <p:cNvSpPr>
              <a:spLocks noEditPoints="1"/>
            </p:cNvSpPr>
            <p:nvPr/>
          </p:nvSpPr>
          <p:spPr bwMode="auto">
            <a:xfrm>
              <a:off x="948" y="7571"/>
              <a:ext cx="339" cy="320"/>
            </a:xfrm>
            <a:custGeom>
              <a:avLst/>
              <a:gdLst>
                <a:gd name="T0" fmla="*/ 13 w 75"/>
                <a:gd name="T1" fmla="*/ 41 h 71"/>
                <a:gd name="T2" fmla="*/ 13 w 75"/>
                <a:gd name="T3" fmla="*/ 35 h 71"/>
                <a:gd name="T4" fmla="*/ 65 w 75"/>
                <a:gd name="T5" fmla="*/ 12 h 71"/>
                <a:gd name="T6" fmla="*/ 36 w 75"/>
                <a:gd name="T7" fmla="*/ 13 h 71"/>
                <a:gd name="T8" fmla="*/ 65 w 75"/>
                <a:gd name="T9" fmla="*/ 14 h 71"/>
                <a:gd name="T10" fmla="*/ 65 w 75"/>
                <a:gd name="T11" fmla="*/ 12 h 71"/>
                <a:gd name="T12" fmla="*/ 22 w 75"/>
                <a:gd name="T13" fmla="*/ 38 h 71"/>
                <a:gd name="T14" fmla="*/ 27 w 75"/>
                <a:gd name="T15" fmla="*/ 38 h 71"/>
                <a:gd name="T16" fmla="*/ 36 w 75"/>
                <a:gd name="T17" fmla="*/ 35 h 71"/>
                <a:gd name="T18" fmla="*/ 36 w 75"/>
                <a:gd name="T19" fmla="*/ 41 h 71"/>
                <a:gd name="T20" fmla="*/ 36 w 75"/>
                <a:gd name="T21" fmla="*/ 35 h 71"/>
                <a:gd name="T22" fmla="*/ 75 w 75"/>
                <a:gd name="T23" fmla="*/ 36 h 71"/>
                <a:gd name="T24" fmla="*/ 67 w 75"/>
                <a:gd name="T25" fmla="*/ 42 h 71"/>
                <a:gd name="T26" fmla="*/ 71 w 75"/>
                <a:gd name="T27" fmla="*/ 52 h 71"/>
                <a:gd name="T28" fmla="*/ 67 w 75"/>
                <a:gd name="T29" fmla="*/ 53 h 71"/>
                <a:gd name="T30" fmla="*/ 49 w 75"/>
                <a:gd name="T31" fmla="*/ 42 h 71"/>
                <a:gd name="T32" fmla="*/ 43 w 75"/>
                <a:gd name="T33" fmla="*/ 59 h 71"/>
                <a:gd name="T34" fmla="*/ 8 w 75"/>
                <a:gd name="T35" fmla="*/ 70 h 71"/>
                <a:gd name="T36" fmla="*/ 6 w 75"/>
                <a:gd name="T37" fmla="*/ 70 h 71"/>
                <a:gd name="T38" fmla="*/ 9 w 75"/>
                <a:gd name="T39" fmla="*/ 59 h 71"/>
                <a:gd name="T40" fmla="*/ 0 w 75"/>
                <a:gd name="T41" fmla="*/ 53 h 71"/>
                <a:gd name="T42" fmla="*/ 6 w 75"/>
                <a:gd name="T43" fmla="*/ 17 h 71"/>
                <a:gd name="T44" fmla="*/ 26 w 75"/>
                <a:gd name="T45" fmla="*/ 6 h 71"/>
                <a:gd name="T46" fmla="*/ 69 w 75"/>
                <a:gd name="T47" fmla="*/ 0 h 71"/>
                <a:gd name="T48" fmla="*/ 72 w 75"/>
                <a:gd name="T49" fmla="*/ 36 h 71"/>
                <a:gd name="T50" fmla="*/ 69 w 75"/>
                <a:gd name="T51" fmla="*/ 3 h 71"/>
                <a:gd name="T52" fmla="*/ 29 w 75"/>
                <a:gd name="T53" fmla="*/ 6 h 71"/>
                <a:gd name="T54" fmla="*/ 43 w 75"/>
                <a:gd name="T55" fmla="*/ 18 h 71"/>
                <a:gd name="T56" fmla="*/ 48 w 75"/>
                <a:gd name="T57" fmla="*/ 21 h 71"/>
                <a:gd name="T58" fmla="*/ 66 w 75"/>
                <a:gd name="T59" fmla="*/ 22 h 71"/>
                <a:gd name="T60" fmla="*/ 48 w 75"/>
                <a:gd name="T61" fmla="*/ 23 h 71"/>
                <a:gd name="T62" fmla="*/ 65 w 75"/>
                <a:gd name="T63" fmla="*/ 30 h 71"/>
                <a:gd name="T64" fmla="*/ 65 w 75"/>
                <a:gd name="T65" fmla="*/ 32 h 71"/>
                <a:gd name="T66" fmla="*/ 48 w 75"/>
                <a:gd name="T67" fmla="*/ 39 h 71"/>
                <a:gd name="T68" fmla="*/ 56 w 75"/>
                <a:gd name="T69" fmla="*/ 39 h 71"/>
                <a:gd name="T70" fmla="*/ 63 w 75"/>
                <a:gd name="T71" fmla="*/ 41 h 71"/>
                <a:gd name="T72" fmla="*/ 64 w 75"/>
                <a:gd name="T73" fmla="*/ 39 h 71"/>
                <a:gd name="T74" fmla="*/ 72 w 75"/>
                <a:gd name="T75" fmla="*/ 36 h 71"/>
                <a:gd name="T76" fmla="*/ 46 w 75"/>
                <a:gd name="T77" fmla="*/ 23 h 71"/>
                <a:gd name="T78" fmla="*/ 6 w 75"/>
                <a:gd name="T79" fmla="*/ 20 h 71"/>
                <a:gd name="T80" fmla="*/ 3 w 75"/>
                <a:gd name="T81" fmla="*/ 53 h 71"/>
                <a:gd name="T82" fmla="*/ 12 w 75"/>
                <a:gd name="T83" fmla="*/ 56 h 71"/>
                <a:gd name="T84" fmla="*/ 13 w 75"/>
                <a:gd name="T85" fmla="*/ 57 h 71"/>
                <a:gd name="T86" fmla="*/ 20 w 75"/>
                <a:gd name="T87" fmla="*/ 56 h 71"/>
                <a:gd name="T88" fmla="*/ 43 w 75"/>
                <a:gd name="T89" fmla="*/ 56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75" h="71">
                  <a:moveTo>
                    <a:pt x="16" y="38"/>
                  </a:moveTo>
                  <a:cubicBezTo>
                    <a:pt x="16" y="40"/>
                    <a:pt x="15" y="41"/>
                    <a:pt x="13" y="41"/>
                  </a:cubicBezTo>
                  <a:cubicBezTo>
                    <a:pt x="12" y="41"/>
                    <a:pt x="10" y="40"/>
                    <a:pt x="10" y="38"/>
                  </a:cubicBezTo>
                  <a:cubicBezTo>
                    <a:pt x="10" y="37"/>
                    <a:pt x="12" y="35"/>
                    <a:pt x="13" y="35"/>
                  </a:cubicBezTo>
                  <a:cubicBezTo>
                    <a:pt x="15" y="35"/>
                    <a:pt x="16" y="37"/>
                    <a:pt x="16" y="38"/>
                  </a:cubicBezTo>
                  <a:close/>
                  <a:moveTo>
                    <a:pt x="65" y="12"/>
                  </a:moveTo>
                  <a:cubicBezTo>
                    <a:pt x="37" y="12"/>
                    <a:pt x="37" y="12"/>
                    <a:pt x="37" y="12"/>
                  </a:cubicBezTo>
                  <a:cubicBezTo>
                    <a:pt x="36" y="12"/>
                    <a:pt x="36" y="12"/>
                    <a:pt x="36" y="13"/>
                  </a:cubicBezTo>
                  <a:cubicBezTo>
                    <a:pt x="36" y="14"/>
                    <a:pt x="36" y="14"/>
                    <a:pt x="37" y="14"/>
                  </a:cubicBezTo>
                  <a:cubicBezTo>
                    <a:pt x="65" y="14"/>
                    <a:pt x="65" y="14"/>
                    <a:pt x="65" y="14"/>
                  </a:cubicBezTo>
                  <a:cubicBezTo>
                    <a:pt x="65" y="14"/>
                    <a:pt x="66" y="14"/>
                    <a:pt x="66" y="13"/>
                  </a:cubicBezTo>
                  <a:cubicBezTo>
                    <a:pt x="66" y="12"/>
                    <a:pt x="65" y="12"/>
                    <a:pt x="65" y="12"/>
                  </a:cubicBezTo>
                  <a:close/>
                  <a:moveTo>
                    <a:pt x="24" y="35"/>
                  </a:moveTo>
                  <a:cubicBezTo>
                    <a:pt x="23" y="35"/>
                    <a:pt x="22" y="37"/>
                    <a:pt x="22" y="38"/>
                  </a:cubicBezTo>
                  <a:cubicBezTo>
                    <a:pt x="22" y="40"/>
                    <a:pt x="23" y="41"/>
                    <a:pt x="24" y="41"/>
                  </a:cubicBezTo>
                  <a:cubicBezTo>
                    <a:pt x="26" y="41"/>
                    <a:pt x="27" y="40"/>
                    <a:pt x="27" y="38"/>
                  </a:cubicBezTo>
                  <a:cubicBezTo>
                    <a:pt x="27" y="37"/>
                    <a:pt x="26" y="35"/>
                    <a:pt x="24" y="35"/>
                  </a:cubicBezTo>
                  <a:close/>
                  <a:moveTo>
                    <a:pt x="36" y="35"/>
                  </a:moveTo>
                  <a:cubicBezTo>
                    <a:pt x="34" y="35"/>
                    <a:pt x="33" y="37"/>
                    <a:pt x="33" y="38"/>
                  </a:cubicBezTo>
                  <a:cubicBezTo>
                    <a:pt x="33" y="40"/>
                    <a:pt x="34" y="41"/>
                    <a:pt x="36" y="41"/>
                  </a:cubicBezTo>
                  <a:cubicBezTo>
                    <a:pt x="37" y="41"/>
                    <a:pt x="39" y="40"/>
                    <a:pt x="39" y="38"/>
                  </a:cubicBezTo>
                  <a:cubicBezTo>
                    <a:pt x="39" y="37"/>
                    <a:pt x="37" y="35"/>
                    <a:pt x="36" y="35"/>
                  </a:cubicBezTo>
                  <a:close/>
                  <a:moveTo>
                    <a:pt x="75" y="6"/>
                  </a:moveTo>
                  <a:cubicBezTo>
                    <a:pt x="75" y="36"/>
                    <a:pt x="75" y="36"/>
                    <a:pt x="75" y="36"/>
                  </a:cubicBezTo>
                  <a:cubicBezTo>
                    <a:pt x="75" y="40"/>
                    <a:pt x="73" y="42"/>
                    <a:pt x="69" y="42"/>
                  </a:cubicBezTo>
                  <a:cubicBezTo>
                    <a:pt x="67" y="42"/>
                    <a:pt x="67" y="42"/>
                    <a:pt x="67" y="42"/>
                  </a:cubicBezTo>
                  <a:cubicBezTo>
                    <a:pt x="70" y="51"/>
                    <a:pt x="70" y="51"/>
                    <a:pt x="70" y="51"/>
                  </a:cubicBezTo>
                  <a:cubicBezTo>
                    <a:pt x="70" y="51"/>
                    <a:pt x="71" y="52"/>
                    <a:pt x="71" y="52"/>
                  </a:cubicBezTo>
                  <a:cubicBezTo>
                    <a:pt x="71" y="53"/>
                    <a:pt x="70" y="54"/>
                    <a:pt x="69" y="54"/>
                  </a:cubicBezTo>
                  <a:cubicBezTo>
                    <a:pt x="68" y="54"/>
                    <a:pt x="68" y="54"/>
                    <a:pt x="67" y="53"/>
                  </a:cubicBezTo>
                  <a:cubicBezTo>
                    <a:pt x="54" y="42"/>
                    <a:pt x="54" y="42"/>
                    <a:pt x="54" y="42"/>
                  </a:cubicBezTo>
                  <a:cubicBezTo>
                    <a:pt x="49" y="42"/>
                    <a:pt x="49" y="42"/>
                    <a:pt x="49" y="42"/>
                  </a:cubicBezTo>
                  <a:cubicBezTo>
                    <a:pt x="49" y="53"/>
                    <a:pt x="49" y="53"/>
                    <a:pt x="49" y="53"/>
                  </a:cubicBezTo>
                  <a:cubicBezTo>
                    <a:pt x="49" y="56"/>
                    <a:pt x="46" y="59"/>
                    <a:pt x="43" y="59"/>
                  </a:cubicBezTo>
                  <a:cubicBezTo>
                    <a:pt x="21" y="59"/>
                    <a:pt x="21" y="59"/>
                    <a:pt x="21" y="59"/>
                  </a:cubicBezTo>
                  <a:cubicBezTo>
                    <a:pt x="8" y="70"/>
                    <a:pt x="8" y="70"/>
                    <a:pt x="8" y="70"/>
                  </a:cubicBezTo>
                  <a:cubicBezTo>
                    <a:pt x="8" y="70"/>
                    <a:pt x="7" y="71"/>
                    <a:pt x="7" y="71"/>
                  </a:cubicBezTo>
                  <a:cubicBezTo>
                    <a:pt x="7" y="71"/>
                    <a:pt x="6" y="71"/>
                    <a:pt x="6" y="70"/>
                  </a:cubicBezTo>
                  <a:cubicBezTo>
                    <a:pt x="5" y="70"/>
                    <a:pt x="5" y="69"/>
                    <a:pt x="5" y="68"/>
                  </a:cubicBezTo>
                  <a:cubicBezTo>
                    <a:pt x="9" y="59"/>
                    <a:pt x="9" y="59"/>
                    <a:pt x="9" y="59"/>
                  </a:cubicBezTo>
                  <a:cubicBezTo>
                    <a:pt x="6" y="59"/>
                    <a:pt x="6" y="59"/>
                    <a:pt x="6" y="59"/>
                  </a:cubicBezTo>
                  <a:cubicBezTo>
                    <a:pt x="3" y="59"/>
                    <a:pt x="0" y="56"/>
                    <a:pt x="0" y="53"/>
                  </a:cubicBezTo>
                  <a:cubicBezTo>
                    <a:pt x="0" y="23"/>
                    <a:pt x="0" y="23"/>
                    <a:pt x="0" y="23"/>
                  </a:cubicBezTo>
                  <a:cubicBezTo>
                    <a:pt x="0" y="19"/>
                    <a:pt x="3" y="17"/>
                    <a:pt x="6" y="17"/>
                  </a:cubicBezTo>
                  <a:cubicBezTo>
                    <a:pt x="26" y="17"/>
                    <a:pt x="26" y="17"/>
                    <a:pt x="26" y="17"/>
                  </a:cubicBezTo>
                  <a:cubicBezTo>
                    <a:pt x="26" y="6"/>
                    <a:pt x="26" y="6"/>
                    <a:pt x="26" y="6"/>
                  </a:cubicBezTo>
                  <a:cubicBezTo>
                    <a:pt x="26" y="3"/>
                    <a:pt x="29" y="0"/>
                    <a:pt x="32" y="0"/>
                  </a:cubicBezTo>
                  <a:cubicBezTo>
                    <a:pt x="69" y="0"/>
                    <a:pt x="69" y="0"/>
                    <a:pt x="69" y="0"/>
                  </a:cubicBezTo>
                  <a:cubicBezTo>
                    <a:pt x="73" y="0"/>
                    <a:pt x="75" y="3"/>
                    <a:pt x="75" y="6"/>
                  </a:cubicBezTo>
                  <a:close/>
                  <a:moveTo>
                    <a:pt x="72" y="36"/>
                  </a:moveTo>
                  <a:cubicBezTo>
                    <a:pt x="72" y="6"/>
                    <a:pt x="72" y="6"/>
                    <a:pt x="72" y="6"/>
                  </a:cubicBezTo>
                  <a:cubicBezTo>
                    <a:pt x="72" y="4"/>
                    <a:pt x="71" y="3"/>
                    <a:pt x="69" y="3"/>
                  </a:cubicBezTo>
                  <a:cubicBezTo>
                    <a:pt x="32" y="3"/>
                    <a:pt x="32" y="3"/>
                    <a:pt x="32" y="3"/>
                  </a:cubicBezTo>
                  <a:cubicBezTo>
                    <a:pt x="31" y="3"/>
                    <a:pt x="29" y="4"/>
                    <a:pt x="29" y="6"/>
                  </a:cubicBezTo>
                  <a:cubicBezTo>
                    <a:pt x="29" y="18"/>
                    <a:pt x="29" y="18"/>
                    <a:pt x="29" y="18"/>
                  </a:cubicBezTo>
                  <a:cubicBezTo>
                    <a:pt x="43" y="18"/>
                    <a:pt x="43" y="18"/>
                    <a:pt x="43" y="18"/>
                  </a:cubicBezTo>
                  <a:cubicBezTo>
                    <a:pt x="46" y="18"/>
                    <a:pt x="48" y="20"/>
                    <a:pt x="48" y="23"/>
                  </a:cubicBezTo>
                  <a:cubicBezTo>
                    <a:pt x="48" y="22"/>
                    <a:pt x="48" y="22"/>
                    <a:pt x="48" y="21"/>
                  </a:cubicBezTo>
                  <a:cubicBezTo>
                    <a:pt x="65" y="21"/>
                    <a:pt x="65" y="21"/>
                    <a:pt x="65" y="21"/>
                  </a:cubicBezTo>
                  <a:cubicBezTo>
                    <a:pt x="65" y="21"/>
                    <a:pt x="66" y="22"/>
                    <a:pt x="66" y="22"/>
                  </a:cubicBezTo>
                  <a:cubicBezTo>
                    <a:pt x="66" y="23"/>
                    <a:pt x="65" y="23"/>
                    <a:pt x="65" y="23"/>
                  </a:cubicBezTo>
                  <a:cubicBezTo>
                    <a:pt x="48" y="23"/>
                    <a:pt x="48" y="23"/>
                    <a:pt x="48" y="23"/>
                  </a:cubicBezTo>
                  <a:cubicBezTo>
                    <a:pt x="48" y="30"/>
                    <a:pt x="48" y="30"/>
                    <a:pt x="48" y="30"/>
                  </a:cubicBezTo>
                  <a:cubicBezTo>
                    <a:pt x="65" y="30"/>
                    <a:pt x="65" y="30"/>
                    <a:pt x="65" y="30"/>
                  </a:cubicBezTo>
                  <a:cubicBezTo>
                    <a:pt x="65" y="30"/>
                    <a:pt x="66" y="31"/>
                    <a:pt x="66" y="31"/>
                  </a:cubicBezTo>
                  <a:cubicBezTo>
                    <a:pt x="66" y="32"/>
                    <a:pt x="65" y="32"/>
                    <a:pt x="65" y="32"/>
                  </a:cubicBezTo>
                  <a:cubicBezTo>
                    <a:pt x="48" y="32"/>
                    <a:pt x="48" y="32"/>
                    <a:pt x="48" y="32"/>
                  </a:cubicBezTo>
                  <a:cubicBezTo>
                    <a:pt x="48" y="39"/>
                    <a:pt x="48" y="39"/>
                    <a:pt x="48" y="39"/>
                  </a:cubicBezTo>
                  <a:cubicBezTo>
                    <a:pt x="55" y="39"/>
                    <a:pt x="55" y="39"/>
                    <a:pt x="55" y="39"/>
                  </a:cubicBezTo>
                  <a:cubicBezTo>
                    <a:pt x="55" y="39"/>
                    <a:pt x="56" y="39"/>
                    <a:pt x="56" y="39"/>
                  </a:cubicBezTo>
                  <a:cubicBezTo>
                    <a:pt x="66" y="48"/>
                    <a:pt x="66" y="48"/>
                    <a:pt x="66" y="48"/>
                  </a:cubicBezTo>
                  <a:cubicBezTo>
                    <a:pt x="63" y="41"/>
                    <a:pt x="63" y="41"/>
                    <a:pt x="63" y="41"/>
                  </a:cubicBezTo>
                  <a:cubicBezTo>
                    <a:pt x="63" y="40"/>
                    <a:pt x="63" y="40"/>
                    <a:pt x="63" y="40"/>
                  </a:cubicBezTo>
                  <a:cubicBezTo>
                    <a:pt x="63" y="39"/>
                    <a:pt x="64" y="39"/>
                    <a:pt x="64" y="39"/>
                  </a:cubicBezTo>
                  <a:cubicBezTo>
                    <a:pt x="69" y="39"/>
                    <a:pt x="69" y="39"/>
                    <a:pt x="69" y="39"/>
                  </a:cubicBezTo>
                  <a:cubicBezTo>
                    <a:pt x="71" y="39"/>
                    <a:pt x="72" y="38"/>
                    <a:pt x="72" y="36"/>
                  </a:cubicBezTo>
                  <a:close/>
                  <a:moveTo>
                    <a:pt x="46" y="53"/>
                  </a:moveTo>
                  <a:cubicBezTo>
                    <a:pt x="46" y="23"/>
                    <a:pt x="46" y="23"/>
                    <a:pt x="46" y="23"/>
                  </a:cubicBezTo>
                  <a:cubicBezTo>
                    <a:pt x="46" y="21"/>
                    <a:pt x="45" y="20"/>
                    <a:pt x="43" y="20"/>
                  </a:cubicBezTo>
                  <a:cubicBezTo>
                    <a:pt x="6" y="20"/>
                    <a:pt x="6" y="20"/>
                    <a:pt x="6" y="20"/>
                  </a:cubicBezTo>
                  <a:cubicBezTo>
                    <a:pt x="4" y="20"/>
                    <a:pt x="3" y="21"/>
                    <a:pt x="3" y="23"/>
                  </a:cubicBezTo>
                  <a:cubicBezTo>
                    <a:pt x="3" y="53"/>
                    <a:pt x="3" y="53"/>
                    <a:pt x="3" y="53"/>
                  </a:cubicBezTo>
                  <a:cubicBezTo>
                    <a:pt x="3" y="55"/>
                    <a:pt x="4" y="56"/>
                    <a:pt x="6" y="56"/>
                  </a:cubicBezTo>
                  <a:cubicBezTo>
                    <a:pt x="12" y="56"/>
                    <a:pt x="12" y="56"/>
                    <a:pt x="12" y="56"/>
                  </a:cubicBezTo>
                  <a:cubicBezTo>
                    <a:pt x="12" y="56"/>
                    <a:pt x="12" y="56"/>
                    <a:pt x="12" y="56"/>
                  </a:cubicBezTo>
                  <a:cubicBezTo>
                    <a:pt x="13" y="57"/>
                    <a:pt x="13" y="57"/>
                    <a:pt x="13" y="57"/>
                  </a:cubicBezTo>
                  <a:cubicBezTo>
                    <a:pt x="9" y="65"/>
                    <a:pt x="9" y="65"/>
                    <a:pt x="9" y="65"/>
                  </a:cubicBezTo>
                  <a:cubicBezTo>
                    <a:pt x="20" y="56"/>
                    <a:pt x="20" y="56"/>
                    <a:pt x="20" y="56"/>
                  </a:cubicBezTo>
                  <a:cubicBezTo>
                    <a:pt x="20" y="56"/>
                    <a:pt x="20" y="56"/>
                    <a:pt x="20" y="56"/>
                  </a:cubicBezTo>
                  <a:cubicBezTo>
                    <a:pt x="43" y="56"/>
                    <a:pt x="43" y="56"/>
                    <a:pt x="43" y="56"/>
                  </a:cubicBezTo>
                  <a:cubicBezTo>
                    <a:pt x="45" y="56"/>
                    <a:pt x="46" y="55"/>
                    <a:pt x="46" y="53"/>
                  </a:cubicBezTo>
                  <a:close/>
                </a:path>
              </a:pathLst>
            </a:custGeom>
            <a:solidFill>
              <a:srgbClr val="71BFEB">
                <a:alpha val="33000"/>
              </a:srgbClr>
            </a:solidFill>
            <a:ln>
              <a:noFill/>
            </a:ln>
          </p:spPr>
          <p:txBody>
            <a:bodyPr vert="horz" wrap="square" lIns="68580" tIns="34291" rIns="68580" bIns="34291"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350" b="0" i="0" u="none" strike="noStrike" kern="0" cap="none" spc="0" normalizeH="0" baseline="0" noProof="0" dirty="0">
                <a:ln>
                  <a:noFill/>
                </a:ln>
                <a:solidFill>
                  <a:prstClr val="black"/>
                </a:solidFill>
                <a:effectLst/>
                <a:uLnTx/>
                <a:uFillTx/>
                <a:latin typeface="印品黑体" panose="00000500000000000000" pitchFamily="2" charset="-122"/>
              </a:endParaRPr>
            </a:p>
          </p:txBody>
        </p:sp>
        <p:sp>
          <p:nvSpPr>
            <p:cNvPr id="61" name="Freeform 10"/>
            <p:cNvSpPr>
              <a:spLocks noEditPoints="1"/>
            </p:cNvSpPr>
            <p:nvPr/>
          </p:nvSpPr>
          <p:spPr bwMode="auto">
            <a:xfrm>
              <a:off x="4028" y="7943"/>
              <a:ext cx="367" cy="367"/>
            </a:xfrm>
            <a:custGeom>
              <a:avLst/>
              <a:gdLst>
                <a:gd name="T0" fmla="*/ 0 w 66"/>
                <a:gd name="T1" fmla="*/ 33 h 66"/>
                <a:gd name="T2" fmla="*/ 66 w 66"/>
                <a:gd name="T3" fmla="*/ 33 h 66"/>
                <a:gd name="T4" fmla="*/ 50 w 66"/>
                <a:gd name="T5" fmla="*/ 32 h 66"/>
                <a:gd name="T6" fmla="*/ 63 w 66"/>
                <a:gd name="T7" fmla="*/ 32 h 66"/>
                <a:gd name="T8" fmla="*/ 48 w 66"/>
                <a:gd name="T9" fmla="*/ 32 h 66"/>
                <a:gd name="T10" fmla="*/ 34 w 66"/>
                <a:gd name="T11" fmla="*/ 18 h 66"/>
                <a:gd name="T12" fmla="*/ 48 w 66"/>
                <a:gd name="T13" fmla="*/ 32 h 66"/>
                <a:gd name="T14" fmla="*/ 34 w 66"/>
                <a:gd name="T15" fmla="*/ 3 h 66"/>
                <a:gd name="T16" fmla="*/ 34 w 66"/>
                <a:gd name="T17" fmla="*/ 16 h 66"/>
                <a:gd name="T18" fmla="*/ 20 w 66"/>
                <a:gd name="T19" fmla="*/ 18 h 66"/>
                <a:gd name="T20" fmla="*/ 32 w 66"/>
                <a:gd name="T21" fmla="*/ 16 h 66"/>
                <a:gd name="T22" fmla="*/ 32 w 66"/>
                <a:gd name="T23" fmla="*/ 32 h 66"/>
                <a:gd name="T24" fmla="*/ 19 w 66"/>
                <a:gd name="T25" fmla="*/ 20 h 66"/>
                <a:gd name="T26" fmla="*/ 16 w 66"/>
                <a:gd name="T27" fmla="*/ 32 h 66"/>
                <a:gd name="T28" fmla="*/ 17 w 66"/>
                <a:gd name="T29" fmla="*/ 21 h 66"/>
                <a:gd name="T30" fmla="*/ 16 w 66"/>
                <a:gd name="T31" fmla="*/ 34 h 66"/>
                <a:gd name="T32" fmla="*/ 3 w 66"/>
                <a:gd name="T33" fmla="*/ 34 h 66"/>
                <a:gd name="T34" fmla="*/ 18 w 66"/>
                <a:gd name="T35" fmla="*/ 34 h 66"/>
                <a:gd name="T36" fmla="*/ 32 w 66"/>
                <a:gd name="T37" fmla="*/ 48 h 66"/>
                <a:gd name="T38" fmla="*/ 18 w 66"/>
                <a:gd name="T39" fmla="*/ 34 h 66"/>
                <a:gd name="T40" fmla="*/ 32 w 66"/>
                <a:gd name="T41" fmla="*/ 63 h 66"/>
                <a:gd name="T42" fmla="*/ 32 w 66"/>
                <a:gd name="T43" fmla="*/ 50 h 66"/>
                <a:gd name="T44" fmla="*/ 46 w 66"/>
                <a:gd name="T45" fmla="*/ 49 h 66"/>
                <a:gd name="T46" fmla="*/ 34 w 66"/>
                <a:gd name="T47" fmla="*/ 50 h 66"/>
                <a:gd name="T48" fmla="*/ 34 w 66"/>
                <a:gd name="T49" fmla="*/ 34 h 66"/>
                <a:gd name="T50" fmla="*/ 46 w 66"/>
                <a:gd name="T51" fmla="*/ 47 h 66"/>
                <a:gd name="T52" fmla="*/ 50 w 66"/>
                <a:gd name="T53" fmla="*/ 34 h 66"/>
                <a:gd name="T54" fmla="*/ 48 w 66"/>
                <a:gd name="T55" fmla="*/ 46 h 66"/>
                <a:gd name="T56" fmla="*/ 48 w 66"/>
                <a:gd name="T57" fmla="*/ 18 h 66"/>
                <a:gd name="T58" fmla="*/ 62 w 66"/>
                <a:gd name="T59" fmla="*/ 26 h 66"/>
                <a:gd name="T60" fmla="*/ 18 w 66"/>
                <a:gd name="T61" fmla="*/ 18 h 66"/>
                <a:gd name="T62" fmla="*/ 26 w 66"/>
                <a:gd name="T63" fmla="*/ 4 h 66"/>
                <a:gd name="T64" fmla="*/ 18 w 66"/>
                <a:gd name="T65" fmla="*/ 48 h 66"/>
                <a:gd name="T66" fmla="*/ 4 w 66"/>
                <a:gd name="T67" fmla="*/ 40 h 66"/>
                <a:gd name="T68" fmla="*/ 48 w 66"/>
                <a:gd name="T69" fmla="*/ 48 h 66"/>
                <a:gd name="T70" fmla="*/ 40 w 66"/>
                <a:gd name="T71"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6" h="66">
                  <a:moveTo>
                    <a:pt x="33" y="0"/>
                  </a:moveTo>
                  <a:cubicBezTo>
                    <a:pt x="15" y="0"/>
                    <a:pt x="0" y="15"/>
                    <a:pt x="0" y="33"/>
                  </a:cubicBezTo>
                  <a:cubicBezTo>
                    <a:pt x="0" y="51"/>
                    <a:pt x="15" y="66"/>
                    <a:pt x="33" y="66"/>
                  </a:cubicBezTo>
                  <a:cubicBezTo>
                    <a:pt x="51" y="66"/>
                    <a:pt x="66" y="51"/>
                    <a:pt x="66" y="33"/>
                  </a:cubicBezTo>
                  <a:cubicBezTo>
                    <a:pt x="66" y="15"/>
                    <a:pt x="51" y="0"/>
                    <a:pt x="33" y="0"/>
                  </a:cubicBezTo>
                  <a:close/>
                  <a:moveTo>
                    <a:pt x="50" y="32"/>
                  </a:moveTo>
                  <a:cubicBezTo>
                    <a:pt x="50" y="28"/>
                    <a:pt x="49" y="24"/>
                    <a:pt x="48" y="21"/>
                  </a:cubicBezTo>
                  <a:cubicBezTo>
                    <a:pt x="56" y="23"/>
                    <a:pt x="62" y="27"/>
                    <a:pt x="63" y="32"/>
                  </a:cubicBezTo>
                  <a:lnTo>
                    <a:pt x="50" y="32"/>
                  </a:lnTo>
                  <a:close/>
                  <a:moveTo>
                    <a:pt x="48" y="32"/>
                  </a:moveTo>
                  <a:cubicBezTo>
                    <a:pt x="34" y="32"/>
                    <a:pt x="34" y="32"/>
                    <a:pt x="34" y="32"/>
                  </a:cubicBezTo>
                  <a:cubicBezTo>
                    <a:pt x="34" y="18"/>
                    <a:pt x="34" y="18"/>
                    <a:pt x="34" y="18"/>
                  </a:cubicBezTo>
                  <a:cubicBezTo>
                    <a:pt x="38" y="18"/>
                    <a:pt x="42" y="19"/>
                    <a:pt x="46" y="20"/>
                  </a:cubicBezTo>
                  <a:cubicBezTo>
                    <a:pt x="47" y="24"/>
                    <a:pt x="48" y="28"/>
                    <a:pt x="48" y="32"/>
                  </a:cubicBezTo>
                  <a:close/>
                  <a:moveTo>
                    <a:pt x="34" y="16"/>
                  </a:moveTo>
                  <a:cubicBezTo>
                    <a:pt x="34" y="3"/>
                    <a:pt x="34" y="3"/>
                    <a:pt x="34" y="3"/>
                  </a:cubicBezTo>
                  <a:cubicBezTo>
                    <a:pt x="39" y="4"/>
                    <a:pt x="43" y="10"/>
                    <a:pt x="46" y="18"/>
                  </a:cubicBezTo>
                  <a:cubicBezTo>
                    <a:pt x="42" y="17"/>
                    <a:pt x="38" y="16"/>
                    <a:pt x="34" y="16"/>
                  </a:cubicBezTo>
                  <a:close/>
                  <a:moveTo>
                    <a:pt x="32" y="16"/>
                  </a:moveTo>
                  <a:cubicBezTo>
                    <a:pt x="28" y="16"/>
                    <a:pt x="24" y="17"/>
                    <a:pt x="20" y="18"/>
                  </a:cubicBezTo>
                  <a:cubicBezTo>
                    <a:pt x="22" y="10"/>
                    <a:pt x="27" y="4"/>
                    <a:pt x="32" y="3"/>
                  </a:cubicBezTo>
                  <a:lnTo>
                    <a:pt x="32" y="16"/>
                  </a:lnTo>
                  <a:close/>
                  <a:moveTo>
                    <a:pt x="32" y="18"/>
                  </a:moveTo>
                  <a:cubicBezTo>
                    <a:pt x="32" y="32"/>
                    <a:pt x="32" y="32"/>
                    <a:pt x="32" y="32"/>
                  </a:cubicBezTo>
                  <a:cubicBezTo>
                    <a:pt x="18" y="32"/>
                    <a:pt x="18" y="32"/>
                    <a:pt x="18" y="32"/>
                  </a:cubicBezTo>
                  <a:cubicBezTo>
                    <a:pt x="18" y="28"/>
                    <a:pt x="18" y="24"/>
                    <a:pt x="19" y="20"/>
                  </a:cubicBezTo>
                  <a:cubicBezTo>
                    <a:pt x="23" y="19"/>
                    <a:pt x="27" y="18"/>
                    <a:pt x="32" y="18"/>
                  </a:cubicBezTo>
                  <a:close/>
                  <a:moveTo>
                    <a:pt x="16" y="32"/>
                  </a:moveTo>
                  <a:cubicBezTo>
                    <a:pt x="3" y="32"/>
                    <a:pt x="3" y="32"/>
                    <a:pt x="3" y="32"/>
                  </a:cubicBezTo>
                  <a:cubicBezTo>
                    <a:pt x="4" y="27"/>
                    <a:pt x="9" y="23"/>
                    <a:pt x="17" y="21"/>
                  </a:cubicBezTo>
                  <a:cubicBezTo>
                    <a:pt x="16" y="24"/>
                    <a:pt x="16" y="28"/>
                    <a:pt x="16" y="32"/>
                  </a:cubicBezTo>
                  <a:close/>
                  <a:moveTo>
                    <a:pt x="16" y="34"/>
                  </a:moveTo>
                  <a:cubicBezTo>
                    <a:pt x="16" y="38"/>
                    <a:pt x="16" y="42"/>
                    <a:pt x="17" y="46"/>
                  </a:cubicBezTo>
                  <a:cubicBezTo>
                    <a:pt x="9" y="44"/>
                    <a:pt x="4" y="39"/>
                    <a:pt x="3" y="34"/>
                  </a:cubicBezTo>
                  <a:lnTo>
                    <a:pt x="16" y="34"/>
                  </a:lnTo>
                  <a:close/>
                  <a:moveTo>
                    <a:pt x="18" y="34"/>
                  </a:moveTo>
                  <a:cubicBezTo>
                    <a:pt x="32" y="34"/>
                    <a:pt x="32" y="34"/>
                    <a:pt x="32" y="34"/>
                  </a:cubicBezTo>
                  <a:cubicBezTo>
                    <a:pt x="32" y="48"/>
                    <a:pt x="32" y="48"/>
                    <a:pt x="32" y="48"/>
                  </a:cubicBezTo>
                  <a:cubicBezTo>
                    <a:pt x="27" y="48"/>
                    <a:pt x="23" y="48"/>
                    <a:pt x="19" y="47"/>
                  </a:cubicBezTo>
                  <a:cubicBezTo>
                    <a:pt x="18" y="43"/>
                    <a:pt x="18" y="39"/>
                    <a:pt x="18" y="34"/>
                  </a:cubicBezTo>
                  <a:close/>
                  <a:moveTo>
                    <a:pt x="32" y="50"/>
                  </a:moveTo>
                  <a:cubicBezTo>
                    <a:pt x="32" y="63"/>
                    <a:pt x="32" y="63"/>
                    <a:pt x="32" y="63"/>
                  </a:cubicBezTo>
                  <a:cubicBezTo>
                    <a:pt x="27" y="62"/>
                    <a:pt x="22" y="57"/>
                    <a:pt x="20" y="49"/>
                  </a:cubicBezTo>
                  <a:cubicBezTo>
                    <a:pt x="24" y="50"/>
                    <a:pt x="28" y="50"/>
                    <a:pt x="32" y="50"/>
                  </a:cubicBezTo>
                  <a:close/>
                  <a:moveTo>
                    <a:pt x="34" y="50"/>
                  </a:moveTo>
                  <a:cubicBezTo>
                    <a:pt x="38" y="50"/>
                    <a:pt x="42" y="50"/>
                    <a:pt x="46" y="49"/>
                  </a:cubicBezTo>
                  <a:cubicBezTo>
                    <a:pt x="43" y="57"/>
                    <a:pt x="39" y="62"/>
                    <a:pt x="34" y="63"/>
                  </a:cubicBezTo>
                  <a:lnTo>
                    <a:pt x="34" y="50"/>
                  </a:lnTo>
                  <a:close/>
                  <a:moveTo>
                    <a:pt x="34" y="48"/>
                  </a:moveTo>
                  <a:cubicBezTo>
                    <a:pt x="34" y="34"/>
                    <a:pt x="34" y="34"/>
                    <a:pt x="34" y="34"/>
                  </a:cubicBezTo>
                  <a:cubicBezTo>
                    <a:pt x="48" y="34"/>
                    <a:pt x="48" y="34"/>
                    <a:pt x="48" y="34"/>
                  </a:cubicBezTo>
                  <a:cubicBezTo>
                    <a:pt x="48" y="39"/>
                    <a:pt x="47" y="43"/>
                    <a:pt x="46" y="47"/>
                  </a:cubicBezTo>
                  <a:cubicBezTo>
                    <a:pt x="42" y="48"/>
                    <a:pt x="38" y="48"/>
                    <a:pt x="34" y="48"/>
                  </a:cubicBezTo>
                  <a:close/>
                  <a:moveTo>
                    <a:pt x="50" y="34"/>
                  </a:moveTo>
                  <a:cubicBezTo>
                    <a:pt x="63" y="34"/>
                    <a:pt x="63" y="34"/>
                    <a:pt x="63" y="34"/>
                  </a:cubicBezTo>
                  <a:cubicBezTo>
                    <a:pt x="62" y="39"/>
                    <a:pt x="56" y="44"/>
                    <a:pt x="48" y="46"/>
                  </a:cubicBezTo>
                  <a:cubicBezTo>
                    <a:pt x="49" y="42"/>
                    <a:pt x="50" y="38"/>
                    <a:pt x="50" y="34"/>
                  </a:cubicBezTo>
                  <a:close/>
                  <a:moveTo>
                    <a:pt x="48" y="18"/>
                  </a:moveTo>
                  <a:cubicBezTo>
                    <a:pt x="46" y="12"/>
                    <a:pt x="43" y="7"/>
                    <a:pt x="40" y="4"/>
                  </a:cubicBezTo>
                  <a:cubicBezTo>
                    <a:pt x="51" y="7"/>
                    <a:pt x="59" y="15"/>
                    <a:pt x="62" y="26"/>
                  </a:cubicBezTo>
                  <a:cubicBezTo>
                    <a:pt x="59" y="23"/>
                    <a:pt x="54" y="20"/>
                    <a:pt x="48" y="18"/>
                  </a:cubicBezTo>
                  <a:close/>
                  <a:moveTo>
                    <a:pt x="18" y="18"/>
                  </a:moveTo>
                  <a:cubicBezTo>
                    <a:pt x="12" y="20"/>
                    <a:pt x="7" y="23"/>
                    <a:pt x="4" y="26"/>
                  </a:cubicBezTo>
                  <a:cubicBezTo>
                    <a:pt x="6" y="15"/>
                    <a:pt x="15" y="7"/>
                    <a:pt x="26" y="4"/>
                  </a:cubicBezTo>
                  <a:cubicBezTo>
                    <a:pt x="22" y="7"/>
                    <a:pt x="19" y="12"/>
                    <a:pt x="18" y="18"/>
                  </a:cubicBezTo>
                  <a:close/>
                  <a:moveTo>
                    <a:pt x="18" y="48"/>
                  </a:moveTo>
                  <a:cubicBezTo>
                    <a:pt x="19" y="55"/>
                    <a:pt x="22" y="59"/>
                    <a:pt x="26" y="62"/>
                  </a:cubicBezTo>
                  <a:cubicBezTo>
                    <a:pt x="15" y="60"/>
                    <a:pt x="6" y="51"/>
                    <a:pt x="4" y="40"/>
                  </a:cubicBezTo>
                  <a:cubicBezTo>
                    <a:pt x="7" y="44"/>
                    <a:pt x="12" y="47"/>
                    <a:pt x="18" y="48"/>
                  </a:cubicBezTo>
                  <a:close/>
                  <a:moveTo>
                    <a:pt x="48" y="48"/>
                  </a:moveTo>
                  <a:cubicBezTo>
                    <a:pt x="54" y="47"/>
                    <a:pt x="59" y="44"/>
                    <a:pt x="62" y="40"/>
                  </a:cubicBezTo>
                  <a:cubicBezTo>
                    <a:pt x="59" y="51"/>
                    <a:pt x="51" y="60"/>
                    <a:pt x="40" y="62"/>
                  </a:cubicBezTo>
                  <a:cubicBezTo>
                    <a:pt x="43" y="59"/>
                    <a:pt x="46" y="55"/>
                    <a:pt x="48" y="48"/>
                  </a:cubicBezTo>
                  <a:close/>
                </a:path>
              </a:pathLst>
            </a:custGeom>
            <a:solidFill>
              <a:srgbClr val="71BFEB">
                <a:alpha val="33000"/>
              </a:srgbClr>
            </a:solidFill>
            <a:ln>
              <a:noFill/>
            </a:ln>
          </p:spPr>
          <p:txBody>
            <a:bodyPr vert="horz" wrap="square" lIns="68580" tIns="34291" rIns="68580" bIns="34291"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350" b="0" i="0" u="none" strike="noStrike" kern="0" cap="none" spc="0" normalizeH="0" baseline="0" noProof="0" dirty="0">
                <a:ln>
                  <a:noFill/>
                </a:ln>
                <a:solidFill>
                  <a:prstClr val="black"/>
                </a:solidFill>
                <a:effectLst/>
                <a:uLnTx/>
                <a:uFillTx/>
                <a:latin typeface="印品黑体" panose="00000500000000000000" pitchFamily="2" charset="-122"/>
              </a:endParaRPr>
            </a:p>
          </p:txBody>
        </p:sp>
        <p:sp>
          <p:nvSpPr>
            <p:cNvPr id="62" name="Freeform 16"/>
            <p:cNvSpPr>
              <a:spLocks noEditPoints="1"/>
            </p:cNvSpPr>
            <p:nvPr/>
          </p:nvSpPr>
          <p:spPr bwMode="auto">
            <a:xfrm>
              <a:off x="4166" y="7200"/>
              <a:ext cx="248" cy="274"/>
            </a:xfrm>
            <a:custGeom>
              <a:avLst/>
              <a:gdLst>
                <a:gd name="T0" fmla="*/ 33 w 66"/>
                <a:gd name="T1" fmla="*/ 0 h 73"/>
                <a:gd name="T2" fmla="*/ 26 w 66"/>
                <a:gd name="T3" fmla="*/ 6 h 73"/>
                <a:gd name="T4" fmla="*/ 39 w 66"/>
                <a:gd name="T5" fmla="*/ 7 h 73"/>
                <a:gd name="T6" fmla="*/ 28 w 66"/>
                <a:gd name="T7" fmla="*/ 5 h 73"/>
                <a:gd name="T8" fmla="*/ 33 w 66"/>
                <a:gd name="T9" fmla="*/ 1 h 73"/>
                <a:gd name="T10" fmla="*/ 28 w 66"/>
                <a:gd name="T11" fmla="*/ 5 h 73"/>
                <a:gd name="T12" fmla="*/ 50 w 66"/>
                <a:gd name="T13" fmla="*/ 13 h 73"/>
                <a:gd name="T14" fmla="*/ 55 w 66"/>
                <a:gd name="T15" fmla="*/ 15 h 73"/>
                <a:gd name="T16" fmla="*/ 54 w 66"/>
                <a:gd name="T17" fmla="*/ 8 h 73"/>
                <a:gd name="T18" fmla="*/ 45 w 66"/>
                <a:gd name="T19" fmla="*/ 8 h 73"/>
                <a:gd name="T20" fmla="*/ 49 w 66"/>
                <a:gd name="T21" fmla="*/ 11 h 73"/>
                <a:gd name="T22" fmla="*/ 33 w 66"/>
                <a:gd name="T23" fmla="*/ 7 h 73"/>
                <a:gd name="T24" fmla="*/ 17 w 66"/>
                <a:gd name="T25" fmla="*/ 12 h 73"/>
                <a:gd name="T26" fmla="*/ 21 w 66"/>
                <a:gd name="T27" fmla="*/ 8 h 73"/>
                <a:gd name="T28" fmla="*/ 14 w 66"/>
                <a:gd name="T29" fmla="*/ 6 h 73"/>
                <a:gd name="T30" fmla="*/ 10 w 66"/>
                <a:gd name="T31" fmla="*/ 15 h 73"/>
                <a:gd name="T32" fmla="*/ 15 w 66"/>
                <a:gd name="T33" fmla="*/ 12 h 73"/>
                <a:gd name="T34" fmla="*/ 15 w 66"/>
                <a:gd name="T35" fmla="*/ 13 h 73"/>
                <a:gd name="T36" fmla="*/ 0 w 66"/>
                <a:gd name="T37" fmla="*/ 35 h 73"/>
                <a:gd name="T38" fmla="*/ 4 w 66"/>
                <a:gd name="T39" fmla="*/ 43 h 73"/>
                <a:gd name="T40" fmla="*/ 14 w 66"/>
                <a:gd name="T41" fmla="*/ 60 h 73"/>
                <a:gd name="T42" fmla="*/ 11 w 66"/>
                <a:gd name="T43" fmla="*/ 68 h 73"/>
                <a:gd name="T44" fmla="*/ 12 w 66"/>
                <a:gd name="T45" fmla="*/ 73 h 73"/>
                <a:gd name="T46" fmla="*/ 15 w 66"/>
                <a:gd name="T47" fmla="*/ 70 h 73"/>
                <a:gd name="T48" fmla="*/ 20 w 66"/>
                <a:gd name="T49" fmla="*/ 63 h 73"/>
                <a:gd name="T50" fmla="*/ 46 w 66"/>
                <a:gd name="T51" fmla="*/ 63 h 73"/>
                <a:gd name="T52" fmla="*/ 52 w 66"/>
                <a:gd name="T53" fmla="*/ 70 h 73"/>
                <a:gd name="T54" fmla="*/ 57 w 66"/>
                <a:gd name="T55" fmla="*/ 71 h 73"/>
                <a:gd name="T56" fmla="*/ 56 w 66"/>
                <a:gd name="T57" fmla="*/ 67 h 73"/>
                <a:gd name="T58" fmla="*/ 62 w 66"/>
                <a:gd name="T59" fmla="*/ 43 h 73"/>
                <a:gd name="T60" fmla="*/ 66 w 66"/>
                <a:gd name="T61" fmla="*/ 35 h 73"/>
                <a:gd name="T62" fmla="*/ 2 w 66"/>
                <a:gd name="T63" fmla="*/ 38 h 73"/>
                <a:gd name="T64" fmla="*/ 3 w 66"/>
                <a:gd name="T65" fmla="*/ 32 h 73"/>
                <a:gd name="T66" fmla="*/ 3 w 66"/>
                <a:gd name="T67" fmla="*/ 41 h 73"/>
                <a:gd name="T68" fmla="*/ 47 w 66"/>
                <a:gd name="T69" fmla="*/ 8 h 73"/>
                <a:gd name="T70" fmla="*/ 53 w 66"/>
                <a:gd name="T71" fmla="*/ 10 h 73"/>
                <a:gd name="T72" fmla="*/ 47 w 66"/>
                <a:gd name="T73" fmla="*/ 8 h 73"/>
                <a:gd name="T74" fmla="*/ 12 w 66"/>
                <a:gd name="T75" fmla="*/ 10 h 73"/>
                <a:gd name="T76" fmla="*/ 17 w 66"/>
                <a:gd name="T77" fmla="*/ 7 h 73"/>
                <a:gd name="T78" fmla="*/ 11 w 66"/>
                <a:gd name="T79" fmla="*/ 13 h 73"/>
                <a:gd name="T80" fmla="*/ 12 w 66"/>
                <a:gd name="T81" fmla="*/ 66 h 73"/>
                <a:gd name="T82" fmla="*/ 17 w 66"/>
                <a:gd name="T83" fmla="*/ 64 h 73"/>
                <a:gd name="T84" fmla="*/ 53 w 66"/>
                <a:gd name="T85" fmla="*/ 66 h 73"/>
                <a:gd name="T86" fmla="*/ 48 w 66"/>
                <a:gd name="T87" fmla="*/ 64 h 73"/>
                <a:gd name="T88" fmla="*/ 53 w 66"/>
                <a:gd name="T89" fmla="*/ 66 h 73"/>
                <a:gd name="T90" fmla="*/ 6 w 66"/>
                <a:gd name="T91" fmla="*/ 37 h 73"/>
                <a:gd name="T92" fmla="*/ 60 w 66"/>
                <a:gd name="T93" fmla="*/ 37 h 73"/>
                <a:gd name="T94" fmla="*/ 64 w 66"/>
                <a:gd name="T95" fmla="*/ 38 h 73"/>
                <a:gd name="T96" fmla="*/ 62 w 66"/>
                <a:gd name="T97" fmla="*/ 37 h 73"/>
                <a:gd name="T98" fmla="*/ 64 w 66"/>
                <a:gd name="T99" fmla="*/ 35 h 73"/>
                <a:gd name="T100" fmla="*/ 33 w 66"/>
                <a:gd name="T101" fmla="*/ 12 h 73"/>
                <a:gd name="T102" fmla="*/ 33 w 66"/>
                <a:gd name="T103" fmla="*/ 61 h 73"/>
                <a:gd name="T104" fmla="*/ 33 w 66"/>
                <a:gd name="T105" fmla="*/ 12 h 73"/>
                <a:gd name="T106" fmla="*/ 10 w 66"/>
                <a:gd name="T107" fmla="*/ 37 h 73"/>
                <a:gd name="T108" fmla="*/ 56 w 66"/>
                <a:gd name="T109" fmla="*/ 37 h 73"/>
                <a:gd name="T110" fmla="*/ 36 w 66"/>
                <a:gd name="T111" fmla="*/ 35 h 73"/>
                <a:gd name="T112" fmla="*/ 49 w 66"/>
                <a:gd name="T113" fmla="*/ 38 h 73"/>
                <a:gd name="T114" fmla="*/ 32 w 66"/>
                <a:gd name="T115" fmla="*/ 40 h 73"/>
                <a:gd name="T116" fmla="*/ 31 w 66"/>
                <a:gd name="T117" fmla="*/ 32 h 73"/>
                <a:gd name="T118" fmla="*/ 34 w 66"/>
                <a:gd name="T119" fmla="*/ 16 h 73"/>
                <a:gd name="T120" fmla="*/ 36 w 66"/>
                <a:gd name="T121" fmla="*/ 3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6" h="73">
                  <a:moveTo>
                    <a:pt x="39" y="6"/>
                  </a:moveTo>
                  <a:cubicBezTo>
                    <a:pt x="39" y="2"/>
                    <a:pt x="37" y="0"/>
                    <a:pt x="33" y="0"/>
                  </a:cubicBezTo>
                  <a:cubicBezTo>
                    <a:pt x="32" y="0"/>
                    <a:pt x="32" y="0"/>
                    <a:pt x="32" y="0"/>
                  </a:cubicBezTo>
                  <a:cubicBezTo>
                    <a:pt x="29" y="0"/>
                    <a:pt x="26" y="2"/>
                    <a:pt x="26" y="6"/>
                  </a:cubicBezTo>
                  <a:cubicBezTo>
                    <a:pt x="26" y="7"/>
                    <a:pt x="26" y="7"/>
                    <a:pt x="26" y="7"/>
                  </a:cubicBezTo>
                  <a:cubicBezTo>
                    <a:pt x="39" y="7"/>
                    <a:pt x="39" y="7"/>
                    <a:pt x="39" y="7"/>
                  </a:cubicBezTo>
                  <a:lnTo>
                    <a:pt x="39" y="6"/>
                  </a:lnTo>
                  <a:close/>
                  <a:moveTo>
                    <a:pt x="28" y="5"/>
                  </a:moveTo>
                  <a:cubicBezTo>
                    <a:pt x="28" y="3"/>
                    <a:pt x="30" y="1"/>
                    <a:pt x="32" y="1"/>
                  </a:cubicBezTo>
                  <a:cubicBezTo>
                    <a:pt x="33" y="1"/>
                    <a:pt x="33" y="1"/>
                    <a:pt x="33" y="1"/>
                  </a:cubicBezTo>
                  <a:cubicBezTo>
                    <a:pt x="35" y="1"/>
                    <a:pt x="37" y="3"/>
                    <a:pt x="38" y="5"/>
                  </a:cubicBezTo>
                  <a:lnTo>
                    <a:pt x="28" y="5"/>
                  </a:lnTo>
                  <a:close/>
                  <a:moveTo>
                    <a:pt x="62" y="30"/>
                  </a:moveTo>
                  <a:cubicBezTo>
                    <a:pt x="60" y="23"/>
                    <a:pt x="56" y="17"/>
                    <a:pt x="50" y="13"/>
                  </a:cubicBezTo>
                  <a:cubicBezTo>
                    <a:pt x="50" y="12"/>
                    <a:pt x="50" y="12"/>
                    <a:pt x="50" y="12"/>
                  </a:cubicBezTo>
                  <a:cubicBezTo>
                    <a:pt x="55" y="15"/>
                    <a:pt x="55" y="15"/>
                    <a:pt x="55" y="15"/>
                  </a:cubicBezTo>
                  <a:cubicBezTo>
                    <a:pt x="55" y="15"/>
                    <a:pt x="55" y="15"/>
                    <a:pt x="55" y="15"/>
                  </a:cubicBezTo>
                  <a:cubicBezTo>
                    <a:pt x="57" y="13"/>
                    <a:pt x="56" y="10"/>
                    <a:pt x="54" y="8"/>
                  </a:cubicBezTo>
                  <a:cubicBezTo>
                    <a:pt x="51" y="6"/>
                    <a:pt x="51" y="6"/>
                    <a:pt x="51" y="6"/>
                  </a:cubicBezTo>
                  <a:cubicBezTo>
                    <a:pt x="49" y="5"/>
                    <a:pt x="46" y="6"/>
                    <a:pt x="45" y="8"/>
                  </a:cubicBezTo>
                  <a:cubicBezTo>
                    <a:pt x="44" y="8"/>
                    <a:pt x="44" y="8"/>
                    <a:pt x="44" y="8"/>
                  </a:cubicBezTo>
                  <a:cubicBezTo>
                    <a:pt x="49" y="11"/>
                    <a:pt x="49" y="11"/>
                    <a:pt x="49" y="11"/>
                  </a:cubicBezTo>
                  <a:cubicBezTo>
                    <a:pt x="49" y="12"/>
                    <a:pt x="49" y="12"/>
                    <a:pt x="49" y="12"/>
                  </a:cubicBezTo>
                  <a:cubicBezTo>
                    <a:pt x="44" y="9"/>
                    <a:pt x="39" y="7"/>
                    <a:pt x="33" y="7"/>
                  </a:cubicBezTo>
                  <a:cubicBezTo>
                    <a:pt x="27" y="7"/>
                    <a:pt x="21" y="9"/>
                    <a:pt x="17" y="12"/>
                  </a:cubicBezTo>
                  <a:cubicBezTo>
                    <a:pt x="17" y="12"/>
                    <a:pt x="17" y="12"/>
                    <a:pt x="17" y="12"/>
                  </a:cubicBezTo>
                  <a:cubicBezTo>
                    <a:pt x="17" y="11"/>
                    <a:pt x="17" y="11"/>
                    <a:pt x="17" y="11"/>
                  </a:cubicBezTo>
                  <a:cubicBezTo>
                    <a:pt x="21" y="8"/>
                    <a:pt x="21" y="8"/>
                    <a:pt x="21" y="8"/>
                  </a:cubicBezTo>
                  <a:cubicBezTo>
                    <a:pt x="21" y="8"/>
                    <a:pt x="21" y="8"/>
                    <a:pt x="21" y="8"/>
                  </a:cubicBezTo>
                  <a:cubicBezTo>
                    <a:pt x="20" y="6"/>
                    <a:pt x="17" y="5"/>
                    <a:pt x="14" y="6"/>
                  </a:cubicBezTo>
                  <a:cubicBezTo>
                    <a:pt x="11" y="8"/>
                    <a:pt x="11" y="8"/>
                    <a:pt x="11" y="8"/>
                  </a:cubicBezTo>
                  <a:cubicBezTo>
                    <a:pt x="9" y="10"/>
                    <a:pt x="9" y="13"/>
                    <a:pt x="10" y="15"/>
                  </a:cubicBezTo>
                  <a:cubicBezTo>
                    <a:pt x="11" y="15"/>
                    <a:pt x="11" y="15"/>
                    <a:pt x="11" y="15"/>
                  </a:cubicBezTo>
                  <a:cubicBezTo>
                    <a:pt x="15" y="12"/>
                    <a:pt x="15" y="12"/>
                    <a:pt x="15" y="12"/>
                  </a:cubicBezTo>
                  <a:cubicBezTo>
                    <a:pt x="15" y="13"/>
                    <a:pt x="15" y="13"/>
                    <a:pt x="15" y="13"/>
                  </a:cubicBezTo>
                  <a:cubicBezTo>
                    <a:pt x="15" y="13"/>
                    <a:pt x="15" y="13"/>
                    <a:pt x="15" y="13"/>
                  </a:cubicBezTo>
                  <a:cubicBezTo>
                    <a:pt x="10" y="17"/>
                    <a:pt x="5" y="23"/>
                    <a:pt x="4" y="30"/>
                  </a:cubicBezTo>
                  <a:cubicBezTo>
                    <a:pt x="2" y="31"/>
                    <a:pt x="0" y="33"/>
                    <a:pt x="0" y="35"/>
                  </a:cubicBezTo>
                  <a:cubicBezTo>
                    <a:pt x="0" y="38"/>
                    <a:pt x="0" y="38"/>
                    <a:pt x="0" y="38"/>
                  </a:cubicBezTo>
                  <a:cubicBezTo>
                    <a:pt x="0" y="41"/>
                    <a:pt x="2" y="43"/>
                    <a:pt x="4" y="43"/>
                  </a:cubicBezTo>
                  <a:cubicBezTo>
                    <a:pt x="5" y="50"/>
                    <a:pt x="9" y="56"/>
                    <a:pt x="14" y="60"/>
                  </a:cubicBezTo>
                  <a:cubicBezTo>
                    <a:pt x="14" y="60"/>
                    <a:pt x="14" y="60"/>
                    <a:pt x="14" y="60"/>
                  </a:cubicBezTo>
                  <a:cubicBezTo>
                    <a:pt x="10" y="67"/>
                    <a:pt x="10" y="67"/>
                    <a:pt x="10" y="67"/>
                  </a:cubicBezTo>
                  <a:cubicBezTo>
                    <a:pt x="11" y="68"/>
                    <a:pt x="11" y="68"/>
                    <a:pt x="11" y="68"/>
                  </a:cubicBezTo>
                  <a:cubicBezTo>
                    <a:pt x="9" y="71"/>
                    <a:pt x="9" y="71"/>
                    <a:pt x="9" y="71"/>
                  </a:cubicBezTo>
                  <a:cubicBezTo>
                    <a:pt x="12" y="73"/>
                    <a:pt x="12" y="73"/>
                    <a:pt x="12" y="73"/>
                  </a:cubicBezTo>
                  <a:cubicBezTo>
                    <a:pt x="14" y="70"/>
                    <a:pt x="14" y="70"/>
                    <a:pt x="14" y="70"/>
                  </a:cubicBezTo>
                  <a:cubicBezTo>
                    <a:pt x="15" y="70"/>
                    <a:pt x="15" y="70"/>
                    <a:pt x="15" y="70"/>
                  </a:cubicBezTo>
                  <a:cubicBezTo>
                    <a:pt x="20" y="63"/>
                    <a:pt x="20" y="63"/>
                    <a:pt x="20" y="63"/>
                  </a:cubicBezTo>
                  <a:cubicBezTo>
                    <a:pt x="20" y="63"/>
                    <a:pt x="20" y="63"/>
                    <a:pt x="20" y="63"/>
                  </a:cubicBezTo>
                  <a:cubicBezTo>
                    <a:pt x="24" y="65"/>
                    <a:pt x="28" y="66"/>
                    <a:pt x="33" y="66"/>
                  </a:cubicBezTo>
                  <a:cubicBezTo>
                    <a:pt x="37" y="66"/>
                    <a:pt x="42" y="65"/>
                    <a:pt x="46" y="63"/>
                  </a:cubicBezTo>
                  <a:cubicBezTo>
                    <a:pt x="50" y="70"/>
                    <a:pt x="50" y="70"/>
                    <a:pt x="50" y="70"/>
                  </a:cubicBezTo>
                  <a:cubicBezTo>
                    <a:pt x="52" y="70"/>
                    <a:pt x="52" y="70"/>
                    <a:pt x="52" y="70"/>
                  </a:cubicBezTo>
                  <a:cubicBezTo>
                    <a:pt x="54" y="73"/>
                    <a:pt x="54" y="73"/>
                    <a:pt x="54" y="73"/>
                  </a:cubicBezTo>
                  <a:cubicBezTo>
                    <a:pt x="57" y="71"/>
                    <a:pt x="57" y="71"/>
                    <a:pt x="57" y="71"/>
                  </a:cubicBezTo>
                  <a:cubicBezTo>
                    <a:pt x="55" y="68"/>
                    <a:pt x="55" y="68"/>
                    <a:pt x="55" y="68"/>
                  </a:cubicBezTo>
                  <a:cubicBezTo>
                    <a:pt x="56" y="67"/>
                    <a:pt x="56" y="67"/>
                    <a:pt x="56" y="67"/>
                  </a:cubicBezTo>
                  <a:cubicBezTo>
                    <a:pt x="51" y="60"/>
                    <a:pt x="51" y="60"/>
                    <a:pt x="51" y="60"/>
                  </a:cubicBezTo>
                  <a:cubicBezTo>
                    <a:pt x="57" y="56"/>
                    <a:pt x="60" y="50"/>
                    <a:pt x="62" y="43"/>
                  </a:cubicBezTo>
                  <a:cubicBezTo>
                    <a:pt x="64" y="43"/>
                    <a:pt x="66" y="41"/>
                    <a:pt x="66" y="38"/>
                  </a:cubicBezTo>
                  <a:cubicBezTo>
                    <a:pt x="66" y="35"/>
                    <a:pt x="66" y="35"/>
                    <a:pt x="66" y="35"/>
                  </a:cubicBezTo>
                  <a:cubicBezTo>
                    <a:pt x="66" y="33"/>
                    <a:pt x="64" y="31"/>
                    <a:pt x="62" y="30"/>
                  </a:cubicBezTo>
                  <a:close/>
                  <a:moveTo>
                    <a:pt x="2" y="38"/>
                  </a:moveTo>
                  <a:cubicBezTo>
                    <a:pt x="2" y="35"/>
                    <a:pt x="2" y="35"/>
                    <a:pt x="2" y="35"/>
                  </a:cubicBezTo>
                  <a:cubicBezTo>
                    <a:pt x="2" y="34"/>
                    <a:pt x="2" y="33"/>
                    <a:pt x="3" y="32"/>
                  </a:cubicBezTo>
                  <a:cubicBezTo>
                    <a:pt x="3" y="34"/>
                    <a:pt x="3" y="35"/>
                    <a:pt x="3" y="37"/>
                  </a:cubicBezTo>
                  <a:cubicBezTo>
                    <a:pt x="3" y="38"/>
                    <a:pt x="3" y="40"/>
                    <a:pt x="3" y="41"/>
                  </a:cubicBezTo>
                  <a:cubicBezTo>
                    <a:pt x="2" y="41"/>
                    <a:pt x="2" y="40"/>
                    <a:pt x="2" y="38"/>
                  </a:cubicBezTo>
                  <a:close/>
                  <a:moveTo>
                    <a:pt x="47" y="8"/>
                  </a:moveTo>
                  <a:cubicBezTo>
                    <a:pt x="48" y="7"/>
                    <a:pt x="49" y="7"/>
                    <a:pt x="50" y="8"/>
                  </a:cubicBezTo>
                  <a:cubicBezTo>
                    <a:pt x="53" y="10"/>
                    <a:pt x="53" y="10"/>
                    <a:pt x="53" y="10"/>
                  </a:cubicBezTo>
                  <a:cubicBezTo>
                    <a:pt x="54" y="10"/>
                    <a:pt x="55" y="12"/>
                    <a:pt x="54" y="13"/>
                  </a:cubicBezTo>
                  <a:lnTo>
                    <a:pt x="47" y="8"/>
                  </a:lnTo>
                  <a:close/>
                  <a:moveTo>
                    <a:pt x="11" y="13"/>
                  </a:moveTo>
                  <a:cubicBezTo>
                    <a:pt x="11" y="12"/>
                    <a:pt x="11" y="10"/>
                    <a:pt x="12" y="10"/>
                  </a:cubicBezTo>
                  <a:cubicBezTo>
                    <a:pt x="15" y="8"/>
                    <a:pt x="15" y="8"/>
                    <a:pt x="15" y="8"/>
                  </a:cubicBezTo>
                  <a:cubicBezTo>
                    <a:pt x="16" y="7"/>
                    <a:pt x="16" y="7"/>
                    <a:pt x="17" y="7"/>
                  </a:cubicBezTo>
                  <a:cubicBezTo>
                    <a:pt x="18" y="7"/>
                    <a:pt x="18" y="8"/>
                    <a:pt x="19" y="8"/>
                  </a:cubicBezTo>
                  <a:lnTo>
                    <a:pt x="11" y="13"/>
                  </a:lnTo>
                  <a:close/>
                  <a:moveTo>
                    <a:pt x="15" y="68"/>
                  </a:moveTo>
                  <a:cubicBezTo>
                    <a:pt x="12" y="66"/>
                    <a:pt x="12" y="66"/>
                    <a:pt x="12" y="66"/>
                  </a:cubicBezTo>
                  <a:cubicBezTo>
                    <a:pt x="15" y="62"/>
                    <a:pt x="15" y="62"/>
                    <a:pt x="15" y="62"/>
                  </a:cubicBezTo>
                  <a:cubicBezTo>
                    <a:pt x="17" y="64"/>
                    <a:pt x="17" y="64"/>
                    <a:pt x="17" y="64"/>
                  </a:cubicBezTo>
                  <a:lnTo>
                    <a:pt x="15" y="68"/>
                  </a:lnTo>
                  <a:close/>
                  <a:moveTo>
                    <a:pt x="53" y="66"/>
                  </a:moveTo>
                  <a:cubicBezTo>
                    <a:pt x="51" y="68"/>
                    <a:pt x="51" y="68"/>
                    <a:pt x="51" y="68"/>
                  </a:cubicBezTo>
                  <a:cubicBezTo>
                    <a:pt x="48" y="64"/>
                    <a:pt x="48" y="64"/>
                    <a:pt x="48" y="64"/>
                  </a:cubicBezTo>
                  <a:cubicBezTo>
                    <a:pt x="50" y="62"/>
                    <a:pt x="50" y="62"/>
                    <a:pt x="50" y="62"/>
                  </a:cubicBezTo>
                  <a:lnTo>
                    <a:pt x="53" y="66"/>
                  </a:lnTo>
                  <a:close/>
                  <a:moveTo>
                    <a:pt x="33" y="64"/>
                  </a:moveTo>
                  <a:cubicBezTo>
                    <a:pt x="18" y="64"/>
                    <a:pt x="6" y="52"/>
                    <a:pt x="6" y="37"/>
                  </a:cubicBezTo>
                  <a:cubicBezTo>
                    <a:pt x="6" y="22"/>
                    <a:pt x="18" y="10"/>
                    <a:pt x="33" y="10"/>
                  </a:cubicBezTo>
                  <a:cubicBezTo>
                    <a:pt x="48" y="10"/>
                    <a:pt x="60" y="22"/>
                    <a:pt x="60" y="37"/>
                  </a:cubicBezTo>
                  <a:cubicBezTo>
                    <a:pt x="60" y="52"/>
                    <a:pt x="48" y="64"/>
                    <a:pt x="33" y="64"/>
                  </a:cubicBezTo>
                  <a:close/>
                  <a:moveTo>
                    <a:pt x="64" y="38"/>
                  </a:moveTo>
                  <a:cubicBezTo>
                    <a:pt x="64" y="40"/>
                    <a:pt x="63" y="41"/>
                    <a:pt x="62" y="41"/>
                  </a:cubicBezTo>
                  <a:cubicBezTo>
                    <a:pt x="62" y="40"/>
                    <a:pt x="62" y="38"/>
                    <a:pt x="62" y="37"/>
                  </a:cubicBezTo>
                  <a:cubicBezTo>
                    <a:pt x="62" y="35"/>
                    <a:pt x="62" y="34"/>
                    <a:pt x="62" y="32"/>
                  </a:cubicBezTo>
                  <a:cubicBezTo>
                    <a:pt x="63" y="33"/>
                    <a:pt x="64" y="34"/>
                    <a:pt x="64" y="35"/>
                  </a:cubicBezTo>
                  <a:lnTo>
                    <a:pt x="64" y="38"/>
                  </a:lnTo>
                  <a:close/>
                  <a:moveTo>
                    <a:pt x="33" y="12"/>
                  </a:moveTo>
                  <a:cubicBezTo>
                    <a:pt x="19" y="12"/>
                    <a:pt x="8" y="23"/>
                    <a:pt x="8" y="37"/>
                  </a:cubicBezTo>
                  <a:cubicBezTo>
                    <a:pt x="8" y="50"/>
                    <a:pt x="19" y="61"/>
                    <a:pt x="33" y="61"/>
                  </a:cubicBezTo>
                  <a:cubicBezTo>
                    <a:pt x="46" y="61"/>
                    <a:pt x="57" y="50"/>
                    <a:pt x="57" y="37"/>
                  </a:cubicBezTo>
                  <a:cubicBezTo>
                    <a:pt x="57" y="23"/>
                    <a:pt x="46" y="12"/>
                    <a:pt x="33" y="12"/>
                  </a:cubicBezTo>
                  <a:close/>
                  <a:moveTo>
                    <a:pt x="33" y="60"/>
                  </a:moveTo>
                  <a:cubicBezTo>
                    <a:pt x="20" y="60"/>
                    <a:pt x="10" y="49"/>
                    <a:pt x="10" y="37"/>
                  </a:cubicBezTo>
                  <a:cubicBezTo>
                    <a:pt x="10" y="24"/>
                    <a:pt x="20" y="14"/>
                    <a:pt x="33" y="14"/>
                  </a:cubicBezTo>
                  <a:cubicBezTo>
                    <a:pt x="45" y="14"/>
                    <a:pt x="56" y="24"/>
                    <a:pt x="56" y="37"/>
                  </a:cubicBezTo>
                  <a:cubicBezTo>
                    <a:pt x="56" y="49"/>
                    <a:pt x="45" y="60"/>
                    <a:pt x="33" y="60"/>
                  </a:cubicBezTo>
                  <a:close/>
                  <a:moveTo>
                    <a:pt x="36" y="35"/>
                  </a:moveTo>
                  <a:cubicBezTo>
                    <a:pt x="49" y="35"/>
                    <a:pt x="49" y="35"/>
                    <a:pt x="49" y="35"/>
                  </a:cubicBezTo>
                  <a:cubicBezTo>
                    <a:pt x="49" y="38"/>
                    <a:pt x="49" y="38"/>
                    <a:pt x="49" y="38"/>
                  </a:cubicBezTo>
                  <a:cubicBezTo>
                    <a:pt x="36" y="38"/>
                    <a:pt x="36" y="38"/>
                    <a:pt x="36" y="38"/>
                  </a:cubicBezTo>
                  <a:cubicBezTo>
                    <a:pt x="35" y="40"/>
                    <a:pt x="34" y="40"/>
                    <a:pt x="32" y="40"/>
                  </a:cubicBezTo>
                  <a:cubicBezTo>
                    <a:pt x="30" y="40"/>
                    <a:pt x="28" y="39"/>
                    <a:pt x="28" y="36"/>
                  </a:cubicBezTo>
                  <a:cubicBezTo>
                    <a:pt x="28" y="34"/>
                    <a:pt x="29" y="33"/>
                    <a:pt x="31" y="32"/>
                  </a:cubicBezTo>
                  <a:cubicBezTo>
                    <a:pt x="31" y="16"/>
                    <a:pt x="31" y="16"/>
                    <a:pt x="31" y="16"/>
                  </a:cubicBezTo>
                  <a:cubicBezTo>
                    <a:pt x="34" y="16"/>
                    <a:pt x="34" y="16"/>
                    <a:pt x="34" y="16"/>
                  </a:cubicBezTo>
                  <a:cubicBezTo>
                    <a:pt x="34" y="32"/>
                    <a:pt x="34" y="32"/>
                    <a:pt x="34" y="32"/>
                  </a:cubicBezTo>
                  <a:cubicBezTo>
                    <a:pt x="35" y="33"/>
                    <a:pt x="36" y="34"/>
                    <a:pt x="36" y="35"/>
                  </a:cubicBezTo>
                  <a:close/>
                </a:path>
              </a:pathLst>
            </a:custGeom>
            <a:solidFill>
              <a:srgbClr val="71BFEB">
                <a:alpha val="33000"/>
              </a:srgbClr>
            </a:solidFill>
            <a:ln>
              <a:noFill/>
            </a:ln>
          </p:spPr>
          <p:txBody>
            <a:bodyPr vert="horz" wrap="square" lIns="68580" tIns="34291" rIns="68580" bIns="34291"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350" b="0" i="0" u="none" strike="noStrike" kern="0" cap="none" spc="0" normalizeH="0" baseline="0" noProof="0" dirty="0">
                <a:ln>
                  <a:noFill/>
                </a:ln>
                <a:solidFill>
                  <a:prstClr val="black"/>
                </a:solidFill>
                <a:effectLst/>
                <a:uLnTx/>
                <a:uFillTx/>
                <a:latin typeface="印品黑体" panose="00000500000000000000" pitchFamily="2" charset="-122"/>
              </a:endParaRPr>
            </a:p>
          </p:txBody>
        </p:sp>
        <p:sp>
          <p:nvSpPr>
            <p:cNvPr id="63" name="Freeform 22"/>
            <p:cNvSpPr>
              <a:spLocks noEditPoints="1"/>
            </p:cNvSpPr>
            <p:nvPr/>
          </p:nvSpPr>
          <p:spPr bwMode="auto">
            <a:xfrm>
              <a:off x="1086" y="8760"/>
              <a:ext cx="392" cy="458"/>
            </a:xfrm>
            <a:custGeom>
              <a:avLst/>
              <a:gdLst>
                <a:gd name="T0" fmla="*/ 18 w 58"/>
                <a:gd name="T1" fmla="*/ 37 h 68"/>
                <a:gd name="T2" fmla="*/ 17 w 58"/>
                <a:gd name="T3" fmla="*/ 31 h 68"/>
                <a:gd name="T4" fmla="*/ 40 w 58"/>
                <a:gd name="T5" fmla="*/ 16 h 68"/>
                <a:gd name="T6" fmla="*/ 17 w 58"/>
                <a:gd name="T7" fmla="*/ 30 h 68"/>
                <a:gd name="T8" fmla="*/ 44 w 58"/>
                <a:gd name="T9" fmla="*/ 18 h 68"/>
                <a:gd name="T10" fmla="*/ 17 w 58"/>
                <a:gd name="T11" fmla="*/ 23 h 68"/>
                <a:gd name="T12" fmla="*/ 30 w 58"/>
                <a:gd name="T13" fmla="*/ 16 h 68"/>
                <a:gd name="T14" fmla="*/ 14 w 58"/>
                <a:gd name="T15" fmla="*/ 21 h 68"/>
                <a:gd name="T16" fmla="*/ 34 w 58"/>
                <a:gd name="T17" fmla="*/ 66 h 68"/>
                <a:gd name="T18" fmla="*/ 28 w 58"/>
                <a:gd name="T19" fmla="*/ 68 h 68"/>
                <a:gd name="T20" fmla="*/ 20 w 58"/>
                <a:gd name="T21" fmla="*/ 62 h 68"/>
                <a:gd name="T22" fmla="*/ 23 w 58"/>
                <a:gd name="T23" fmla="*/ 50 h 68"/>
                <a:gd name="T24" fmla="*/ 17 w 58"/>
                <a:gd name="T25" fmla="*/ 44 h 68"/>
                <a:gd name="T26" fmla="*/ 40 w 58"/>
                <a:gd name="T27" fmla="*/ 30 h 68"/>
                <a:gd name="T28" fmla="*/ 25 w 58"/>
                <a:gd name="T29" fmla="*/ 41 h 68"/>
                <a:gd name="T30" fmla="*/ 29 w 58"/>
                <a:gd name="T31" fmla="*/ 50 h 68"/>
                <a:gd name="T32" fmla="*/ 40 w 58"/>
                <a:gd name="T33" fmla="*/ 39 h 68"/>
                <a:gd name="T34" fmla="*/ 35 w 58"/>
                <a:gd name="T35" fmla="*/ 50 h 68"/>
                <a:gd name="T36" fmla="*/ 34 w 58"/>
                <a:gd name="T37" fmla="*/ 52 h 68"/>
                <a:gd name="T38" fmla="*/ 33 w 58"/>
                <a:gd name="T39" fmla="*/ 52 h 68"/>
                <a:gd name="T40" fmla="*/ 28 w 58"/>
                <a:gd name="T41" fmla="*/ 52 h 68"/>
                <a:gd name="T42" fmla="*/ 22 w 58"/>
                <a:gd name="T43" fmla="*/ 54 h 68"/>
                <a:gd name="T44" fmla="*/ 25 w 58"/>
                <a:gd name="T45" fmla="*/ 64 h 68"/>
                <a:gd name="T46" fmla="*/ 36 w 58"/>
                <a:gd name="T47" fmla="*/ 62 h 68"/>
                <a:gd name="T48" fmla="*/ 39 w 58"/>
                <a:gd name="T49" fmla="*/ 9 h 68"/>
                <a:gd name="T50" fmla="*/ 41 w 58"/>
                <a:gd name="T51" fmla="*/ 10 h 68"/>
                <a:gd name="T52" fmla="*/ 42 w 58"/>
                <a:gd name="T53" fmla="*/ 4 h 68"/>
                <a:gd name="T54" fmla="*/ 15 w 58"/>
                <a:gd name="T55" fmla="*/ 54 h 68"/>
                <a:gd name="T56" fmla="*/ 19 w 58"/>
                <a:gd name="T57" fmla="*/ 49 h 68"/>
                <a:gd name="T58" fmla="*/ 48 w 58"/>
                <a:gd name="T59" fmla="*/ 19 h 68"/>
                <a:gd name="T60" fmla="*/ 54 w 58"/>
                <a:gd name="T61" fmla="*/ 14 h 68"/>
                <a:gd name="T62" fmla="*/ 47 w 58"/>
                <a:gd name="T63" fmla="*/ 18 h 68"/>
                <a:gd name="T64" fmla="*/ 4 w 58"/>
                <a:gd name="T65" fmla="*/ 42 h 68"/>
                <a:gd name="T66" fmla="*/ 5 w 58"/>
                <a:gd name="T67" fmla="*/ 44 h 68"/>
                <a:gd name="T68" fmla="*/ 9 w 58"/>
                <a:gd name="T69" fmla="*/ 39 h 68"/>
                <a:gd name="T70" fmla="*/ 50 w 58"/>
                <a:gd name="T71" fmla="*/ 29 h 68"/>
                <a:gd name="T72" fmla="*/ 58 w 58"/>
                <a:gd name="T73" fmla="*/ 29 h 68"/>
                <a:gd name="T74" fmla="*/ 7 w 58"/>
                <a:gd name="T75" fmla="*/ 28 h 68"/>
                <a:gd name="T76" fmla="*/ 1 w 58"/>
                <a:gd name="T77" fmla="*/ 30 h 68"/>
                <a:gd name="T78" fmla="*/ 49 w 58"/>
                <a:gd name="T79" fmla="*/ 39 h 68"/>
                <a:gd name="T80" fmla="*/ 53 w 58"/>
                <a:gd name="T81" fmla="*/ 44 h 68"/>
                <a:gd name="T82" fmla="*/ 54 w 58"/>
                <a:gd name="T83" fmla="*/ 42 h 68"/>
                <a:gd name="T84" fmla="*/ 4 w 58"/>
                <a:gd name="T85" fmla="*/ 14 h 68"/>
                <a:gd name="T86" fmla="*/ 10 w 58"/>
                <a:gd name="T87" fmla="*/ 19 h 68"/>
                <a:gd name="T88" fmla="*/ 5 w 58"/>
                <a:gd name="T89" fmla="*/ 14 h 68"/>
                <a:gd name="T90" fmla="*/ 39 w 58"/>
                <a:gd name="T91" fmla="*/ 49 h 68"/>
                <a:gd name="T92" fmla="*/ 44 w 58"/>
                <a:gd name="T93" fmla="*/ 54 h 68"/>
                <a:gd name="T94" fmla="*/ 17 w 58"/>
                <a:gd name="T95" fmla="*/ 10 h 68"/>
                <a:gd name="T96" fmla="*/ 19 w 58"/>
                <a:gd name="T97" fmla="*/ 9 h 68"/>
                <a:gd name="T98" fmla="*/ 14 w 58"/>
                <a:gd name="T99" fmla="*/ 5 h 68"/>
                <a:gd name="T100" fmla="*/ 30 w 58"/>
                <a:gd name="T101" fmla="*/ 7 h 68"/>
                <a:gd name="T102" fmla="*/ 28 w 58"/>
                <a:gd name="T103" fmla="*/ 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8" h="68">
                  <a:moveTo>
                    <a:pt x="44" y="25"/>
                  </a:moveTo>
                  <a:cubicBezTo>
                    <a:pt x="44" y="26"/>
                    <a:pt x="42" y="28"/>
                    <a:pt x="41" y="28"/>
                  </a:cubicBezTo>
                  <a:cubicBezTo>
                    <a:pt x="18" y="37"/>
                    <a:pt x="18" y="37"/>
                    <a:pt x="18" y="37"/>
                  </a:cubicBezTo>
                  <a:cubicBezTo>
                    <a:pt x="18" y="37"/>
                    <a:pt x="17" y="37"/>
                    <a:pt x="17" y="37"/>
                  </a:cubicBezTo>
                  <a:cubicBezTo>
                    <a:pt x="15" y="37"/>
                    <a:pt x="14" y="36"/>
                    <a:pt x="14" y="35"/>
                  </a:cubicBezTo>
                  <a:cubicBezTo>
                    <a:pt x="14" y="33"/>
                    <a:pt x="16" y="32"/>
                    <a:pt x="17" y="31"/>
                  </a:cubicBezTo>
                  <a:cubicBezTo>
                    <a:pt x="40" y="23"/>
                    <a:pt x="40" y="23"/>
                    <a:pt x="40" y="23"/>
                  </a:cubicBezTo>
                  <a:cubicBezTo>
                    <a:pt x="42" y="22"/>
                    <a:pt x="44" y="23"/>
                    <a:pt x="44" y="25"/>
                  </a:cubicBezTo>
                  <a:close/>
                  <a:moveTo>
                    <a:pt x="40" y="16"/>
                  </a:moveTo>
                  <a:cubicBezTo>
                    <a:pt x="17" y="24"/>
                    <a:pt x="17" y="24"/>
                    <a:pt x="17" y="24"/>
                  </a:cubicBezTo>
                  <a:cubicBezTo>
                    <a:pt x="16" y="25"/>
                    <a:pt x="14" y="26"/>
                    <a:pt x="14" y="28"/>
                  </a:cubicBezTo>
                  <a:cubicBezTo>
                    <a:pt x="14" y="29"/>
                    <a:pt x="15" y="30"/>
                    <a:pt x="17" y="30"/>
                  </a:cubicBezTo>
                  <a:cubicBezTo>
                    <a:pt x="17" y="30"/>
                    <a:pt x="18" y="30"/>
                    <a:pt x="18" y="30"/>
                  </a:cubicBezTo>
                  <a:cubicBezTo>
                    <a:pt x="41" y="21"/>
                    <a:pt x="41" y="21"/>
                    <a:pt x="41" y="21"/>
                  </a:cubicBezTo>
                  <a:cubicBezTo>
                    <a:pt x="42" y="21"/>
                    <a:pt x="44" y="19"/>
                    <a:pt x="44" y="18"/>
                  </a:cubicBezTo>
                  <a:cubicBezTo>
                    <a:pt x="44" y="16"/>
                    <a:pt x="42" y="15"/>
                    <a:pt x="40" y="16"/>
                  </a:cubicBezTo>
                  <a:close/>
                  <a:moveTo>
                    <a:pt x="14" y="21"/>
                  </a:moveTo>
                  <a:cubicBezTo>
                    <a:pt x="14" y="22"/>
                    <a:pt x="15" y="23"/>
                    <a:pt x="17" y="23"/>
                  </a:cubicBezTo>
                  <a:cubicBezTo>
                    <a:pt x="17" y="23"/>
                    <a:pt x="18" y="23"/>
                    <a:pt x="18" y="23"/>
                  </a:cubicBezTo>
                  <a:cubicBezTo>
                    <a:pt x="27" y="19"/>
                    <a:pt x="27" y="19"/>
                    <a:pt x="27" y="19"/>
                  </a:cubicBezTo>
                  <a:cubicBezTo>
                    <a:pt x="29" y="19"/>
                    <a:pt x="30" y="17"/>
                    <a:pt x="30" y="16"/>
                  </a:cubicBezTo>
                  <a:cubicBezTo>
                    <a:pt x="30" y="14"/>
                    <a:pt x="28" y="13"/>
                    <a:pt x="26" y="14"/>
                  </a:cubicBezTo>
                  <a:cubicBezTo>
                    <a:pt x="17" y="17"/>
                    <a:pt x="17" y="17"/>
                    <a:pt x="17" y="17"/>
                  </a:cubicBezTo>
                  <a:cubicBezTo>
                    <a:pt x="16" y="18"/>
                    <a:pt x="14" y="19"/>
                    <a:pt x="14" y="21"/>
                  </a:cubicBezTo>
                  <a:close/>
                  <a:moveTo>
                    <a:pt x="38" y="54"/>
                  </a:moveTo>
                  <a:cubicBezTo>
                    <a:pt x="38" y="62"/>
                    <a:pt x="38" y="62"/>
                    <a:pt x="38" y="62"/>
                  </a:cubicBezTo>
                  <a:cubicBezTo>
                    <a:pt x="38" y="64"/>
                    <a:pt x="36" y="66"/>
                    <a:pt x="34" y="66"/>
                  </a:cubicBezTo>
                  <a:cubicBezTo>
                    <a:pt x="33" y="66"/>
                    <a:pt x="33" y="66"/>
                    <a:pt x="33" y="66"/>
                  </a:cubicBezTo>
                  <a:cubicBezTo>
                    <a:pt x="33" y="67"/>
                    <a:pt x="32" y="68"/>
                    <a:pt x="30" y="68"/>
                  </a:cubicBezTo>
                  <a:cubicBezTo>
                    <a:pt x="28" y="68"/>
                    <a:pt x="28" y="68"/>
                    <a:pt x="28" y="68"/>
                  </a:cubicBezTo>
                  <a:cubicBezTo>
                    <a:pt x="26" y="68"/>
                    <a:pt x="25" y="67"/>
                    <a:pt x="25" y="66"/>
                  </a:cubicBezTo>
                  <a:cubicBezTo>
                    <a:pt x="24" y="66"/>
                    <a:pt x="24" y="66"/>
                    <a:pt x="24" y="66"/>
                  </a:cubicBezTo>
                  <a:cubicBezTo>
                    <a:pt x="22" y="66"/>
                    <a:pt x="20" y="64"/>
                    <a:pt x="20" y="62"/>
                  </a:cubicBezTo>
                  <a:cubicBezTo>
                    <a:pt x="20" y="54"/>
                    <a:pt x="20" y="54"/>
                    <a:pt x="20" y="54"/>
                  </a:cubicBezTo>
                  <a:cubicBezTo>
                    <a:pt x="20" y="52"/>
                    <a:pt x="22" y="51"/>
                    <a:pt x="23" y="50"/>
                  </a:cubicBezTo>
                  <a:cubicBezTo>
                    <a:pt x="23" y="50"/>
                    <a:pt x="23" y="50"/>
                    <a:pt x="23" y="50"/>
                  </a:cubicBezTo>
                  <a:cubicBezTo>
                    <a:pt x="23" y="47"/>
                    <a:pt x="21" y="44"/>
                    <a:pt x="20" y="43"/>
                  </a:cubicBezTo>
                  <a:cubicBezTo>
                    <a:pt x="18" y="44"/>
                    <a:pt x="18" y="44"/>
                    <a:pt x="18" y="44"/>
                  </a:cubicBezTo>
                  <a:cubicBezTo>
                    <a:pt x="18" y="44"/>
                    <a:pt x="17" y="44"/>
                    <a:pt x="17" y="44"/>
                  </a:cubicBezTo>
                  <a:cubicBezTo>
                    <a:pt x="15" y="44"/>
                    <a:pt x="14" y="43"/>
                    <a:pt x="14" y="42"/>
                  </a:cubicBezTo>
                  <a:cubicBezTo>
                    <a:pt x="14" y="40"/>
                    <a:pt x="16" y="39"/>
                    <a:pt x="17" y="38"/>
                  </a:cubicBezTo>
                  <a:cubicBezTo>
                    <a:pt x="40" y="30"/>
                    <a:pt x="40" y="30"/>
                    <a:pt x="40" y="30"/>
                  </a:cubicBezTo>
                  <a:cubicBezTo>
                    <a:pt x="42" y="29"/>
                    <a:pt x="44" y="30"/>
                    <a:pt x="44" y="32"/>
                  </a:cubicBezTo>
                  <a:cubicBezTo>
                    <a:pt x="44" y="33"/>
                    <a:pt x="42" y="35"/>
                    <a:pt x="41" y="36"/>
                  </a:cubicBezTo>
                  <a:cubicBezTo>
                    <a:pt x="25" y="41"/>
                    <a:pt x="25" y="41"/>
                    <a:pt x="25" y="41"/>
                  </a:cubicBezTo>
                  <a:cubicBezTo>
                    <a:pt x="27" y="43"/>
                    <a:pt x="29" y="46"/>
                    <a:pt x="29" y="50"/>
                  </a:cubicBezTo>
                  <a:cubicBezTo>
                    <a:pt x="29" y="50"/>
                    <a:pt x="29" y="50"/>
                    <a:pt x="29" y="50"/>
                  </a:cubicBezTo>
                  <a:cubicBezTo>
                    <a:pt x="29" y="50"/>
                    <a:pt x="29" y="50"/>
                    <a:pt x="29" y="50"/>
                  </a:cubicBezTo>
                  <a:cubicBezTo>
                    <a:pt x="29" y="50"/>
                    <a:pt x="29" y="50"/>
                    <a:pt x="29" y="50"/>
                  </a:cubicBezTo>
                  <a:cubicBezTo>
                    <a:pt x="29" y="43"/>
                    <a:pt x="36" y="38"/>
                    <a:pt x="37" y="38"/>
                  </a:cubicBezTo>
                  <a:cubicBezTo>
                    <a:pt x="38" y="37"/>
                    <a:pt x="39" y="38"/>
                    <a:pt x="40" y="39"/>
                  </a:cubicBezTo>
                  <a:cubicBezTo>
                    <a:pt x="41" y="40"/>
                    <a:pt x="41" y="42"/>
                    <a:pt x="39" y="43"/>
                  </a:cubicBezTo>
                  <a:cubicBezTo>
                    <a:pt x="39" y="43"/>
                    <a:pt x="35" y="46"/>
                    <a:pt x="35" y="50"/>
                  </a:cubicBezTo>
                  <a:cubicBezTo>
                    <a:pt x="35" y="50"/>
                    <a:pt x="35" y="50"/>
                    <a:pt x="35" y="50"/>
                  </a:cubicBezTo>
                  <a:cubicBezTo>
                    <a:pt x="36" y="51"/>
                    <a:pt x="38" y="52"/>
                    <a:pt x="38" y="54"/>
                  </a:cubicBezTo>
                  <a:close/>
                  <a:moveTo>
                    <a:pt x="36" y="54"/>
                  </a:moveTo>
                  <a:cubicBezTo>
                    <a:pt x="36" y="53"/>
                    <a:pt x="35" y="52"/>
                    <a:pt x="34" y="52"/>
                  </a:cubicBezTo>
                  <a:cubicBezTo>
                    <a:pt x="34" y="52"/>
                    <a:pt x="34" y="52"/>
                    <a:pt x="34" y="52"/>
                  </a:cubicBezTo>
                  <a:cubicBezTo>
                    <a:pt x="34" y="52"/>
                    <a:pt x="34" y="52"/>
                    <a:pt x="34" y="52"/>
                  </a:cubicBezTo>
                  <a:cubicBezTo>
                    <a:pt x="34" y="52"/>
                    <a:pt x="34" y="52"/>
                    <a:pt x="33" y="52"/>
                  </a:cubicBezTo>
                  <a:cubicBezTo>
                    <a:pt x="33" y="52"/>
                    <a:pt x="33" y="52"/>
                    <a:pt x="33" y="52"/>
                  </a:cubicBezTo>
                  <a:cubicBezTo>
                    <a:pt x="30" y="52"/>
                    <a:pt x="30" y="52"/>
                    <a:pt x="30" y="52"/>
                  </a:cubicBezTo>
                  <a:cubicBezTo>
                    <a:pt x="28" y="52"/>
                    <a:pt x="28" y="52"/>
                    <a:pt x="28" y="52"/>
                  </a:cubicBezTo>
                  <a:cubicBezTo>
                    <a:pt x="24" y="52"/>
                    <a:pt x="24" y="52"/>
                    <a:pt x="24" y="52"/>
                  </a:cubicBezTo>
                  <a:cubicBezTo>
                    <a:pt x="24" y="52"/>
                    <a:pt x="24" y="52"/>
                    <a:pt x="24" y="52"/>
                  </a:cubicBezTo>
                  <a:cubicBezTo>
                    <a:pt x="23" y="52"/>
                    <a:pt x="22" y="53"/>
                    <a:pt x="22" y="54"/>
                  </a:cubicBezTo>
                  <a:cubicBezTo>
                    <a:pt x="22" y="62"/>
                    <a:pt x="22" y="62"/>
                    <a:pt x="22" y="62"/>
                  </a:cubicBezTo>
                  <a:cubicBezTo>
                    <a:pt x="22" y="63"/>
                    <a:pt x="23" y="64"/>
                    <a:pt x="24" y="64"/>
                  </a:cubicBezTo>
                  <a:cubicBezTo>
                    <a:pt x="25" y="64"/>
                    <a:pt x="25" y="64"/>
                    <a:pt x="25" y="64"/>
                  </a:cubicBezTo>
                  <a:cubicBezTo>
                    <a:pt x="33" y="64"/>
                    <a:pt x="33" y="64"/>
                    <a:pt x="33" y="64"/>
                  </a:cubicBezTo>
                  <a:cubicBezTo>
                    <a:pt x="34" y="64"/>
                    <a:pt x="34" y="64"/>
                    <a:pt x="34" y="64"/>
                  </a:cubicBezTo>
                  <a:cubicBezTo>
                    <a:pt x="35" y="64"/>
                    <a:pt x="36" y="63"/>
                    <a:pt x="36" y="62"/>
                  </a:cubicBezTo>
                  <a:lnTo>
                    <a:pt x="36" y="54"/>
                  </a:lnTo>
                  <a:close/>
                  <a:moveTo>
                    <a:pt x="42" y="4"/>
                  </a:moveTo>
                  <a:cubicBezTo>
                    <a:pt x="39" y="9"/>
                    <a:pt x="39" y="9"/>
                    <a:pt x="39" y="9"/>
                  </a:cubicBezTo>
                  <a:cubicBezTo>
                    <a:pt x="39" y="10"/>
                    <a:pt x="39" y="10"/>
                    <a:pt x="40" y="11"/>
                  </a:cubicBezTo>
                  <a:cubicBezTo>
                    <a:pt x="40" y="11"/>
                    <a:pt x="40" y="11"/>
                    <a:pt x="40" y="11"/>
                  </a:cubicBezTo>
                  <a:cubicBezTo>
                    <a:pt x="40" y="11"/>
                    <a:pt x="41" y="11"/>
                    <a:pt x="41" y="10"/>
                  </a:cubicBezTo>
                  <a:cubicBezTo>
                    <a:pt x="44" y="5"/>
                    <a:pt x="44" y="5"/>
                    <a:pt x="44" y="5"/>
                  </a:cubicBezTo>
                  <a:cubicBezTo>
                    <a:pt x="44" y="5"/>
                    <a:pt x="44" y="4"/>
                    <a:pt x="44" y="4"/>
                  </a:cubicBezTo>
                  <a:cubicBezTo>
                    <a:pt x="43" y="4"/>
                    <a:pt x="42" y="4"/>
                    <a:pt x="42" y="4"/>
                  </a:cubicBezTo>
                  <a:close/>
                  <a:moveTo>
                    <a:pt x="17" y="48"/>
                  </a:moveTo>
                  <a:cubicBezTo>
                    <a:pt x="14" y="53"/>
                    <a:pt x="14" y="53"/>
                    <a:pt x="14" y="53"/>
                  </a:cubicBezTo>
                  <a:cubicBezTo>
                    <a:pt x="14" y="53"/>
                    <a:pt x="14" y="54"/>
                    <a:pt x="15" y="54"/>
                  </a:cubicBezTo>
                  <a:cubicBezTo>
                    <a:pt x="15" y="54"/>
                    <a:pt x="15" y="54"/>
                    <a:pt x="15" y="54"/>
                  </a:cubicBezTo>
                  <a:cubicBezTo>
                    <a:pt x="15" y="54"/>
                    <a:pt x="16" y="54"/>
                    <a:pt x="16" y="54"/>
                  </a:cubicBezTo>
                  <a:cubicBezTo>
                    <a:pt x="19" y="49"/>
                    <a:pt x="19" y="49"/>
                    <a:pt x="19" y="49"/>
                  </a:cubicBezTo>
                  <a:cubicBezTo>
                    <a:pt x="19" y="48"/>
                    <a:pt x="19" y="47"/>
                    <a:pt x="18" y="47"/>
                  </a:cubicBezTo>
                  <a:cubicBezTo>
                    <a:pt x="18" y="47"/>
                    <a:pt x="17" y="47"/>
                    <a:pt x="17" y="48"/>
                  </a:cubicBezTo>
                  <a:close/>
                  <a:moveTo>
                    <a:pt x="48" y="19"/>
                  </a:moveTo>
                  <a:cubicBezTo>
                    <a:pt x="48" y="19"/>
                    <a:pt x="48" y="19"/>
                    <a:pt x="49" y="19"/>
                  </a:cubicBezTo>
                  <a:cubicBezTo>
                    <a:pt x="54" y="16"/>
                    <a:pt x="54" y="16"/>
                    <a:pt x="54" y="16"/>
                  </a:cubicBezTo>
                  <a:cubicBezTo>
                    <a:pt x="54" y="16"/>
                    <a:pt x="54" y="15"/>
                    <a:pt x="54" y="14"/>
                  </a:cubicBezTo>
                  <a:cubicBezTo>
                    <a:pt x="54" y="14"/>
                    <a:pt x="53" y="14"/>
                    <a:pt x="53" y="14"/>
                  </a:cubicBezTo>
                  <a:cubicBezTo>
                    <a:pt x="48" y="17"/>
                    <a:pt x="48" y="17"/>
                    <a:pt x="48" y="17"/>
                  </a:cubicBezTo>
                  <a:cubicBezTo>
                    <a:pt x="47" y="17"/>
                    <a:pt x="47" y="18"/>
                    <a:pt x="47" y="18"/>
                  </a:cubicBezTo>
                  <a:cubicBezTo>
                    <a:pt x="47" y="19"/>
                    <a:pt x="48" y="19"/>
                    <a:pt x="48" y="19"/>
                  </a:cubicBezTo>
                  <a:close/>
                  <a:moveTo>
                    <a:pt x="9" y="39"/>
                  </a:moveTo>
                  <a:cubicBezTo>
                    <a:pt x="4" y="42"/>
                    <a:pt x="4" y="42"/>
                    <a:pt x="4" y="42"/>
                  </a:cubicBezTo>
                  <a:cubicBezTo>
                    <a:pt x="4" y="42"/>
                    <a:pt x="4" y="43"/>
                    <a:pt x="4" y="43"/>
                  </a:cubicBezTo>
                  <a:cubicBezTo>
                    <a:pt x="4" y="44"/>
                    <a:pt x="4" y="44"/>
                    <a:pt x="5" y="44"/>
                  </a:cubicBezTo>
                  <a:cubicBezTo>
                    <a:pt x="5" y="44"/>
                    <a:pt x="5" y="44"/>
                    <a:pt x="5" y="44"/>
                  </a:cubicBezTo>
                  <a:cubicBezTo>
                    <a:pt x="10" y="41"/>
                    <a:pt x="10" y="41"/>
                    <a:pt x="10" y="41"/>
                  </a:cubicBezTo>
                  <a:cubicBezTo>
                    <a:pt x="11" y="41"/>
                    <a:pt x="11" y="40"/>
                    <a:pt x="11" y="40"/>
                  </a:cubicBezTo>
                  <a:cubicBezTo>
                    <a:pt x="10" y="39"/>
                    <a:pt x="10" y="39"/>
                    <a:pt x="9" y="39"/>
                  </a:cubicBezTo>
                  <a:close/>
                  <a:moveTo>
                    <a:pt x="57" y="28"/>
                  </a:moveTo>
                  <a:cubicBezTo>
                    <a:pt x="51" y="28"/>
                    <a:pt x="51" y="28"/>
                    <a:pt x="51" y="28"/>
                  </a:cubicBezTo>
                  <a:cubicBezTo>
                    <a:pt x="51" y="28"/>
                    <a:pt x="50" y="28"/>
                    <a:pt x="50" y="29"/>
                  </a:cubicBezTo>
                  <a:cubicBezTo>
                    <a:pt x="50" y="30"/>
                    <a:pt x="51" y="30"/>
                    <a:pt x="51" y="30"/>
                  </a:cubicBezTo>
                  <a:cubicBezTo>
                    <a:pt x="57" y="30"/>
                    <a:pt x="57" y="30"/>
                    <a:pt x="57" y="30"/>
                  </a:cubicBezTo>
                  <a:cubicBezTo>
                    <a:pt x="58" y="30"/>
                    <a:pt x="58" y="30"/>
                    <a:pt x="58" y="29"/>
                  </a:cubicBezTo>
                  <a:cubicBezTo>
                    <a:pt x="58" y="28"/>
                    <a:pt x="58" y="28"/>
                    <a:pt x="57" y="28"/>
                  </a:cubicBezTo>
                  <a:close/>
                  <a:moveTo>
                    <a:pt x="8" y="29"/>
                  </a:moveTo>
                  <a:cubicBezTo>
                    <a:pt x="8" y="28"/>
                    <a:pt x="7" y="28"/>
                    <a:pt x="7" y="28"/>
                  </a:cubicBezTo>
                  <a:cubicBezTo>
                    <a:pt x="1" y="28"/>
                    <a:pt x="1" y="28"/>
                    <a:pt x="1" y="28"/>
                  </a:cubicBezTo>
                  <a:cubicBezTo>
                    <a:pt x="0" y="28"/>
                    <a:pt x="0" y="28"/>
                    <a:pt x="0" y="29"/>
                  </a:cubicBezTo>
                  <a:cubicBezTo>
                    <a:pt x="0" y="30"/>
                    <a:pt x="0" y="30"/>
                    <a:pt x="1" y="30"/>
                  </a:cubicBezTo>
                  <a:cubicBezTo>
                    <a:pt x="7" y="30"/>
                    <a:pt x="7" y="30"/>
                    <a:pt x="7" y="30"/>
                  </a:cubicBezTo>
                  <a:cubicBezTo>
                    <a:pt x="7" y="30"/>
                    <a:pt x="8" y="30"/>
                    <a:pt x="8" y="29"/>
                  </a:cubicBezTo>
                  <a:close/>
                  <a:moveTo>
                    <a:pt x="49" y="39"/>
                  </a:moveTo>
                  <a:cubicBezTo>
                    <a:pt x="48" y="39"/>
                    <a:pt x="48" y="39"/>
                    <a:pt x="47" y="40"/>
                  </a:cubicBezTo>
                  <a:cubicBezTo>
                    <a:pt x="47" y="40"/>
                    <a:pt x="47" y="41"/>
                    <a:pt x="48" y="41"/>
                  </a:cubicBezTo>
                  <a:cubicBezTo>
                    <a:pt x="53" y="44"/>
                    <a:pt x="53" y="44"/>
                    <a:pt x="53" y="44"/>
                  </a:cubicBezTo>
                  <a:cubicBezTo>
                    <a:pt x="53" y="44"/>
                    <a:pt x="53" y="44"/>
                    <a:pt x="53" y="44"/>
                  </a:cubicBezTo>
                  <a:cubicBezTo>
                    <a:pt x="54" y="44"/>
                    <a:pt x="54" y="44"/>
                    <a:pt x="54" y="43"/>
                  </a:cubicBezTo>
                  <a:cubicBezTo>
                    <a:pt x="54" y="43"/>
                    <a:pt x="54" y="42"/>
                    <a:pt x="54" y="42"/>
                  </a:cubicBezTo>
                  <a:lnTo>
                    <a:pt x="49" y="39"/>
                  </a:lnTo>
                  <a:close/>
                  <a:moveTo>
                    <a:pt x="5" y="14"/>
                  </a:moveTo>
                  <a:cubicBezTo>
                    <a:pt x="5" y="14"/>
                    <a:pt x="4" y="14"/>
                    <a:pt x="4" y="14"/>
                  </a:cubicBezTo>
                  <a:cubicBezTo>
                    <a:pt x="4" y="15"/>
                    <a:pt x="4" y="16"/>
                    <a:pt x="4" y="16"/>
                  </a:cubicBezTo>
                  <a:cubicBezTo>
                    <a:pt x="9" y="19"/>
                    <a:pt x="9" y="19"/>
                    <a:pt x="9" y="19"/>
                  </a:cubicBezTo>
                  <a:cubicBezTo>
                    <a:pt x="10" y="19"/>
                    <a:pt x="10" y="19"/>
                    <a:pt x="10" y="19"/>
                  </a:cubicBezTo>
                  <a:cubicBezTo>
                    <a:pt x="10" y="19"/>
                    <a:pt x="11" y="19"/>
                    <a:pt x="11" y="18"/>
                  </a:cubicBezTo>
                  <a:cubicBezTo>
                    <a:pt x="11" y="18"/>
                    <a:pt x="11" y="17"/>
                    <a:pt x="10" y="17"/>
                  </a:cubicBezTo>
                  <a:lnTo>
                    <a:pt x="5" y="14"/>
                  </a:lnTo>
                  <a:close/>
                  <a:moveTo>
                    <a:pt x="41" y="48"/>
                  </a:moveTo>
                  <a:cubicBezTo>
                    <a:pt x="41" y="47"/>
                    <a:pt x="40" y="47"/>
                    <a:pt x="40" y="47"/>
                  </a:cubicBezTo>
                  <a:cubicBezTo>
                    <a:pt x="39" y="47"/>
                    <a:pt x="39" y="48"/>
                    <a:pt x="39" y="49"/>
                  </a:cubicBezTo>
                  <a:cubicBezTo>
                    <a:pt x="42" y="54"/>
                    <a:pt x="42" y="54"/>
                    <a:pt x="42" y="54"/>
                  </a:cubicBezTo>
                  <a:cubicBezTo>
                    <a:pt x="42" y="54"/>
                    <a:pt x="43" y="54"/>
                    <a:pt x="43" y="54"/>
                  </a:cubicBezTo>
                  <a:cubicBezTo>
                    <a:pt x="43" y="54"/>
                    <a:pt x="43" y="54"/>
                    <a:pt x="44" y="54"/>
                  </a:cubicBezTo>
                  <a:cubicBezTo>
                    <a:pt x="44" y="54"/>
                    <a:pt x="44" y="53"/>
                    <a:pt x="44" y="53"/>
                  </a:cubicBezTo>
                  <a:lnTo>
                    <a:pt x="41" y="48"/>
                  </a:lnTo>
                  <a:close/>
                  <a:moveTo>
                    <a:pt x="17" y="10"/>
                  </a:moveTo>
                  <a:cubicBezTo>
                    <a:pt x="17" y="11"/>
                    <a:pt x="18" y="11"/>
                    <a:pt x="18" y="11"/>
                  </a:cubicBezTo>
                  <a:cubicBezTo>
                    <a:pt x="18" y="11"/>
                    <a:pt x="18" y="11"/>
                    <a:pt x="18" y="11"/>
                  </a:cubicBezTo>
                  <a:cubicBezTo>
                    <a:pt x="19" y="10"/>
                    <a:pt x="19" y="10"/>
                    <a:pt x="19" y="9"/>
                  </a:cubicBezTo>
                  <a:cubicBezTo>
                    <a:pt x="16" y="4"/>
                    <a:pt x="16" y="4"/>
                    <a:pt x="16" y="4"/>
                  </a:cubicBezTo>
                  <a:cubicBezTo>
                    <a:pt x="16" y="4"/>
                    <a:pt x="15" y="4"/>
                    <a:pt x="15" y="4"/>
                  </a:cubicBezTo>
                  <a:cubicBezTo>
                    <a:pt x="14" y="4"/>
                    <a:pt x="14" y="5"/>
                    <a:pt x="14" y="5"/>
                  </a:cubicBezTo>
                  <a:lnTo>
                    <a:pt x="17" y="10"/>
                  </a:lnTo>
                  <a:close/>
                  <a:moveTo>
                    <a:pt x="29" y="8"/>
                  </a:moveTo>
                  <a:cubicBezTo>
                    <a:pt x="30" y="8"/>
                    <a:pt x="30" y="7"/>
                    <a:pt x="30" y="7"/>
                  </a:cubicBezTo>
                  <a:cubicBezTo>
                    <a:pt x="30" y="1"/>
                    <a:pt x="30" y="1"/>
                    <a:pt x="30" y="1"/>
                  </a:cubicBezTo>
                  <a:cubicBezTo>
                    <a:pt x="30" y="0"/>
                    <a:pt x="30" y="0"/>
                    <a:pt x="29" y="0"/>
                  </a:cubicBezTo>
                  <a:cubicBezTo>
                    <a:pt x="28" y="0"/>
                    <a:pt x="28" y="0"/>
                    <a:pt x="28" y="1"/>
                  </a:cubicBezTo>
                  <a:cubicBezTo>
                    <a:pt x="28" y="7"/>
                    <a:pt x="28" y="7"/>
                    <a:pt x="28" y="7"/>
                  </a:cubicBezTo>
                  <a:cubicBezTo>
                    <a:pt x="28" y="7"/>
                    <a:pt x="28" y="8"/>
                    <a:pt x="29" y="8"/>
                  </a:cubicBezTo>
                  <a:close/>
                </a:path>
              </a:pathLst>
            </a:custGeom>
            <a:solidFill>
              <a:srgbClr val="71BFEB">
                <a:alpha val="33000"/>
              </a:srgbClr>
            </a:solidFill>
            <a:ln>
              <a:noFill/>
            </a:ln>
          </p:spPr>
          <p:txBody>
            <a:bodyPr vert="horz" wrap="square" lIns="68580" tIns="34291" rIns="68580" bIns="34291"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350" b="0" i="0" u="none" strike="noStrike" kern="0" cap="none" spc="0" normalizeH="0" baseline="0" noProof="0" dirty="0">
                <a:ln>
                  <a:noFill/>
                </a:ln>
                <a:solidFill>
                  <a:prstClr val="black"/>
                </a:solidFill>
                <a:effectLst/>
                <a:uLnTx/>
                <a:uFillTx/>
                <a:latin typeface="印品黑体" panose="00000500000000000000" pitchFamily="2" charset="-122"/>
              </a:endParaRPr>
            </a:p>
          </p:txBody>
        </p:sp>
        <p:sp>
          <p:nvSpPr>
            <p:cNvPr id="64" name="Freeform 23"/>
            <p:cNvSpPr>
              <a:spLocks noEditPoints="1"/>
            </p:cNvSpPr>
            <p:nvPr/>
          </p:nvSpPr>
          <p:spPr bwMode="auto">
            <a:xfrm>
              <a:off x="4452" y="8936"/>
              <a:ext cx="258" cy="253"/>
            </a:xfrm>
            <a:custGeom>
              <a:avLst/>
              <a:gdLst>
                <a:gd name="T0" fmla="*/ 12 w 68"/>
                <a:gd name="T1" fmla="*/ 0 h 67"/>
                <a:gd name="T2" fmla="*/ 0 w 68"/>
                <a:gd name="T3" fmla="*/ 56 h 67"/>
                <a:gd name="T4" fmla="*/ 57 w 68"/>
                <a:gd name="T5" fmla="*/ 67 h 67"/>
                <a:gd name="T6" fmla="*/ 68 w 68"/>
                <a:gd name="T7" fmla="*/ 11 h 67"/>
                <a:gd name="T8" fmla="*/ 65 w 68"/>
                <a:gd name="T9" fmla="*/ 11 h 67"/>
                <a:gd name="T10" fmla="*/ 57 w 68"/>
                <a:gd name="T11" fmla="*/ 64 h 67"/>
                <a:gd name="T12" fmla="*/ 3 w 68"/>
                <a:gd name="T13" fmla="*/ 56 h 67"/>
                <a:gd name="T14" fmla="*/ 12 w 68"/>
                <a:gd name="T15" fmla="*/ 3 h 67"/>
                <a:gd name="T16" fmla="*/ 65 w 68"/>
                <a:gd name="T17" fmla="*/ 11 h 67"/>
                <a:gd name="T18" fmla="*/ 12 w 68"/>
                <a:gd name="T19" fmla="*/ 5 h 67"/>
                <a:gd name="T20" fmla="*/ 6 w 68"/>
                <a:gd name="T21" fmla="*/ 56 h 67"/>
                <a:gd name="T22" fmla="*/ 56 w 68"/>
                <a:gd name="T23" fmla="*/ 62 h 67"/>
                <a:gd name="T24" fmla="*/ 63 w 68"/>
                <a:gd name="T25" fmla="*/ 12 h 67"/>
                <a:gd name="T26" fmla="*/ 61 w 68"/>
                <a:gd name="T27" fmla="*/ 12 h 67"/>
                <a:gd name="T28" fmla="*/ 35 w 68"/>
                <a:gd name="T29" fmla="*/ 33 h 67"/>
                <a:gd name="T30" fmla="*/ 56 w 68"/>
                <a:gd name="T31" fmla="*/ 7 h 67"/>
                <a:gd name="T32" fmla="*/ 12 w 68"/>
                <a:gd name="T33" fmla="*/ 7 h 67"/>
                <a:gd name="T34" fmla="*/ 33 w 68"/>
                <a:gd name="T35" fmla="*/ 33 h 67"/>
                <a:gd name="T36" fmla="*/ 8 w 68"/>
                <a:gd name="T37" fmla="*/ 12 h 67"/>
                <a:gd name="T38" fmla="*/ 8 w 68"/>
                <a:gd name="T39" fmla="*/ 56 h 67"/>
                <a:gd name="T40" fmla="*/ 33 w 68"/>
                <a:gd name="T41" fmla="*/ 35 h 67"/>
                <a:gd name="T42" fmla="*/ 12 w 68"/>
                <a:gd name="T43" fmla="*/ 60 h 67"/>
                <a:gd name="T44" fmla="*/ 56 w 68"/>
                <a:gd name="T45" fmla="*/ 60 h 67"/>
                <a:gd name="T46" fmla="*/ 35 w 68"/>
                <a:gd name="T47" fmla="*/ 35 h 67"/>
                <a:gd name="T48" fmla="*/ 61 w 68"/>
                <a:gd name="T49" fmla="*/ 56 h 67"/>
                <a:gd name="T50" fmla="*/ 12 w 68"/>
                <a:gd name="T51" fmla="*/ 20 h 67"/>
                <a:gd name="T52" fmla="*/ 19 w 68"/>
                <a:gd name="T53" fmla="*/ 19 h 67"/>
                <a:gd name="T54" fmla="*/ 20 w 68"/>
                <a:gd name="T55" fmla="*/ 12 h 67"/>
                <a:gd name="T56" fmla="*/ 21 w 68"/>
                <a:gd name="T57" fmla="*/ 19 h 67"/>
                <a:gd name="T58" fmla="*/ 29 w 68"/>
                <a:gd name="T59" fmla="*/ 20 h 67"/>
                <a:gd name="T60" fmla="*/ 21 w 68"/>
                <a:gd name="T61" fmla="*/ 21 h 67"/>
                <a:gd name="T62" fmla="*/ 20 w 68"/>
                <a:gd name="T63" fmla="*/ 28 h 67"/>
                <a:gd name="T64" fmla="*/ 19 w 68"/>
                <a:gd name="T65" fmla="*/ 21 h 67"/>
                <a:gd name="T66" fmla="*/ 12 w 68"/>
                <a:gd name="T67" fmla="*/ 20 h 67"/>
                <a:gd name="T68" fmla="*/ 26 w 68"/>
                <a:gd name="T69" fmla="*/ 53 h 67"/>
                <a:gd name="T70" fmla="*/ 25 w 68"/>
                <a:gd name="T71" fmla="*/ 53 h 67"/>
                <a:gd name="T72" fmla="*/ 16 w 68"/>
                <a:gd name="T73" fmla="*/ 53 h 67"/>
                <a:gd name="T74" fmla="*/ 15 w 68"/>
                <a:gd name="T75" fmla="*/ 53 h 67"/>
                <a:gd name="T76" fmla="*/ 19 w 68"/>
                <a:gd name="T77" fmla="*/ 47 h 67"/>
                <a:gd name="T78" fmla="*/ 15 w 68"/>
                <a:gd name="T79" fmla="*/ 42 h 67"/>
                <a:gd name="T80" fmla="*/ 20 w 68"/>
                <a:gd name="T81" fmla="*/ 46 h 67"/>
                <a:gd name="T82" fmla="*/ 26 w 68"/>
                <a:gd name="T83" fmla="*/ 42 h 67"/>
                <a:gd name="T84" fmla="*/ 22 w 68"/>
                <a:gd name="T85" fmla="*/ 47 h 67"/>
                <a:gd name="T86" fmla="*/ 40 w 68"/>
                <a:gd name="T87" fmla="*/ 19 h 67"/>
                <a:gd name="T88" fmla="*/ 56 w 68"/>
                <a:gd name="T89" fmla="*/ 18 h 67"/>
                <a:gd name="T90" fmla="*/ 56 w 68"/>
                <a:gd name="T91" fmla="*/ 20 h 67"/>
                <a:gd name="T92" fmla="*/ 40 w 68"/>
                <a:gd name="T93" fmla="*/ 19 h 67"/>
                <a:gd name="T94" fmla="*/ 55 w 68"/>
                <a:gd name="T95" fmla="*/ 45 h 67"/>
                <a:gd name="T96" fmla="*/ 40 w 68"/>
                <a:gd name="T97" fmla="*/ 44 h 67"/>
                <a:gd name="T98" fmla="*/ 55 w 68"/>
                <a:gd name="T99" fmla="*/ 43 h 67"/>
                <a:gd name="T100" fmla="*/ 56 w 68"/>
                <a:gd name="T101" fmla="*/ 50 h 67"/>
                <a:gd name="T102" fmla="*/ 41 w 68"/>
                <a:gd name="T103" fmla="*/ 51 h 67"/>
                <a:gd name="T104" fmla="*/ 41 w 68"/>
                <a:gd name="T105" fmla="*/ 49 h 67"/>
                <a:gd name="T106" fmla="*/ 56 w 68"/>
                <a:gd name="T107" fmla="*/ 5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8" h="67">
                  <a:moveTo>
                    <a:pt x="57" y="0"/>
                  </a:moveTo>
                  <a:cubicBezTo>
                    <a:pt x="12" y="0"/>
                    <a:pt x="12" y="0"/>
                    <a:pt x="12" y="0"/>
                  </a:cubicBezTo>
                  <a:cubicBezTo>
                    <a:pt x="5" y="0"/>
                    <a:pt x="0" y="5"/>
                    <a:pt x="0" y="11"/>
                  </a:cubicBezTo>
                  <a:cubicBezTo>
                    <a:pt x="0" y="56"/>
                    <a:pt x="0" y="56"/>
                    <a:pt x="0" y="56"/>
                  </a:cubicBezTo>
                  <a:cubicBezTo>
                    <a:pt x="0" y="62"/>
                    <a:pt x="5" y="67"/>
                    <a:pt x="12" y="67"/>
                  </a:cubicBezTo>
                  <a:cubicBezTo>
                    <a:pt x="57" y="67"/>
                    <a:pt x="57" y="67"/>
                    <a:pt x="57" y="67"/>
                  </a:cubicBezTo>
                  <a:cubicBezTo>
                    <a:pt x="63" y="67"/>
                    <a:pt x="68" y="62"/>
                    <a:pt x="68" y="56"/>
                  </a:cubicBezTo>
                  <a:cubicBezTo>
                    <a:pt x="68" y="11"/>
                    <a:pt x="68" y="11"/>
                    <a:pt x="68" y="11"/>
                  </a:cubicBezTo>
                  <a:cubicBezTo>
                    <a:pt x="68" y="5"/>
                    <a:pt x="63" y="0"/>
                    <a:pt x="57" y="0"/>
                  </a:cubicBezTo>
                  <a:close/>
                  <a:moveTo>
                    <a:pt x="65" y="11"/>
                  </a:moveTo>
                  <a:cubicBezTo>
                    <a:pt x="65" y="56"/>
                    <a:pt x="65" y="56"/>
                    <a:pt x="65" y="56"/>
                  </a:cubicBezTo>
                  <a:cubicBezTo>
                    <a:pt x="65" y="61"/>
                    <a:pt x="61" y="64"/>
                    <a:pt x="57" y="64"/>
                  </a:cubicBezTo>
                  <a:cubicBezTo>
                    <a:pt x="12" y="64"/>
                    <a:pt x="12" y="64"/>
                    <a:pt x="12" y="64"/>
                  </a:cubicBezTo>
                  <a:cubicBezTo>
                    <a:pt x="7" y="64"/>
                    <a:pt x="3" y="61"/>
                    <a:pt x="3" y="56"/>
                  </a:cubicBezTo>
                  <a:cubicBezTo>
                    <a:pt x="3" y="11"/>
                    <a:pt x="3" y="11"/>
                    <a:pt x="3" y="11"/>
                  </a:cubicBezTo>
                  <a:cubicBezTo>
                    <a:pt x="3" y="7"/>
                    <a:pt x="7" y="3"/>
                    <a:pt x="12" y="3"/>
                  </a:cubicBezTo>
                  <a:cubicBezTo>
                    <a:pt x="57" y="3"/>
                    <a:pt x="57" y="3"/>
                    <a:pt x="57" y="3"/>
                  </a:cubicBezTo>
                  <a:cubicBezTo>
                    <a:pt x="61" y="3"/>
                    <a:pt x="65" y="7"/>
                    <a:pt x="65" y="11"/>
                  </a:cubicBezTo>
                  <a:close/>
                  <a:moveTo>
                    <a:pt x="56" y="5"/>
                  </a:moveTo>
                  <a:cubicBezTo>
                    <a:pt x="12" y="5"/>
                    <a:pt x="12" y="5"/>
                    <a:pt x="12" y="5"/>
                  </a:cubicBezTo>
                  <a:cubicBezTo>
                    <a:pt x="9" y="5"/>
                    <a:pt x="6" y="8"/>
                    <a:pt x="6" y="12"/>
                  </a:cubicBezTo>
                  <a:cubicBezTo>
                    <a:pt x="6" y="56"/>
                    <a:pt x="6" y="56"/>
                    <a:pt x="6" y="56"/>
                  </a:cubicBezTo>
                  <a:cubicBezTo>
                    <a:pt x="6" y="59"/>
                    <a:pt x="9" y="62"/>
                    <a:pt x="12" y="62"/>
                  </a:cubicBezTo>
                  <a:cubicBezTo>
                    <a:pt x="56" y="62"/>
                    <a:pt x="56" y="62"/>
                    <a:pt x="56" y="62"/>
                  </a:cubicBezTo>
                  <a:cubicBezTo>
                    <a:pt x="60" y="62"/>
                    <a:pt x="63" y="59"/>
                    <a:pt x="63" y="56"/>
                  </a:cubicBezTo>
                  <a:cubicBezTo>
                    <a:pt x="63" y="12"/>
                    <a:pt x="63" y="12"/>
                    <a:pt x="63" y="12"/>
                  </a:cubicBezTo>
                  <a:cubicBezTo>
                    <a:pt x="63" y="8"/>
                    <a:pt x="60" y="5"/>
                    <a:pt x="56" y="5"/>
                  </a:cubicBezTo>
                  <a:close/>
                  <a:moveTo>
                    <a:pt x="61" y="12"/>
                  </a:moveTo>
                  <a:cubicBezTo>
                    <a:pt x="61" y="33"/>
                    <a:pt x="61" y="33"/>
                    <a:pt x="61" y="33"/>
                  </a:cubicBezTo>
                  <a:cubicBezTo>
                    <a:pt x="35" y="33"/>
                    <a:pt x="35" y="33"/>
                    <a:pt x="35" y="33"/>
                  </a:cubicBezTo>
                  <a:cubicBezTo>
                    <a:pt x="35" y="7"/>
                    <a:pt x="35" y="7"/>
                    <a:pt x="35" y="7"/>
                  </a:cubicBezTo>
                  <a:cubicBezTo>
                    <a:pt x="56" y="7"/>
                    <a:pt x="56" y="7"/>
                    <a:pt x="56" y="7"/>
                  </a:cubicBezTo>
                  <a:cubicBezTo>
                    <a:pt x="59" y="7"/>
                    <a:pt x="61" y="9"/>
                    <a:pt x="61" y="12"/>
                  </a:cubicBezTo>
                  <a:close/>
                  <a:moveTo>
                    <a:pt x="12" y="7"/>
                  </a:moveTo>
                  <a:cubicBezTo>
                    <a:pt x="33" y="7"/>
                    <a:pt x="33" y="7"/>
                    <a:pt x="33" y="7"/>
                  </a:cubicBezTo>
                  <a:cubicBezTo>
                    <a:pt x="33" y="33"/>
                    <a:pt x="33" y="33"/>
                    <a:pt x="33" y="33"/>
                  </a:cubicBezTo>
                  <a:cubicBezTo>
                    <a:pt x="8" y="33"/>
                    <a:pt x="8" y="33"/>
                    <a:pt x="8" y="33"/>
                  </a:cubicBezTo>
                  <a:cubicBezTo>
                    <a:pt x="8" y="12"/>
                    <a:pt x="8" y="12"/>
                    <a:pt x="8" y="12"/>
                  </a:cubicBezTo>
                  <a:cubicBezTo>
                    <a:pt x="8" y="9"/>
                    <a:pt x="10" y="7"/>
                    <a:pt x="12" y="7"/>
                  </a:cubicBezTo>
                  <a:close/>
                  <a:moveTo>
                    <a:pt x="8" y="56"/>
                  </a:moveTo>
                  <a:cubicBezTo>
                    <a:pt x="8" y="35"/>
                    <a:pt x="8" y="35"/>
                    <a:pt x="8" y="35"/>
                  </a:cubicBezTo>
                  <a:cubicBezTo>
                    <a:pt x="33" y="35"/>
                    <a:pt x="33" y="35"/>
                    <a:pt x="33" y="35"/>
                  </a:cubicBezTo>
                  <a:cubicBezTo>
                    <a:pt x="33" y="60"/>
                    <a:pt x="33" y="60"/>
                    <a:pt x="33" y="60"/>
                  </a:cubicBezTo>
                  <a:cubicBezTo>
                    <a:pt x="12" y="60"/>
                    <a:pt x="12" y="60"/>
                    <a:pt x="12" y="60"/>
                  </a:cubicBezTo>
                  <a:cubicBezTo>
                    <a:pt x="10" y="60"/>
                    <a:pt x="8" y="58"/>
                    <a:pt x="8" y="56"/>
                  </a:cubicBezTo>
                  <a:close/>
                  <a:moveTo>
                    <a:pt x="56" y="60"/>
                  </a:moveTo>
                  <a:cubicBezTo>
                    <a:pt x="35" y="60"/>
                    <a:pt x="35" y="60"/>
                    <a:pt x="35" y="60"/>
                  </a:cubicBezTo>
                  <a:cubicBezTo>
                    <a:pt x="35" y="35"/>
                    <a:pt x="35" y="35"/>
                    <a:pt x="35" y="35"/>
                  </a:cubicBezTo>
                  <a:cubicBezTo>
                    <a:pt x="61" y="35"/>
                    <a:pt x="61" y="35"/>
                    <a:pt x="61" y="35"/>
                  </a:cubicBezTo>
                  <a:cubicBezTo>
                    <a:pt x="61" y="56"/>
                    <a:pt x="61" y="56"/>
                    <a:pt x="61" y="56"/>
                  </a:cubicBezTo>
                  <a:cubicBezTo>
                    <a:pt x="61" y="58"/>
                    <a:pt x="59" y="60"/>
                    <a:pt x="56" y="60"/>
                  </a:cubicBezTo>
                  <a:close/>
                  <a:moveTo>
                    <a:pt x="12" y="20"/>
                  </a:moveTo>
                  <a:cubicBezTo>
                    <a:pt x="12" y="19"/>
                    <a:pt x="13" y="19"/>
                    <a:pt x="13" y="19"/>
                  </a:cubicBezTo>
                  <a:cubicBezTo>
                    <a:pt x="19" y="19"/>
                    <a:pt x="19" y="19"/>
                    <a:pt x="19" y="19"/>
                  </a:cubicBezTo>
                  <a:cubicBezTo>
                    <a:pt x="19" y="13"/>
                    <a:pt x="19" y="13"/>
                    <a:pt x="19" y="13"/>
                  </a:cubicBezTo>
                  <a:cubicBezTo>
                    <a:pt x="19" y="12"/>
                    <a:pt x="20" y="12"/>
                    <a:pt x="20" y="12"/>
                  </a:cubicBezTo>
                  <a:cubicBezTo>
                    <a:pt x="21" y="12"/>
                    <a:pt x="21" y="12"/>
                    <a:pt x="21" y="13"/>
                  </a:cubicBezTo>
                  <a:cubicBezTo>
                    <a:pt x="21" y="19"/>
                    <a:pt x="21" y="19"/>
                    <a:pt x="21" y="19"/>
                  </a:cubicBezTo>
                  <a:cubicBezTo>
                    <a:pt x="28" y="19"/>
                    <a:pt x="28" y="19"/>
                    <a:pt x="28" y="19"/>
                  </a:cubicBezTo>
                  <a:cubicBezTo>
                    <a:pt x="28" y="19"/>
                    <a:pt x="29" y="19"/>
                    <a:pt x="29" y="20"/>
                  </a:cubicBezTo>
                  <a:cubicBezTo>
                    <a:pt x="29" y="20"/>
                    <a:pt x="28" y="21"/>
                    <a:pt x="28" y="21"/>
                  </a:cubicBezTo>
                  <a:cubicBezTo>
                    <a:pt x="21" y="21"/>
                    <a:pt x="21" y="21"/>
                    <a:pt x="21" y="21"/>
                  </a:cubicBezTo>
                  <a:cubicBezTo>
                    <a:pt x="21" y="27"/>
                    <a:pt x="21" y="27"/>
                    <a:pt x="21" y="27"/>
                  </a:cubicBezTo>
                  <a:cubicBezTo>
                    <a:pt x="21" y="27"/>
                    <a:pt x="21" y="28"/>
                    <a:pt x="20" y="28"/>
                  </a:cubicBezTo>
                  <a:cubicBezTo>
                    <a:pt x="20" y="28"/>
                    <a:pt x="19" y="27"/>
                    <a:pt x="19" y="27"/>
                  </a:cubicBezTo>
                  <a:cubicBezTo>
                    <a:pt x="19" y="21"/>
                    <a:pt x="19" y="21"/>
                    <a:pt x="19" y="21"/>
                  </a:cubicBezTo>
                  <a:cubicBezTo>
                    <a:pt x="13" y="21"/>
                    <a:pt x="13" y="21"/>
                    <a:pt x="13" y="21"/>
                  </a:cubicBezTo>
                  <a:cubicBezTo>
                    <a:pt x="13" y="21"/>
                    <a:pt x="12" y="20"/>
                    <a:pt x="12" y="20"/>
                  </a:cubicBezTo>
                  <a:close/>
                  <a:moveTo>
                    <a:pt x="26" y="52"/>
                  </a:moveTo>
                  <a:cubicBezTo>
                    <a:pt x="27" y="52"/>
                    <a:pt x="27" y="53"/>
                    <a:pt x="26" y="53"/>
                  </a:cubicBezTo>
                  <a:cubicBezTo>
                    <a:pt x="26" y="53"/>
                    <a:pt x="26" y="53"/>
                    <a:pt x="25" y="53"/>
                  </a:cubicBezTo>
                  <a:cubicBezTo>
                    <a:pt x="25" y="53"/>
                    <a:pt x="25" y="53"/>
                    <a:pt x="25" y="53"/>
                  </a:cubicBezTo>
                  <a:cubicBezTo>
                    <a:pt x="20" y="49"/>
                    <a:pt x="20" y="49"/>
                    <a:pt x="20" y="49"/>
                  </a:cubicBezTo>
                  <a:cubicBezTo>
                    <a:pt x="16" y="53"/>
                    <a:pt x="16" y="53"/>
                    <a:pt x="16" y="53"/>
                  </a:cubicBezTo>
                  <a:cubicBezTo>
                    <a:pt x="16" y="53"/>
                    <a:pt x="16" y="53"/>
                    <a:pt x="15" y="53"/>
                  </a:cubicBezTo>
                  <a:cubicBezTo>
                    <a:pt x="15" y="53"/>
                    <a:pt x="15" y="53"/>
                    <a:pt x="15" y="53"/>
                  </a:cubicBezTo>
                  <a:cubicBezTo>
                    <a:pt x="14" y="53"/>
                    <a:pt x="14" y="52"/>
                    <a:pt x="15" y="52"/>
                  </a:cubicBezTo>
                  <a:cubicBezTo>
                    <a:pt x="19" y="47"/>
                    <a:pt x="19" y="47"/>
                    <a:pt x="19" y="47"/>
                  </a:cubicBezTo>
                  <a:cubicBezTo>
                    <a:pt x="15" y="43"/>
                    <a:pt x="15" y="43"/>
                    <a:pt x="15" y="43"/>
                  </a:cubicBezTo>
                  <a:cubicBezTo>
                    <a:pt x="14" y="43"/>
                    <a:pt x="14" y="42"/>
                    <a:pt x="15" y="42"/>
                  </a:cubicBezTo>
                  <a:cubicBezTo>
                    <a:pt x="15" y="41"/>
                    <a:pt x="16" y="41"/>
                    <a:pt x="16" y="42"/>
                  </a:cubicBezTo>
                  <a:cubicBezTo>
                    <a:pt x="20" y="46"/>
                    <a:pt x="20" y="46"/>
                    <a:pt x="20" y="46"/>
                  </a:cubicBezTo>
                  <a:cubicBezTo>
                    <a:pt x="25" y="42"/>
                    <a:pt x="25" y="42"/>
                    <a:pt x="25" y="42"/>
                  </a:cubicBezTo>
                  <a:cubicBezTo>
                    <a:pt x="25" y="41"/>
                    <a:pt x="26" y="41"/>
                    <a:pt x="26" y="42"/>
                  </a:cubicBezTo>
                  <a:cubicBezTo>
                    <a:pt x="27" y="42"/>
                    <a:pt x="27" y="43"/>
                    <a:pt x="26" y="43"/>
                  </a:cubicBezTo>
                  <a:cubicBezTo>
                    <a:pt x="22" y="47"/>
                    <a:pt x="22" y="47"/>
                    <a:pt x="22" y="47"/>
                  </a:cubicBezTo>
                  <a:lnTo>
                    <a:pt x="26" y="52"/>
                  </a:lnTo>
                  <a:close/>
                  <a:moveTo>
                    <a:pt x="40" y="19"/>
                  </a:moveTo>
                  <a:cubicBezTo>
                    <a:pt x="40" y="19"/>
                    <a:pt x="41" y="18"/>
                    <a:pt x="41" y="18"/>
                  </a:cubicBezTo>
                  <a:cubicBezTo>
                    <a:pt x="56" y="18"/>
                    <a:pt x="56" y="18"/>
                    <a:pt x="56" y="18"/>
                  </a:cubicBezTo>
                  <a:cubicBezTo>
                    <a:pt x="56" y="18"/>
                    <a:pt x="57" y="19"/>
                    <a:pt x="57" y="19"/>
                  </a:cubicBezTo>
                  <a:cubicBezTo>
                    <a:pt x="57" y="20"/>
                    <a:pt x="56" y="20"/>
                    <a:pt x="56" y="20"/>
                  </a:cubicBezTo>
                  <a:cubicBezTo>
                    <a:pt x="41" y="20"/>
                    <a:pt x="41" y="20"/>
                    <a:pt x="41" y="20"/>
                  </a:cubicBezTo>
                  <a:cubicBezTo>
                    <a:pt x="41" y="20"/>
                    <a:pt x="40" y="20"/>
                    <a:pt x="40" y="19"/>
                  </a:cubicBezTo>
                  <a:close/>
                  <a:moveTo>
                    <a:pt x="56" y="44"/>
                  </a:moveTo>
                  <a:cubicBezTo>
                    <a:pt x="56" y="45"/>
                    <a:pt x="56" y="45"/>
                    <a:pt x="55" y="45"/>
                  </a:cubicBezTo>
                  <a:cubicBezTo>
                    <a:pt x="41" y="45"/>
                    <a:pt x="41" y="45"/>
                    <a:pt x="41" y="45"/>
                  </a:cubicBezTo>
                  <a:cubicBezTo>
                    <a:pt x="41" y="45"/>
                    <a:pt x="40" y="45"/>
                    <a:pt x="40" y="44"/>
                  </a:cubicBezTo>
                  <a:cubicBezTo>
                    <a:pt x="40" y="44"/>
                    <a:pt x="41" y="43"/>
                    <a:pt x="41" y="43"/>
                  </a:cubicBezTo>
                  <a:cubicBezTo>
                    <a:pt x="55" y="43"/>
                    <a:pt x="55" y="43"/>
                    <a:pt x="55" y="43"/>
                  </a:cubicBezTo>
                  <a:cubicBezTo>
                    <a:pt x="56" y="43"/>
                    <a:pt x="56" y="44"/>
                    <a:pt x="56" y="44"/>
                  </a:cubicBezTo>
                  <a:close/>
                  <a:moveTo>
                    <a:pt x="56" y="50"/>
                  </a:moveTo>
                  <a:cubicBezTo>
                    <a:pt x="56" y="51"/>
                    <a:pt x="56" y="51"/>
                    <a:pt x="55" y="51"/>
                  </a:cubicBezTo>
                  <a:cubicBezTo>
                    <a:pt x="41" y="51"/>
                    <a:pt x="41" y="51"/>
                    <a:pt x="41" y="51"/>
                  </a:cubicBezTo>
                  <a:cubicBezTo>
                    <a:pt x="41" y="51"/>
                    <a:pt x="40" y="51"/>
                    <a:pt x="40" y="50"/>
                  </a:cubicBezTo>
                  <a:cubicBezTo>
                    <a:pt x="40" y="50"/>
                    <a:pt x="41" y="49"/>
                    <a:pt x="41" y="49"/>
                  </a:cubicBezTo>
                  <a:cubicBezTo>
                    <a:pt x="55" y="49"/>
                    <a:pt x="55" y="49"/>
                    <a:pt x="55" y="49"/>
                  </a:cubicBezTo>
                  <a:cubicBezTo>
                    <a:pt x="56" y="49"/>
                    <a:pt x="56" y="50"/>
                    <a:pt x="56" y="50"/>
                  </a:cubicBezTo>
                  <a:close/>
                </a:path>
              </a:pathLst>
            </a:custGeom>
            <a:solidFill>
              <a:srgbClr val="71BFEB">
                <a:alpha val="33000"/>
              </a:srgbClr>
            </a:solidFill>
            <a:ln>
              <a:noFill/>
            </a:ln>
          </p:spPr>
          <p:txBody>
            <a:bodyPr vert="horz" wrap="square" lIns="68580" tIns="34291" rIns="68580" bIns="34291"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350" b="0" i="0" u="none" strike="noStrike" kern="0" cap="none" spc="0" normalizeH="0" baseline="0" noProof="0" dirty="0">
                <a:ln>
                  <a:noFill/>
                </a:ln>
                <a:solidFill>
                  <a:prstClr val="black"/>
                </a:solidFill>
                <a:effectLst/>
                <a:uLnTx/>
                <a:uFillTx/>
                <a:latin typeface="印品黑体" panose="00000500000000000000" pitchFamily="2" charset="-122"/>
              </a:endParaRPr>
            </a:p>
          </p:txBody>
        </p:sp>
        <p:sp>
          <p:nvSpPr>
            <p:cNvPr id="65" name="Freeform 62"/>
            <p:cNvSpPr>
              <a:spLocks noEditPoints="1"/>
            </p:cNvSpPr>
            <p:nvPr/>
          </p:nvSpPr>
          <p:spPr bwMode="auto">
            <a:xfrm>
              <a:off x="2997" y="7025"/>
              <a:ext cx="346" cy="400"/>
            </a:xfrm>
            <a:custGeom>
              <a:avLst/>
              <a:gdLst>
                <a:gd name="T0" fmla="*/ 54 w 62"/>
                <a:gd name="T1" fmla="*/ 0 h 72"/>
                <a:gd name="T2" fmla="*/ 8 w 62"/>
                <a:gd name="T3" fmla="*/ 0 h 72"/>
                <a:gd name="T4" fmla="*/ 0 w 62"/>
                <a:gd name="T5" fmla="*/ 8 h 72"/>
                <a:gd name="T6" fmla="*/ 0 w 62"/>
                <a:gd name="T7" fmla="*/ 64 h 72"/>
                <a:gd name="T8" fmla="*/ 8 w 62"/>
                <a:gd name="T9" fmla="*/ 72 h 72"/>
                <a:gd name="T10" fmla="*/ 54 w 62"/>
                <a:gd name="T11" fmla="*/ 72 h 72"/>
                <a:gd name="T12" fmla="*/ 62 w 62"/>
                <a:gd name="T13" fmla="*/ 64 h 72"/>
                <a:gd name="T14" fmla="*/ 62 w 62"/>
                <a:gd name="T15" fmla="*/ 8 h 72"/>
                <a:gd name="T16" fmla="*/ 54 w 62"/>
                <a:gd name="T17" fmla="*/ 0 h 72"/>
                <a:gd name="T18" fmla="*/ 8 w 62"/>
                <a:gd name="T19" fmla="*/ 3 h 72"/>
                <a:gd name="T20" fmla="*/ 54 w 62"/>
                <a:gd name="T21" fmla="*/ 3 h 72"/>
                <a:gd name="T22" fmla="*/ 59 w 62"/>
                <a:gd name="T23" fmla="*/ 8 h 72"/>
                <a:gd name="T24" fmla="*/ 59 w 62"/>
                <a:gd name="T25" fmla="*/ 64 h 72"/>
                <a:gd name="T26" fmla="*/ 54 w 62"/>
                <a:gd name="T27" fmla="*/ 69 h 72"/>
                <a:gd name="T28" fmla="*/ 8 w 62"/>
                <a:gd name="T29" fmla="*/ 69 h 72"/>
                <a:gd name="T30" fmla="*/ 3 w 62"/>
                <a:gd name="T31" fmla="*/ 64 h 72"/>
                <a:gd name="T32" fmla="*/ 3 w 62"/>
                <a:gd name="T33" fmla="*/ 8 h 72"/>
                <a:gd name="T34" fmla="*/ 8 w 62"/>
                <a:gd name="T35" fmla="*/ 3 h 72"/>
                <a:gd name="T36" fmla="*/ 7 w 62"/>
                <a:gd name="T37" fmla="*/ 62 h 72"/>
                <a:gd name="T38" fmla="*/ 55 w 62"/>
                <a:gd name="T39" fmla="*/ 62 h 72"/>
                <a:gd name="T40" fmla="*/ 56 w 62"/>
                <a:gd name="T41" fmla="*/ 61 h 72"/>
                <a:gd name="T42" fmla="*/ 56 w 62"/>
                <a:gd name="T43" fmla="*/ 7 h 72"/>
                <a:gd name="T44" fmla="*/ 55 w 62"/>
                <a:gd name="T45" fmla="*/ 6 h 72"/>
                <a:gd name="T46" fmla="*/ 7 w 62"/>
                <a:gd name="T47" fmla="*/ 6 h 72"/>
                <a:gd name="T48" fmla="*/ 6 w 62"/>
                <a:gd name="T49" fmla="*/ 7 h 72"/>
                <a:gd name="T50" fmla="*/ 6 w 62"/>
                <a:gd name="T51" fmla="*/ 61 h 72"/>
                <a:gd name="T52" fmla="*/ 7 w 62"/>
                <a:gd name="T53" fmla="*/ 62 h 72"/>
                <a:gd name="T54" fmla="*/ 8 w 62"/>
                <a:gd name="T55" fmla="*/ 8 h 72"/>
                <a:gd name="T56" fmla="*/ 54 w 62"/>
                <a:gd name="T57" fmla="*/ 8 h 72"/>
                <a:gd name="T58" fmla="*/ 54 w 62"/>
                <a:gd name="T59" fmla="*/ 60 h 72"/>
                <a:gd name="T60" fmla="*/ 8 w 62"/>
                <a:gd name="T61" fmla="*/ 60 h 72"/>
                <a:gd name="T62" fmla="*/ 8 w 62"/>
                <a:gd name="T63" fmla="*/ 8 h 72"/>
                <a:gd name="T64" fmla="*/ 33 w 62"/>
                <a:gd name="T65" fmla="*/ 66 h 72"/>
                <a:gd name="T66" fmla="*/ 31 w 62"/>
                <a:gd name="T67" fmla="*/ 68 h 72"/>
                <a:gd name="T68" fmla="*/ 29 w 62"/>
                <a:gd name="T69" fmla="*/ 66 h 72"/>
                <a:gd name="T70" fmla="*/ 31 w 62"/>
                <a:gd name="T71" fmla="*/ 64 h 72"/>
                <a:gd name="T72" fmla="*/ 33 w 62"/>
                <a:gd name="T73" fmla="*/ 6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2" h="72">
                  <a:moveTo>
                    <a:pt x="54" y="0"/>
                  </a:moveTo>
                  <a:cubicBezTo>
                    <a:pt x="8" y="0"/>
                    <a:pt x="8" y="0"/>
                    <a:pt x="8" y="0"/>
                  </a:cubicBezTo>
                  <a:cubicBezTo>
                    <a:pt x="4" y="0"/>
                    <a:pt x="0" y="3"/>
                    <a:pt x="0" y="8"/>
                  </a:cubicBezTo>
                  <a:cubicBezTo>
                    <a:pt x="0" y="64"/>
                    <a:pt x="0" y="64"/>
                    <a:pt x="0" y="64"/>
                  </a:cubicBezTo>
                  <a:cubicBezTo>
                    <a:pt x="0" y="68"/>
                    <a:pt x="4" y="72"/>
                    <a:pt x="8" y="72"/>
                  </a:cubicBezTo>
                  <a:cubicBezTo>
                    <a:pt x="54" y="72"/>
                    <a:pt x="54" y="72"/>
                    <a:pt x="54" y="72"/>
                  </a:cubicBezTo>
                  <a:cubicBezTo>
                    <a:pt x="58" y="72"/>
                    <a:pt x="62" y="68"/>
                    <a:pt x="62" y="64"/>
                  </a:cubicBezTo>
                  <a:cubicBezTo>
                    <a:pt x="62" y="8"/>
                    <a:pt x="62" y="8"/>
                    <a:pt x="62" y="8"/>
                  </a:cubicBezTo>
                  <a:cubicBezTo>
                    <a:pt x="62" y="3"/>
                    <a:pt x="58" y="0"/>
                    <a:pt x="54" y="0"/>
                  </a:cubicBezTo>
                  <a:close/>
                  <a:moveTo>
                    <a:pt x="8" y="3"/>
                  </a:moveTo>
                  <a:cubicBezTo>
                    <a:pt x="54" y="3"/>
                    <a:pt x="54" y="3"/>
                    <a:pt x="54" y="3"/>
                  </a:cubicBezTo>
                  <a:cubicBezTo>
                    <a:pt x="56" y="3"/>
                    <a:pt x="59" y="5"/>
                    <a:pt x="59" y="8"/>
                  </a:cubicBezTo>
                  <a:cubicBezTo>
                    <a:pt x="59" y="64"/>
                    <a:pt x="59" y="64"/>
                    <a:pt x="59" y="64"/>
                  </a:cubicBezTo>
                  <a:cubicBezTo>
                    <a:pt x="59" y="67"/>
                    <a:pt x="56" y="69"/>
                    <a:pt x="54" y="69"/>
                  </a:cubicBezTo>
                  <a:cubicBezTo>
                    <a:pt x="8" y="69"/>
                    <a:pt x="8" y="69"/>
                    <a:pt x="8" y="69"/>
                  </a:cubicBezTo>
                  <a:cubicBezTo>
                    <a:pt x="5" y="69"/>
                    <a:pt x="3" y="67"/>
                    <a:pt x="3" y="64"/>
                  </a:cubicBezTo>
                  <a:cubicBezTo>
                    <a:pt x="3" y="8"/>
                    <a:pt x="3" y="8"/>
                    <a:pt x="3" y="8"/>
                  </a:cubicBezTo>
                  <a:cubicBezTo>
                    <a:pt x="3" y="5"/>
                    <a:pt x="5" y="3"/>
                    <a:pt x="8" y="3"/>
                  </a:cubicBezTo>
                  <a:close/>
                  <a:moveTo>
                    <a:pt x="7" y="62"/>
                  </a:moveTo>
                  <a:cubicBezTo>
                    <a:pt x="55" y="62"/>
                    <a:pt x="55" y="62"/>
                    <a:pt x="55" y="62"/>
                  </a:cubicBezTo>
                  <a:cubicBezTo>
                    <a:pt x="55" y="62"/>
                    <a:pt x="56" y="61"/>
                    <a:pt x="56" y="61"/>
                  </a:cubicBezTo>
                  <a:cubicBezTo>
                    <a:pt x="56" y="7"/>
                    <a:pt x="56" y="7"/>
                    <a:pt x="56" y="7"/>
                  </a:cubicBezTo>
                  <a:cubicBezTo>
                    <a:pt x="56" y="6"/>
                    <a:pt x="55" y="6"/>
                    <a:pt x="55" y="6"/>
                  </a:cubicBezTo>
                  <a:cubicBezTo>
                    <a:pt x="7" y="6"/>
                    <a:pt x="7" y="6"/>
                    <a:pt x="7" y="6"/>
                  </a:cubicBezTo>
                  <a:cubicBezTo>
                    <a:pt x="7" y="6"/>
                    <a:pt x="6" y="6"/>
                    <a:pt x="6" y="7"/>
                  </a:cubicBezTo>
                  <a:cubicBezTo>
                    <a:pt x="6" y="61"/>
                    <a:pt x="6" y="61"/>
                    <a:pt x="6" y="61"/>
                  </a:cubicBezTo>
                  <a:cubicBezTo>
                    <a:pt x="6" y="61"/>
                    <a:pt x="7" y="62"/>
                    <a:pt x="7" y="62"/>
                  </a:cubicBezTo>
                  <a:close/>
                  <a:moveTo>
                    <a:pt x="8" y="8"/>
                  </a:moveTo>
                  <a:cubicBezTo>
                    <a:pt x="54" y="8"/>
                    <a:pt x="54" y="8"/>
                    <a:pt x="54" y="8"/>
                  </a:cubicBezTo>
                  <a:cubicBezTo>
                    <a:pt x="54" y="60"/>
                    <a:pt x="54" y="60"/>
                    <a:pt x="54" y="60"/>
                  </a:cubicBezTo>
                  <a:cubicBezTo>
                    <a:pt x="8" y="60"/>
                    <a:pt x="8" y="60"/>
                    <a:pt x="8" y="60"/>
                  </a:cubicBezTo>
                  <a:lnTo>
                    <a:pt x="8" y="8"/>
                  </a:lnTo>
                  <a:close/>
                  <a:moveTo>
                    <a:pt x="33" y="66"/>
                  </a:moveTo>
                  <a:cubicBezTo>
                    <a:pt x="33" y="67"/>
                    <a:pt x="32" y="68"/>
                    <a:pt x="31" y="68"/>
                  </a:cubicBezTo>
                  <a:cubicBezTo>
                    <a:pt x="30" y="68"/>
                    <a:pt x="29" y="67"/>
                    <a:pt x="29" y="66"/>
                  </a:cubicBezTo>
                  <a:cubicBezTo>
                    <a:pt x="29" y="65"/>
                    <a:pt x="30" y="64"/>
                    <a:pt x="31" y="64"/>
                  </a:cubicBezTo>
                  <a:cubicBezTo>
                    <a:pt x="32" y="64"/>
                    <a:pt x="33" y="65"/>
                    <a:pt x="33" y="66"/>
                  </a:cubicBezTo>
                  <a:close/>
                </a:path>
              </a:pathLst>
            </a:custGeom>
            <a:solidFill>
              <a:schemeClr val="accent4"/>
            </a:solidFill>
            <a:ln>
              <a:noFill/>
            </a:ln>
          </p:spPr>
          <p:txBody>
            <a:bodyPr vert="horz" wrap="square" lIns="68580" tIns="34291" rIns="68580" bIns="34291"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350" b="0" i="0" u="none" strike="noStrike" kern="0" cap="none" spc="0" normalizeH="0" baseline="0" noProof="0" dirty="0">
                <a:ln>
                  <a:noFill/>
                </a:ln>
                <a:solidFill>
                  <a:prstClr val="black"/>
                </a:solidFill>
                <a:effectLst/>
                <a:uLnTx/>
                <a:uFillTx/>
                <a:latin typeface="印品黑体" panose="00000500000000000000" pitchFamily="2" charset="-122"/>
              </a:endParaRPr>
            </a:p>
          </p:txBody>
        </p:sp>
        <p:sp>
          <p:nvSpPr>
            <p:cNvPr id="66" name="Freeform 52"/>
            <p:cNvSpPr>
              <a:spLocks noEditPoints="1"/>
            </p:cNvSpPr>
            <p:nvPr/>
          </p:nvSpPr>
          <p:spPr bwMode="auto">
            <a:xfrm>
              <a:off x="1722" y="8820"/>
              <a:ext cx="362" cy="340"/>
            </a:xfrm>
            <a:custGeom>
              <a:avLst/>
              <a:gdLst>
                <a:gd name="T0" fmla="*/ 23 w 68"/>
                <a:gd name="T1" fmla="*/ 5 h 67"/>
                <a:gd name="T2" fmla="*/ 7 w 68"/>
                <a:gd name="T3" fmla="*/ 11 h 67"/>
                <a:gd name="T4" fmla="*/ 7 w 68"/>
                <a:gd name="T5" fmla="*/ 67 h 67"/>
                <a:gd name="T6" fmla="*/ 38 w 68"/>
                <a:gd name="T7" fmla="*/ 62 h 67"/>
                <a:gd name="T8" fmla="*/ 49 w 68"/>
                <a:gd name="T9" fmla="*/ 56 h 67"/>
                <a:gd name="T10" fmla="*/ 64 w 68"/>
                <a:gd name="T11" fmla="*/ 47 h 67"/>
                <a:gd name="T12" fmla="*/ 60 w 68"/>
                <a:gd name="T13" fmla="*/ 0 h 67"/>
                <a:gd name="T14" fmla="*/ 52 w 68"/>
                <a:gd name="T15" fmla="*/ 51 h 67"/>
                <a:gd name="T16" fmla="*/ 59 w 68"/>
                <a:gd name="T17" fmla="*/ 44 h 67"/>
                <a:gd name="T18" fmla="*/ 56 w 68"/>
                <a:gd name="T19" fmla="*/ 41 h 67"/>
                <a:gd name="T20" fmla="*/ 56 w 68"/>
                <a:gd name="T21" fmla="*/ 51 h 67"/>
                <a:gd name="T22" fmla="*/ 50 w 68"/>
                <a:gd name="T23" fmla="*/ 43 h 67"/>
                <a:gd name="T24" fmla="*/ 33 w 68"/>
                <a:gd name="T25" fmla="*/ 45 h 67"/>
                <a:gd name="T26" fmla="*/ 48 w 68"/>
                <a:gd name="T27" fmla="*/ 53 h 67"/>
                <a:gd name="T28" fmla="*/ 26 w 68"/>
                <a:gd name="T29" fmla="*/ 7 h 67"/>
                <a:gd name="T30" fmla="*/ 65 w 68"/>
                <a:gd name="T31" fmla="*/ 7 h 67"/>
                <a:gd name="T32" fmla="*/ 56 w 68"/>
                <a:gd name="T33" fmla="*/ 39 h 67"/>
                <a:gd name="T34" fmla="*/ 9 w 68"/>
                <a:gd name="T35" fmla="*/ 23 h 67"/>
                <a:gd name="T36" fmla="*/ 12 w 68"/>
                <a:gd name="T37" fmla="*/ 30 h 67"/>
                <a:gd name="T38" fmla="*/ 10 w 68"/>
                <a:gd name="T39" fmla="*/ 32 h 67"/>
                <a:gd name="T40" fmla="*/ 10 w 68"/>
                <a:gd name="T41" fmla="*/ 38 h 67"/>
                <a:gd name="T42" fmla="*/ 12 w 68"/>
                <a:gd name="T43" fmla="*/ 40 h 67"/>
                <a:gd name="T44" fmla="*/ 9 w 68"/>
                <a:gd name="T45" fmla="*/ 47 h 67"/>
                <a:gd name="T46" fmla="*/ 12 w 68"/>
                <a:gd name="T47" fmla="*/ 54 h 67"/>
                <a:gd name="T48" fmla="*/ 9 w 68"/>
                <a:gd name="T49" fmla="*/ 55 h 67"/>
                <a:gd name="T50" fmla="*/ 19 w 68"/>
                <a:gd name="T51" fmla="*/ 61 h 67"/>
                <a:gd name="T52" fmla="*/ 25 w 68"/>
                <a:gd name="T53" fmla="*/ 64 h 67"/>
                <a:gd name="T54" fmla="*/ 3 w 68"/>
                <a:gd name="T55" fmla="*/ 19 h 67"/>
                <a:gd name="T56" fmla="*/ 12 w 68"/>
                <a:gd name="T57" fmla="*/ 22 h 67"/>
                <a:gd name="T58" fmla="*/ 34 w 68"/>
                <a:gd name="T59" fmla="*/ 61 h 67"/>
                <a:gd name="T60" fmla="*/ 19 w 68"/>
                <a:gd name="T61" fmla="*/ 59 h 67"/>
                <a:gd name="T62" fmla="*/ 19 w 68"/>
                <a:gd name="T63" fmla="*/ 8 h 67"/>
                <a:gd name="T64" fmla="*/ 21 w 68"/>
                <a:gd name="T65" fmla="*/ 17 h 67"/>
                <a:gd name="T66" fmla="*/ 24 w 68"/>
                <a:gd name="T67" fmla="*/ 19 h 67"/>
                <a:gd name="T68" fmla="*/ 20 w 68"/>
                <a:gd name="T69" fmla="*/ 26 h 67"/>
                <a:gd name="T70" fmla="*/ 24 w 68"/>
                <a:gd name="T71" fmla="*/ 33 h 67"/>
                <a:gd name="T72" fmla="*/ 21 w 68"/>
                <a:gd name="T73" fmla="*/ 35 h 67"/>
                <a:gd name="T74" fmla="*/ 21 w 68"/>
                <a:gd name="T75" fmla="*/ 41 h 67"/>
                <a:gd name="T76" fmla="*/ 24 w 68"/>
                <a:gd name="T77" fmla="*/ 43 h 67"/>
                <a:gd name="T78" fmla="*/ 21 w 68"/>
                <a:gd name="T79" fmla="*/ 49 h 67"/>
                <a:gd name="T80" fmla="*/ 24 w 68"/>
                <a:gd name="T81" fmla="*/ 51 h 67"/>
                <a:gd name="T82" fmla="*/ 38 w 68"/>
                <a:gd name="T83" fmla="*/ 57 h 67"/>
                <a:gd name="T84" fmla="*/ 40 w 68"/>
                <a:gd name="T85" fmla="*/ 58 h 67"/>
                <a:gd name="T86" fmla="*/ 40 w 68"/>
                <a:gd name="T87" fmla="*/ 55 h 67"/>
                <a:gd name="T88" fmla="*/ 40 w 68"/>
                <a:gd name="T89" fmla="*/ 58 h 67"/>
                <a:gd name="T90" fmla="*/ 33 w 68"/>
                <a:gd name="T91" fmla="*/ 13 h 67"/>
                <a:gd name="T92" fmla="*/ 58 w 68"/>
                <a:gd name="T93" fmla="*/ 11 h 67"/>
                <a:gd name="T94" fmla="*/ 58 w 68"/>
                <a:gd name="T95" fmla="*/ 21 h 67"/>
                <a:gd name="T96" fmla="*/ 33 w 68"/>
                <a:gd name="T97" fmla="*/ 19 h 67"/>
                <a:gd name="T98" fmla="*/ 59 w 68"/>
                <a:gd name="T99" fmla="*/ 28 h 67"/>
                <a:gd name="T100" fmla="*/ 32 w 68"/>
                <a:gd name="T101" fmla="*/ 28 h 67"/>
                <a:gd name="T102" fmla="*/ 59 w 68"/>
                <a:gd name="T103" fmla="*/ 28 h 67"/>
                <a:gd name="T104" fmla="*/ 33 w 68"/>
                <a:gd name="T105" fmla="*/ 37 h 67"/>
                <a:gd name="T106" fmla="*/ 58 w 68"/>
                <a:gd name="T107" fmla="*/ 35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8" h="67">
                  <a:moveTo>
                    <a:pt x="60" y="0"/>
                  </a:moveTo>
                  <a:cubicBezTo>
                    <a:pt x="31" y="0"/>
                    <a:pt x="31" y="0"/>
                    <a:pt x="31" y="0"/>
                  </a:cubicBezTo>
                  <a:cubicBezTo>
                    <a:pt x="27" y="0"/>
                    <a:pt x="24" y="2"/>
                    <a:pt x="23" y="5"/>
                  </a:cubicBezTo>
                  <a:cubicBezTo>
                    <a:pt x="19" y="5"/>
                    <a:pt x="19" y="5"/>
                    <a:pt x="19" y="5"/>
                  </a:cubicBezTo>
                  <a:cubicBezTo>
                    <a:pt x="15" y="5"/>
                    <a:pt x="13" y="8"/>
                    <a:pt x="12" y="11"/>
                  </a:cubicBezTo>
                  <a:cubicBezTo>
                    <a:pt x="7" y="11"/>
                    <a:pt x="7" y="11"/>
                    <a:pt x="7" y="11"/>
                  </a:cubicBezTo>
                  <a:cubicBezTo>
                    <a:pt x="3" y="11"/>
                    <a:pt x="0" y="14"/>
                    <a:pt x="0" y="19"/>
                  </a:cubicBezTo>
                  <a:cubicBezTo>
                    <a:pt x="0" y="60"/>
                    <a:pt x="0" y="60"/>
                    <a:pt x="0" y="60"/>
                  </a:cubicBezTo>
                  <a:cubicBezTo>
                    <a:pt x="0" y="64"/>
                    <a:pt x="3" y="67"/>
                    <a:pt x="7" y="67"/>
                  </a:cubicBezTo>
                  <a:cubicBezTo>
                    <a:pt x="25" y="67"/>
                    <a:pt x="25" y="67"/>
                    <a:pt x="25" y="67"/>
                  </a:cubicBezTo>
                  <a:cubicBezTo>
                    <a:pt x="29" y="67"/>
                    <a:pt x="33" y="66"/>
                    <a:pt x="35" y="64"/>
                  </a:cubicBezTo>
                  <a:cubicBezTo>
                    <a:pt x="38" y="62"/>
                    <a:pt x="38" y="62"/>
                    <a:pt x="38" y="62"/>
                  </a:cubicBezTo>
                  <a:cubicBezTo>
                    <a:pt x="41" y="62"/>
                    <a:pt x="45" y="60"/>
                    <a:pt x="47" y="59"/>
                  </a:cubicBezTo>
                  <a:cubicBezTo>
                    <a:pt x="48" y="57"/>
                    <a:pt x="48" y="57"/>
                    <a:pt x="48" y="57"/>
                  </a:cubicBezTo>
                  <a:cubicBezTo>
                    <a:pt x="49" y="56"/>
                    <a:pt x="49" y="56"/>
                    <a:pt x="49" y="56"/>
                  </a:cubicBezTo>
                  <a:cubicBezTo>
                    <a:pt x="53" y="56"/>
                    <a:pt x="57" y="55"/>
                    <a:pt x="59" y="53"/>
                  </a:cubicBezTo>
                  <a:cubicBezTo>
                    <a:pt x="62" y="50"/>
                    <a:pt x="62" y="50"/>
                    <a:pt x="62" y="50"/>
                  </a:cubicBezTo>
                  <a:cubicBezTo>
                    <a:pt x="64" y="47"/>
                    <a:pt x="64" y="47"/>
                    <a:pt x="64" y="47"/>
                  </a:cubicBezTo>
                  <a:cubicBezTo>
                    <a:pt x="66" y="46"/>
                    <a:pt x="68" y="41"/>
                    <a:pt x="68" y="38"/>
                  </a:cubicBezTo>
                  <a:cubicBezTo>
                    <a:pt x="68" y="7"/>
                    <a:pt x="68" y="7"/>
                    <a:pt x="68" y="7"/>
                  </a:cubicBezTo>
                  <a:cubicBezTo>
                    <a:pt x="68" y="3"/>
                    <a:pt x="64" y="0"/>
                    <a:pt x="60" y="0"/>
                  </a:cubicBezTo>
                  <a:close/>
                  <a:moveTo>
                    <a:pt x="52" y="53"/>
                  </a:moveTo>
                  <a:cubicBezTo>
                    <a:pt x="52" y="52"/>
                    <a:pt x="52" y="52"/>
                    <a:pt x="52" y="52"/>
                  </a:cubicBezTo>
                  <a:cubicBezTo>
                    <a:pt x="52" y="52"/>
                    <a:pt x="52" y="51"/>
                    <a:pt x="52" y="51"/>
                  </a:cubicBezTo>
                  <a:cubicBezTo>
                    <a:pt x="52" y="45"/>
                    <a:pt x="52" y="45"/>
                    <a:pt x="52" y="45"/>
                  </a:cubicBezTo>
                  <a:cubicBezTo>
                    <a:pt x="58" y="45"/>
                    <a:pt x="58" y="45"/>
                    <a:pt x="58" y="45"/>
                  </a:cubicBezTo>
                  <a:cubicBezTo>
                    <a:pt x="59" y="45"/>
                    <a:pt x="59" y="45"/>
                    <a:pt x="59" y="44"/>
                  </a:cubicBezTo>
                  <a:cubicBezTo>
                    <a:pt x="59" y="44"/>
                    <a:pt x="59" y="43"/>
                    <a:pt x="58" y="43"/>
                  </a:cubicBezTo>
                  <a:cubicBezTo>
                    <a:pt x="52" y="43"/>
                    <a:pt x="52" y="43"/>
                    <a:pt x="52" y="43"/>
                  </a:cubicBezTo>
                  <a:cubicBezTo>
                    <a:pt x="53" y="42"/>
                    <a:pt x="54" y="41"/>
                    <a:pt x="56" y="41"/>
                  </a:cubicBezTo>
                  <a:cubicBezTo>
                    <a:pt x="64" y="41"/>
                    <a:pt x="64" y="41"/>
                    <a:pt x="64" y="41"/>
                  </a:cubicBezTo>
                  <a:cubicBezTo>
                    <a:pt x="64" y="43"/>
                    <a:pt x="63" y="45"/>
                    <a:pt x="62" y="45"/>
                  </a:cubicBezTo>
                  <a:cubicBezTo>
                    <a:pt x="56" y="51"/>
                    <a:pt x="56" y="51"/>
                    <a:pt x="56" y="51"/>
                  </a:cubicBezTo>
                  <a:cubicBezTo>
                    <a:pt x="56" y="52"/>
                    <a:pt x="54" y="52"/>
                    <a:pt x="52" y="53"/>
                  </a:cubicBezTo>
                  <a:close/>
                  <a:moveTo>
                    <a:pt x="56" y="39"/>
                  </a:moveTo>
                  <a:cubicBezTo>
                    <a:pt x="53" y="39"/>
                    <a:pt x="51" y="41"/>
                    <a:pt x="50" y="43"/>
                  </a:cubicBezTo>
                  <a:cubicBezTo>
                    <a:pt x="33" y="43"/>
                    <a:pt x="33" y="43"/>
                    <a:pt x="33" y="43"/>
                  </a:cubicBezTo>
                  <a:cubicBezTo>
                    <a:pt x="32" y="43"/>
                    <a:pt x="32" y="44"/>
                    <a:pt x="32" y="44"/>
                  </a:cubicBezTo>
                  <a:cubicBezTo>
                    <a:pt x="32" y="45"/>
                    <a:pt x="32" y="45"/>
                    <a:pt x="33" y="45"/>
                  </a:cubicBezTo>
                  <a:cubicBezTo>
                    <a:pt x="50" y="45"/>
                    <a:pt x="50" y="45"/>
                    <a:pt x="50" y="45"/>
                  </a:cubicBezTo>
                  <a:cubicBezTo>
                    <a:pt x="50" y="51"/>
                    <a:pt x="50" y="51"/>
                    <a:pt x="50" y="51"/>
                  </a:cubicBezTo>
                  <a:cubicBezTo>
                    <a:pt x="48" y="53"/>
                    <a:pt x="48" y="53"/>
                    <a:pt x="48" y="53"/>
                  </a:cubicBezTo>
                  <a:cubicBezTo>
                    <a:pt x="31" y="53"/>
                    <a:pt x="31" y="53"/>
                    <a:pt x="31" y="53"/>
                  </a:cubicBezTo>
                  <a:cubicBezTo>
                    <a:pt x="28" y="53"/>
                    <a:pt x="26" y="51"/>
                    <a:pt x="26" y="49"/>
                  </a:cubicBezTo>
                  <a:cubicBezTo>
                    <a:pt x="26" y="7"/>
                    <a:pt x="26" y="7"/>
                    <a:pt x="26" y="7"/>
                  </a:cubicBezTo>
                  <a:cubicBezTo>
                    <a:pt x="26" y="5"/>
                    <a:pt x="28" y="3"/>
                    <a:pt x="31" y="3"/>
                  </a:cubicBezTo>
                  <a:cubicBezTo>
                    <a:pt x="60" y="3"/>
                    <a:pt x="60" y="3"/>
                    <a:pt x="60" y="3"/>
                  </a:cubicBezTo>
                  <a:cubicBezTo>
                    <a:pt x="63" y="3"/>
                    <a:pt x="65" y="5"/>
                    <a:pt x="65" y="7"/>
                  </a:cubicBezTo>
                  <a:cubicBezTo>
                    <a:pt x="65" y="38"/>
                    <a:pt x="65" y="38"/>
                    <a:pt x="65" y="38"/>
                  </a:cubicBezTo>
                  <a:cubicBezTo>
                    <a:pt x="65" y="38"/>
                    <a:pt x="65" y="39"/>
                    <a:pt x="65" y="39"/>
                  </a:cubicBezTo>
                  <a:lnTo>
                    <a:pt x="56" y="39"/>
                  </a:lnTo>
                  <a:close/>
                  <a:moveTo>
                    <a:pt x="12" y="22"/>
                  </a:moveTo>
                  <a:cubicBezTo>
                    <a:pt x="10" y="22"/>
                    <a:pt x="10" y="22"/>
                    <a:pt x="10" y="22"/>
                  </a:cubicBezTo>
                  <a:cubicBezTo>
                    <a:pt x="9" y="22"/>
                    <a:pt x="9" y="23"/>
                    <a:pt x="9" y="23"/>
                  </a:cubicBezTo>
                  <a:cubicBezTo>
                    <a:pt x="9" y="24"/>
                    <a:pt x="9" y="24"/>
                    <a:pt x="10" y="24"/>
                  </a:cubicBezTo>
                  <a:cubicBezTo>
                    <a:pt x="12" y="24"/>
                    <a:pt x="12" y="24"/>
                    <a:pt x="12" y="24"/>
                  </a:cubicBezTo>
                  <a:cubicBezTo>
                    <a:pt x="12" y="30"/>
                    <a:pt x="12" y="30"/>
                    <a:pt x="12" y="30"/>
                  </a:cubicBezTo>
                  <a:cubicBezTo>
                    <a:pt x="10" y="30"/>
                    <a:pt x="10" y="30"/>
                    <a:pt x="10" y="30"/>
                  </a:cubicBezTo>
                  <a:cubicBezTo>
                    <a:pt x="9" y="30"/>
                    <a:pt x="9" y="31"/>
                    <a:pt x="9" y="31"/>
                  </a:cubicBezTo>
                  <a:cubicBezTo>
                    <a:pt x="9" y="32"/>
                    <a:pt x="9" y="32"/>
                    <a:pt x="10" y="32"/>
                  </a:cubicBezTo>
                  <a:cubicBezTo>
                    <a:pt x="12" y="32"/>
                    <a:pt x="12" y="32"/>
                    <a:pt x="12" y="32"/>
                  </a:cubicBezTo>
                  <a:cubicBezTo>
                    <a:pt x="12" y="38"/>
                    <a:pt x="12" y="38"/>
                    <a:pt x="12" y="38"/>
                  </a:cubicBezTo>
                  <a:cubicBezTo>
                    <a:pt x="10" y="38"/>
                    <a:pt x="10" y="38"/>
                    <a:pt x="10" y="38"/>
                  </a:cubicBezTo>
                  <a:cubicBezTo>
                    <a:pt x="9" y="38"/>
                    <a:pt x="9" y="39"/>
                    <a:pt x="9" y="39"/>
                  </a:cubicBezTo>
                  <a:cubicBezTo>
                    <a:pt x="9" y="40"/>
                    <a:pt x="9" y="40"/>
                    <a:pt x="10" y="40"/>
                  </a:cubicBezTo>
                  <a:cubicBezTo>
                    <a:pt x="12" y="40"/>
                    <a:pt x="12" y="40"/>
                    <a:pt x="12" y="40"/>
                  </a:cubicBezTo>
                  <a:cubicBezTo>
                    <a:pt x="12" y="46"/>
                    <a:pt x="12" y="46"/>
                    <a:pt x="12" y="46"/>
                  </a:cubicBezTo>
                  <a:cubicBezTo>
                    <a:pt x="10" y="46"/>
                    <a:pt x="10" y="46"/>
                    <a:pt x="10" y="46"/>
                  </a:cubicBezTo>
                  <a:cubicBezTo>
                    <a:pt x="9" y="46"/>
                    <a:pt x="9" y="47"/>
                    <a:pt x="9" y="47"/>
                  </a:cubicBezTo>
                  <a:cubicBezTo>
                    <a:pt x="9" y="48"/>
                    <a:pt x="9" y="48"/>
                    <a:pt x="10" y="48"/>
                  </a:cubicBezTo>
                  <a:cubicBezTo>
                    <a:pt x="12" y="48"/>
                    <a:pt x="12" y="48"/>
                    <a:pt x="12" y="48"/>
                  </a:cubicBezTo>
                  <a:cubicBezTo>
                    <a:pt x="12" y="54"/>
                    <a:pt x="12" y="54"/>
                    <a:pt x="12" y="54"/>
                  </a:cubicBezTo>
                  <a:cubicBezTo>
                    <a:pt x="12" y="54"/>
                    <a:pt x="12" y="54"/>
                    <a:pt x="12" y="54"/>
                  </a:cubicBezTo>
                  <a:cubicBezTo>
                    <a:pt x="10" y="54"/>
                    <a:pt x="10" y="54"/>
                    <a:pt x="10" y="54"/>
                  </a:cubicBezTo>
                  <a:cubicBezTo>
                    <a:pt x="9" y="54"/>
                    <a:pt x="9" y="55"/>
                    <a:pt x="9" y="55"/>
                  </a:cubicBezTo>
                  <a:cubicBezTo>
                    <a:pt x="9" y="56"/>
                    <a:pt x="9" y="56"/>
                    <a:pt x="10" y="56"/>
                  </a:cubicBezTo>
                  <a:cubicBezTo>
                    <a:pt x="13" y="56"/>
                    <a:pt x="13" y="56"/>
                    <a:pt x="13" y="56"/>
                  </a:cubicBezTo>
                  <a:cubicBezTo>
                    <a:pt x="14" y="59"/>
                    <a:pt x="16" y="61"/>
                    <a:pt x="19" y="61"/>
                  </a:cubicBezTo>
                  <a:cubicBezTo>
                    <a:pt x="27" y="61"/>
                    <a:pt x="27" y="61"/>
                    <a:pt x="27" y="61"/>
                  </a:cubicBezTo>
                  <a:cubicBezTo>
                    <a:pt x="27" y="64"/>
                    <a:pt x="27" y="64"/>
                    <a:pt x="27" y="64"/>
                  </a:cubicBezTo>
                  <a:cubicBezTo>
                    <a:pt x="26" y="64"/>
                    <a:pt x="26" y="64"/>
                    <a:pt x="25" y="64"/>
                  </a:cubicBezTo>
                  <a:cubicBezTo>
                    <a:pt x="7" y="64"/>
                    <a:pt x="7" y="64"/>
                    <a:pt x="7" y="64"/>
                  </a:cubicBezTo>
                  <a:cubicBezTo>
                    <a:pt x="5" y="64"/>
                    <a:pt x="3" y="62"/>
                    <a:pt x="3" y="60"/>
                  </a:cubicBezTo>
                  <a:cubicBezTo>
                    <a:pt x="3" y="19"/>
                    <a:pt x="3" y="19"/>
                    <a:pt x="3" y="19"/>
                  </a:cubicBezTo>
                  <a:cubicBezTo>
                    <a:pt x="3" y="16"/>
                    <a:pt x="5" y="14"/>
                    <a:pt x="7" y="14"/>
                  </a:cubicBezTo>
                  <a:cubicBezTo>
                    <a:pt x="12" y="14"/>
                    <a:pt x="12" y="14"/>
                    <a:pt x="12" y="14"/>
                  </a:cubicBezTo>
                  <a:lnTo>
                    <a:pt x="12" y="22"/>
                  </a:lnTo>
                  <a:close/>
                  <a:moveTo>
                    <a:pt x="29" y="64"/>
                  </a:moveTo>
                  <a:cubicBezTo>
                    <a:pt x="29" y="61"/>
                    <a:pt x="29" y="61"/>
                    <a:pt x="29" y="61"/>
                  </a:cubicBezTo>
                  <a:cubicBezTo>
                    <a:pt x="34" y="61"/>
                    <a:pt x="34" y="61"/>
                    <a:pt x="34" y="61"/>
                  </a:cubicBezTo>
                  <a:cubicBezTo>
                    <a:pt x="33" y="62"/>
                    <a:pt x="33" y="62"/>
                    <a:pt x="33" y="62"/>
                  </a:cubicBezTo>
                  <a:cubicBezTo>
                    <a:pt x="32" y="63"/>
                    <a:pt x="31" y="63"/>
                    <a:pt x="29" y="64"/>
                  </a:cubicBezTo>
                  <a:close/>
                  <a:moveTo>
                    <a:pt x="19" y="59"/>
                  </a:moveTo>
                  <a:cubicBezTo>
                    <a:pt x="16" y="59"/>
                    <a:pt x="14" y="57"/>
                    <a:pt x="14" y="54"/>
                  </a:cubicBezTo>
                  <a:cubicBezTo>
                    <a:pt x="14" y="13"/>
                    <a:pt x="14" y="13"/>
                    <a:pt x="14" y="13"/>
                  </a:cubicBezTo>
                  <a:cubicBezTo>
                    <a:pt x="14" y="10"/>
                    <a:pt x="16" y="8"/>
                    <a:pt x="19" y="8"/>
                  </a:cubicBezTo>
                  <a:cubicBezTo>
                    <a:pt x="24" y="8"/>
                    <a:pt x="24" y="8"/>
                    <a:pt x="24" y="8"/>
                  </a:cubicBezTo>
                  <a:cubicBezTo>
                    <a:pt x="24" y="17"/>
                    <a:pt x="24" y="17"/>
                    <a:pt x="24" y="17"/>
                  </a:cubicBezTo>
                  <a:cubicBezTo>
                    <a:pt x="21" y="17"/>
                    <a:pt x="21" y="17"/>
                    <a:pt x="21" y="17"/>
                  </a:cubicBezTo>
                  <a:cubicBezTo>
                    <a:pt x="21" y="17"/>
                    <a:pt x="20" y="17"/>
                    <a:pt x="20" y="18"/>
                  </a:cubicBezTo>
                  <a:cubicBezTo>
                    <a:pt x="20" y="18"/>
                    <a:pt x="21" y="19"/>
                    <a:pt x="21" y="19"/>
                  </a:cubicBezTo>
                  <a:cubicBezTo>
                    <a:pt x="24" y="19"/>
                    <a:pt x="24" y="19"/>
                    <a:pt x="24" y="19"/>
                  </a:cubicBezTo>
                  <a:cubicBezTo>
                    <a:pt x="24" y="25"/>
                    <a:pt x="24" y="25"/>
                    <a:pt x="24" y="25"/>
                  </a:cubicBezTo>
                  <a:cubicBezTo>
                    <a:pt x="21" y="25"/>
                    <a:pt x="21" y="25"/>
                    <a:pt x="21" y="25"/>
                  </a:cubicBezTo>
                  <a:cubicBezTo>
                    <a:pt x="21" y="25"/>
                    <a:pt x="20" y="25"/>
                    <a:pt x="20" y="26"/>
                  </a:cubicBezTo>
                  <a:cubicBezTo>
                    <a:pt x="20" y="26"/>
                    <a:pt x="21" y="27"/>
                    <a:pt x="21" y="27"/>
                  </a:cubicBezTo>
                  <a:cubicBezTo>
                    <a:pt x="24" y="27"/>
                    <a:pt x="24" y="27"/>
                    <a:pt x="24" y="27"/>
                  </a:cubicBezTo>
                  <a:cubicBezTo>
                    <a:pt x="24" y="33"/>
                    <a:pt x="24" y="33"/>
                    <a:pt x="24" y="33"/>
                  </a:cubicBezTo>
                  <a:cubicBezTo>
                    <a:pt x="21" y="33"/>
                    <a:pt x="21" y="33"/>
                    <a:pt x="21" y="33"/>
                  </a:cubicBezTo>
                  <a:cubicBezTo>
                    <a:pt x="21" y="33"/>
                    <a:pt x="20" y="33"/>
                    <a:pt x="20" y="34"/>
                  </a:cubicBezTo>
                  <a:cubicBezTo>
                    <a:pt x="20" y="34"/>
                    <a:pt x="21" y="35"/>
                    <a:pt x="21" y="35"/>
                  </a:cubicBezTo>
                  <a:cubicBezTo>
                    <a:pt x="24" y="35"/>
                    <a:pt x="24" y="35"/>
                    <a:pt x="24" y="35"/>
                  </a:cubicBezTo>
                  <a:cubicBezTo>
                    <a:pt x="24" y="41"/>
                    <a:pt x="24" y="41"/>
                    <a:pt x="24" y="41"/>
                  </a:cubicBezTo>
                  <a:cubicBezTo>
                    <a:pt x="21" y="41"/>
                    <a:pt x="21" y="41"/>
                    <a:pt x="21" y="41"/>
                  </a:cubicBezTo>
                  <a:cubicBezTo>
                    <a:pt x="21" y="41"/>
                    <a:pt x="20" y="41"/>
                    <a:pt x="20" y="42"/>
                  </a:cubicBezTo>
                  <a:cubicBezTo>
                    <a:pt x="20" y="42"/>
                    <a:pt x="21" y="43"/>
                    <a:pt x="21" y="43"/>
                  </a:cubicBezTo>
                  <a:cubicBezTo>
                    <a:pt x="24" y="43"/>
                    <a:pt x="24" y="43"/>
                    <a:pt x="24" y="43"/>
                  </a:cubicBezTo>
                  <a:cubicBezTo>
                    <a:pt x="24" y="49"/>
                    <a:pt x="24" y="49"/>
                    <a:pt x="24" y="49"/>
                  </a:cubicBezTo>
                  <a:cubicBezTo>
                    <a:pt x="24" y="49"/>
                    <a:pt x="24" y="49"/>
                    <a:pt x="24" y="49"/>
                  </a:cubicBezTo>
                  <a:cubicBezTo>
                    <a:pt x="21" y="49"/>
                    <a:pt x="21" y="49"/>
                    <a:pt x="21" y="49"/>
                  </a:cubicBezTo>
                  <a:cubicBezTo>
                    <a:pt x="21" y="49"/>
                    <a:pt x="20" y="49"/>
                    <a:pt x="20" y="50"/>
                  </a:cubicBezTo>
                  <a:cubicBezTo>
                    <a:pt x="20" y="50"/>
                    <a:pt x="21" y="51"/>
                    <a:pt x="21" y="51"/>
                  </a:cubicBezTo>
                  <a:cubicBezTo>
                    <a:pt x="24" y="51"/>
                    <a:pt x="24" y="51"/>
                    <a:pt x="24" y="51"/>
                  </a:cubicBezTo>
                  <a:cubicBezTo>
                    <a:pt x="25" y="53"/>
                    <a:pt x="28" y="55"/>
                    <a:pt x="31" y="55"/>
                  </a:cubicBezTo>
                  <a:cubicBezTo>
                    <a:pt x="38" y="55"/>
                    <a:pt x="38" y="55"/>
                    <a:pt x="38" y="55"/>
                  </a:cubicBezTo>
                  <a:cubicBezTo>
                    <a:pt x="38" y="57"/>
                    <a:pt x="38" y="57"/>
                    <a:pt x="38" y="57"/>
                  </a:cubicBezTo>
                  <a:cubicBezTo>
                    <a:pt x="37" y="59"/>
                    <a:pt x="37" y="59"/>
                    <a:pt x="37" y="59"/>
                  </a:cubicBezTo>
                  <a:lnTo>
                    <a:pt x="19" y="59"/>
                  </a:lnTo>
                  <a:close/>
                  <a:moveTo>
                    <a:pt x="40" y="58"/>
                  </a:moveTo>
                  <a:cubicBezTo>
                    <a:pt x="40" y="58"/>
                    <a:pt x="40" y="58"/>
                    <a:pt x="40" y="58"/>
                  </a:cubicBezTo>
                  <a:cubicBezTo>
                    <a:pt x="41" y="57"/>
                    <a:pt x="41" y="57"/>
                    <a:pt x="40" y="57"/>
                  </a:cubicBezTo>
                  <a:cubicBezTo>
                    <a:pt x="40" y="55"/>
                    <a:pt x="40" y="55"/>
                    <a:pt x="40" y="55"/>
                  </a:cubicBezTo>
                  <a:cubicBezTo>
                    <a:pt x="46" y="55"/>
                    <a:pt x="46" y="55"/>
                    <a:pt x="46" y="55"/>
                  </a:cubicBezTo>
                  <a:cubicBezTo>
                    <a:pt x="45" y="56"/>
                    <a:pt x="45" y="56"/>
                    <a:pt x="45" y="56"/>
                  </a:cubicBezTo>
                  <a:cubicBezTo>
                    <a:pt x="44" y="57"/>
                    <a:pt x="42" y="58"/>
                    <a:pt x="40" y="58"/>
                  </a:cubicBezTo>
                  <a:close/>
                  <a:moveTo>
                    <a:pt x="59" y="12"/>
                  </a:moveTo>
                  <a:cubicBezTo>
                    <a:pt x="59" y="12"/>
                    <a:pt x="59" y="13"/>
                    <a:pt x="58" y="13"/>
                  </a:cubicBezTo>
                  <a:cubicBezTo>
                    <a:pt x="33" y="13"/>
                    <a:pt x="33" y="13"/>
                    <a:pt x="33" y="13"/>
                  </a:cubicBezTo>
                  <a:cubicBezTo>
                    <a:pt x="32" y="13"/>
                    <a:pt x="32" y="12"/>
                    <a:pt x="32" y="12"/>
                  </a:cubicBezTo>
                  <a:cubicBezTo>
                    <a:pt x="32" y="11"/>
                    <a:pt x="32" y="11"/>
                    <a:pt x="33" y="11"/>
                  </a:cubicBezTo>
                  <a:cubicBezTo>
                    <a:pt x="58" y="11"/>
                    <a:pt x="58" y="11"/>
                    <a:pt x="58" y="11"/>
                  </a:cubicBezTo>
                  <a:cubicBezTo>
                    <a:pt x="59" y="11"/>
                    <a:pt x="59" y="11"/>
                    <a:pt x="59" y="12"/>
                  </a:cubicBezTo>
                  <a:close/>
                  <a:moveTo>
                    <a:pt x="59" y="20"/>
                  </a:moveTo>
                  <a:cubicBezTo>
                    <a:pt x="59" y="21"/>
                    <a:pt x="59" y="21"/>
                    <a:pt x="58" y="21"/>
                  </a:cubicBezTo>
                  <a:cubicBezTo>
                    <a:pt x="33" y="21"/>
                    <a:pt x="33" y="21"/>
                    <a:pt x="33" y="21"/>
                  </a:cubicBezTo>
                  <a:cubicBezTo>
                    <a:pt x="32" y="21"/>
                    <a:pt x="32" y="21"/>
                    <a:pt x="32" y="20"/>
                  </a:cubicBezTo>
                  <a:cubicBezTo>
                    <a:pt x="32" y="19"/>
                    <a:pt x="32" y="19"/>
                    <a:pt x="33" y="19"/>
                  </a:cubicBezTo>
                  <a:cubicBezTo>
                    <a:pt x="58" y="19"/>
                    <a:pt x="58" y="19"/>
                    <a:pt x="58" y="19"/>
                  </a:cubicBezTo>
                  <a:cubicBezTo>
                    <a:pt x="59" y="19"/>
                    <a:pt x="59" y="19"/>
                    <a:pt x="59" y="20"/>
                  </a:cubicBezTo>
                  <a:close/>
                  <a:moveTo>
                    <a:pt x="59" y="28"/>
                  </a:moveTo>
                  <a:cubicBezTo>
                    <a:pt x="59" y="29"/>
                    <a:pt x="59" y="29"/>
                    <a:pt x="58" y="29"/>
                  </a:cubicBezTo>
                  <a:cubicBezTo>
                    <a:pt x="33" y="29"/>
                    <a:pt x="33" y="29"/>
                    <a:pt x="33" y="29"/>
                  </a:cubicBezTo>
                  <a:cubicBezTo>
                    <a:pt x="32" y="29"/>
                    <a:pt x="32" y="29"/>
                    <a:pt x="32" y="28"/>
                  </a:cubicBezTo>
                  <a:cubicBezTo>
                    <a:pt x="32" y="27"/>
                    <a:pt x="32" y="27"/>
                    <a:pt x="33" y="27"/>
                  </a:cubicBezTo>
                  <a:cubicBezTo>
                    <a:pt x="58" y="27"/>
                    <a:pt x="58" y="27"/>
                    <a:pt x="58" y="27"/>
                  </a:cubicBezTo>
                  <a:cubicBezTo>
                    <a:pt x="59" y="27"/>
                    <a:pt x="59" y="27"/>
                    <a:pt x="59" y="28"/>
                  </a:cubicBezTo>
                  <a:close/>
                  <a:moveTo>
                    <a:pt x="59" y="36"/>
                  </a:moveTo>
                  <a:cubicBezTo>
                    <a:pt x="59" y="37"/>
                    <a:pt x="59" y="37"/>
                    <a:pt x="58" y="37"/>
                  </a:cubicBezTo>
                  <a:cubicBezTo>
                    <a:pt x="33" y="37"/>
                    <a:pt x="33" y="37"/>
                    <a:pt x="33" y="37"/>
                  </a:cubicBezTo>
                  <a:cubicBezTo>
                    <a:pt x="32" y="37"/>
                    <a:pt x="32" y="37"/>
                    <a:pt x="32" y="36"/>
                  </a:cubicBezTo>
                  <a:cubicBezTo>
                    <a:pt x="32" y="36"/>
                    <a:pt x="32" y="35"/>
                    <a:pt x="33" y="35"/>
                  </a:cubicBezTo>
                  <a:cubicBezTo>
                    <a:pt x="58" y="35"/>
                    <a:pt x="58" y="35"/>
                    <a:pt x="58" y="35"/>
                  </a:cubicBezTo>
                  <a:cubicBezTo>
                    <a:pt x="59" y="35"/>
                    <a:pt x="59" y="36"/>
                    <a:pt x="59" y="36"/>
                  </a:cubicBezTo>
                  <a:close/>
                </a:path>
              </a:pathLst>
            </a:custGeom>
            <a:solidFill>
              <a:srgbClr val="71BFEB">
                <a:alpha val="33000"/>
              </a:srgbClr>
            </a:solidFill>
            <a:ln>
              <a:noFill/>
            </a:ln>
          </p:spPr>
          <p:txBody>
            <a:bodyPr vert="horz" wrap="square" lIns="68580" tIns="34291" rIns="68580" bIns="34291"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350" b="0" i="0" u="none" strike="noStrike" kern="0" cap="none" spc="0" normalizeH="0" baseline="0" noProof="0" dirty="0">
                <a:ln>
                  <a:noFill/>
                </a:ln>
                <a:solidFill>
                  <a:prstClr val="black"/>
                </a:solidFill>
                <a:effectLst/>
                <a:uLnTx/>
                <a:uFillTx/>
                <a:latin typeface="印品黑体" panose="00000500000000000000" pitchFamily="2" charset="-122"/>
              </a:endParaRPr>
            </a:p>
          </p:txBody>
        </p:sp>
        <p:sp>
          <p:nvSpPr>
            <p:cNvPr id="67" name="Freeform 85"/>
            <p:cNvSpPr>
              <a:spLocks noEditPoints="1"/>
            </p:cNvSpPr>
            <p:nvPr/>
          </p:nvSpPr>
          <p:spPr bwMode="auto">
            <a:xfrm>
              <a:off x="6385" y="7717"/>
              <a:ext cx="399" cy="300"/>
            </a:xfrm>
            <a:custGeom>
              <a:avLst/>
              <a:gdLst>
                <a:gd name="T0" fmla="*/ 53 w 71"/>
                <a:gd name="T1" fmla="*/ 5 h 51"/>
                <a:gd name="T2" fmla="*/ 0 w 71"/>
                <a:gd name="T3" fmla="*/ 12 h 51"/>
                <a:gd name="T4" fmla="*/ 8 w 71"/>
                <a:gd name="T5" fmla="*/ 33 h 51"/>
                <a:gd name="T6" fmla="*/ 12 w 71"/>
                <a:gd name="T7" fmla="*/ 43 h 51"/>
                <a:gd name="T8" fmla="*/ 46 w 71"/>
                <a:gd name="T9" fmla="*/ 40 h 51"/>
                <a:gd name="T10" fmla="*/ 11 w 71"/>
                <a:gd name="T11" fmla="*/ 35 h 51"/>
                <a:gd name="T12" fmla="*/ 48 w 71"/>
                <a:gd name="T13" fmla="*/ 31 h 51"/>
                <a:gd name="T14" fmla="*/ 56 w 71"/>
                <a:gd name="T15" fmla="*/ 6 h 51"/>
                <a:gd name="T16" fmla="*/ 71 w 71"/>
                <a:gd name="T17" fmla="*/ 2 h 51"/>
                <a:gd name="T18" fmla="*/ 45 w 71"/>
                <a:gd name="T19" fmla="*/ 18 h 51"/>
                <a:gd name="T20" fmla="*/ 49 w 71"/>
                <a:gd name="T21" fmla="*/ 18 h 51"/>
                <a:gd name="T22" fmla="*/ 45 w 71"/>
                <a:gd name="T23" fmla="*/ 20 h 51"/>
                <a:gd name="T24" fmla="*/ 9 w 71"/>
                <a:gd name="T25" fmla="*/ 30 h 51"/>
                <a:gd name="T26" fmla="*/ 12 w 71"/>
                <a:gd name="T27" fmla="*/ 32 h 51"/>
                <a:gd name="T28" fmla="*/ 28 w 71"/>
                <a:gd name="T29" fmla="*/ 18 h 51"/>
                <a:gd name="T30" fmla="*/ 35 w 71"/>
                <a:gd name="T31" fmla="*/ 18 h 51"/>
                <a:gd name="T32" fmla="*/ 43 w 71"/>
                <a:gd name="T33" fmla="*/ 18 h 51"/>
                <a:gd name="T34" fmla="*/ 28 w 71"/>
                <a:gd name="T35" fmla="*/ 20 h 51"/>
                <a:gd name="T36" fmla="*/ 28 w 71"/>
                <a:gd name="T37" fmla="*/ 25 h 51"/>
                <a:gd name="T38" fmla="*/ 21 w 71"/>
                <a:gd name="T39" fmla="*/ 25 h 51"/>
                <a:gd name="T40" fmla="*/ 26 w 71"/>
                <a:gd name="T41" fmla="*/ 25 h 51"/>
                <a:gd name="T42" fmla="*/ 20 w 71"/>
                <a:gd name="T43" fmla="*/ 13 h 51"/>
                <a:gd name="T44" fmla="*/ 18 w 71"/>
                <a:gd name="T45" fmla="*/ 18 h 51"/>
                <a:gd name="T46" fmla="*/ 18 w 71"/>
                <a:gd name="T47" fmla="*/ 13 h 51"/>
                <a:gd name="T48" fmla="*/ 19 w 71"/>
                <a:gd name="T49" fmla="*/ 25 h 51"/>
                <a:gd name="T50" fmla="*/ 18 w 71"/>
                <a:gd name="T51" fmla="*/ 20 h 51"/>
                <a:gd name="T52" fmla="*/ 5 w 71"/>
                <a:gd name="T53" fmla="*/ 20 h 51"/>
                <a:gd name="T54" fmla="*/ 13 w 71"/>
                <a:gd name="T55" fmla="*/ 27 h 51"/>
                <a:gd name="T56" fmla="*/ 14 w 71"/>
                <a:gd name="T57" fmla="*/ 32 h 51"/>
                <a:gd name="T58" fmla="*/ 26 w 71"/>
                <a:gd name="T59" fmla="*/ 27 h 51"/>
                <a:gd name="T60" fmla="*/ 21 w 71"/>
                <a:gd name="T61" fmla="*/ 27 h 51"/>
                <a:gd name="T62" fmla="*/ 33 w 71"/>
                <a:gd name="T63" fmla="*/ 32 h 51"/>
                <a:gd name="T64" fmla="*/ 36 w 71"/>
                <a:gd name="T65" fmla="*/ 27 h 51"/>
                <a:gd name="T66" fmla="*/ 35 w 71"/>
                <a:gd name="T67" fmla="*/ 32 h 51"/>
                <a:gd name="T68" fmla="*/ 37 w 71"/>
                <a:gd name="T69" fmla="*/ 20 h 51"/>
                <a:gd name="T70" fmla="*/ 36 w 71"/>
                <a:gd name="T71" fmla="*/ 25 h 51"/>
                <a:gd name="T72" fmla="*/ 9 w 71"/>
                <a:gd name="T73" fmla="*/ 13 h 51"/>
                <a:gd name="T74" fmla="*/ 3 w 71"/>
                <a:gd name="T75" fmla="*/ 14 h 51"/>
                <a:gd name="T76" fmla="*/ 42 w 71"/>
                <a:gd name="T77" fmla="*/ 32 h 51"/>
                <a:gd name="T78" fmla="*/ 46 w 71"/>
                <a:gd name="T79" fmla="*/ 27 h 51"/>
                <a:gd name="T80" fmla="*/ 13 w 71"/>
                <a:gd name="T81" fmla="*/ 44 h 51"/>
                <a:gd name="T82" fmla="*/ 17 w 71"/>
                <a:gd name="T83" fmla="*/ 48 h 51"/>
                <a:gd name="T84" fmla="*/ 12 w 71"/>
                <a:gd name="T85" fmla="*/ 48 h 51"/>
                <a:gd name="T86" fmla="*/ 13 w 71"/>
                <a:gd name="T87" fmla="*/ 49 h 51"/>
                <a:gd name="T88" fmla="*/ 40 w 71"/>
                <a:gd name="T89" fmla="*/ 51 h 51"/>
                <a:gd name="T90" fmla="*/ 40 w 71"/>
                <a:gd name="T91" fmla="*/ 49 h 51"/>
                <a:gd name="T92" fmla="*/ 42 w 71"/>
                <a:gd name="T93" fmla="*/ 48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1" h="51">
                  <a:moveTo>
                    <a:pt x="70" y="0"/>
                  </a:moveTo>
                  <a:cubicBezTo>
                    <a:pt x="59" y="0"/>
                    <a:pt x="59" y="0"/>
                    <a:pt x="59" y="0"/>
                  </a:cubicBezTo>
                  <a:cubicBezTo>
                    <a:pt x="56" y="0"/>
                    <a:pt x="54" y="2"/>
                    <a:pt x="53" y="5"/>
                  </a:cubicBezTo>
                  <a:cubicBezTo>
                    <a:pt x="51" y="10"/>
                    <a:pt x="51" y="10"/>
                    <a:pt x="51" y="10"/>
                  </a:cubicBezTo>
                  <a:cubicBezTo>
                    <a:pt x="4" y="10"/>
                    <a:pt x="4" y="10"/>
                    <a:pt x="4" y="10"/>
                  </a:cubicBezTo>
                  <a:cubicBezTo>
                    <a:pt x="2" y="10"/>
                    <a:pt x="1" y="11"/>
                    <a:pt x="0" y="12"/>
                  </a:cubicBezTo>
                  <a:cubicBezTo>
                    <a:pt x="0" y="13"/>
                    <a:pt x="0" y="14"/>
                    <a:pt x="0" y="16"/>
                  </a:cubicBezTo>
                  <a:cubicBezTo>
                    <a:pt x="6" y="31"/>
                    <a:pt x="6" y="31"/>
                    <a:pt x="6" y="31"/>
                  </a:cubicBezTo>
                  <a:cubicBezTo>
                    <a:pt x="7" y="32"/>
                    <a:pt x="7" y="32"/>
                    <a:pt x="8" y="33"/>
                  </a:cubicBezTo>
                  <a:cubicBezTo>
                    <a:pt x="8" y="33"/>
                    <a:pt x="8" y="33"/>
                    <a:pt x="8" y="34"/>
                  </a:cubicBezTo>
                  <a:cubicBezTo>
                    <a:pt x="8" y="38"/>
                    <a:pt x="8" y="38"/>
                    <a:pt x="8" y="38"/>
                  </a:cubicBezTo>
                  <a:cubicBezTo>
                    <a:pt x="8" y="41"/>
                    <a:pt x="10" y="43"/>
                    <a:pt x="12" y="43"/>
                  </a:cubicBezTo>
                  <a:cubicBezTo>
                    <a:pt x="46" y="43"/>
                    <a:pt x="46" y="43"/>
                    <a:pt x="46" y="43"/>
                  </a:cubicBezTo>
                  <a:cubicBezTo>
                    <a:pt x="46" y="43"/>
                    <a:pt x="47" y="42"/>
                    <a:pt x="47" y="41"/>
                  </a:cubicBezTo>
                  <a:cubicBezTo>
                    <a:pt x="47" y="41"/>
                    <a:pt x="46" y="40"/>
                    <a:pt x="46" y="40"/>
                  </a:cubicBezTo>
                  <a:cubicBezTo>
                    <a:pt x="12" y="40"/>
                    <a:pt x="12" y="40"/>
                    <a:pt x="12" y="40"/>
                  </a:cubicBezTo>
                  <a:cubicBezTo>
                    <a:pt x="11" y="40"/>
                    <a:pt x="11" y="39"/>
                    <a:pt x="11" y="38"/>
                  </a:cubicBezTo>
                  <a:cubicBezTo>
                    <a:pt x="11" y="35"/>
                    <a:pt x="11" y="35"/>
                    <a:pt x="11" y="35"/>
                  </a:cubicBezTo>
                  <a:cubicBezTo>
                    <a:pt x="11" y="35"/>
                    <a:pt x="12" y="35"/>
                    <a:pt x="12" y="35"/>
                  </a:cubicBezTo>
                  <a:cubicBezTo>
                    <a:pt x="42" y="35"/>
                    <a:pt x="42" y="35"/>
                    <a:pt x="42" y="35"/>
                  </a:cubicBezTo>
                  <a:cubicBezTo>
                    <a:pt x="45" y="35"/>
                    <a:pt x="47" y="33"/>
                    <a:pt x="48" y="31"/>
                  </a:cubicBezTo>
                  <a:cubicBezTo>
                    <a:pt x="54" y="13"/>
                    <a:pt x="54" y="13"/>
                    <a:pt x="54" y="13"/>
                  </a:cubicBezTo>
                  <a:cubicBezTo>
                    <a:pt x="54" y="13"/>
                    <a:pt x="54" y="12"/>
                    <a:pt x="54" y="12"/>
                  </a:cubicBezTo>
                  <a:cubicBezTo>
                    <a:pt x="56" y="6"/>
                    <a:pt x="56" y="6"/>
                    <a:pt x="56" y="6"/>
                  </a:cubicBezTo>
                  <a:cubicBezTo>
                    <a:pt x="56" y="4"/>
                    <a:pt x="58" y="3"/>
                    <a:pt x="59" y="3"/>
                  </a:cubicBezTo>
                  <a:cubicBezTo>
                    <a:pt x="70" y="3"/>
                    <a:pt x="70" y="3"/>
                    <a:pt x="70" y="3"/>
                  </a:cubicBezTo>
                  <a:cubicBezTo>
                    <a:pt x="70" y="3"/>
                    <a:pt x="71" y="3"/>
                    <a:pt x="71" y="2"/>
                  </a:cubicBezTo>
                  <a:cubicBezTo>
                    <a:pt x="71" y="1"/>
                    <a:pt x="70" y="0"/>
                    <a:pt x="70" y="0"/>
                  </a:cubicBezTo>
                  <a:close/>
                  <a:moveTo>
                    <a:pt x="49" y="18"/>
                  </a:moveTo>
                  <a:cubicBezTo>
                    <a:pt x="45" y="18"/>
                    <a:pt x="45" y="18"/>
                    <a:pt x="45" y="18"/>
                  </a:cubicBezTo>
                  <a:cubicBezTo>
                    <a:pt x="46" y="13"/>
                    <a:pt x="46" y="13"/>
                    <a:pt x="46" y="13"/>
                  </a:cubicBezTo>
                  <a:cubicBezTo>
                    <a:pt x="50" y="13"/>
                    <a:pt x="50" y="13"/>
                    <a:pt x="50" y="13"/>
                  </a:cubicBezTo>
                  <a:lnTo>
                    <a:pt x="49" y="18"/>
                  </a:lnTo>
                  <a:close/>
                  <a:moveTo>
                    <a:pt x="47" y="25"/>
                  </a:moveTo>
                  <a:cubicBezTo>
                    <a:pt x="44" y="25"/>
                    <a:pt x="44" y="25"/>
                    <a:pt x="44" y="25"/>
                  </a:cubicBezTo>
                  <a:cubicBezTo>
                    <a:pt x="45" y="20"/>
                    <a:pt x="45" y="20"/>
                    <a:pt x="45" y="20"/>
                  </a:cubicBezTo>
                  <a:cubicBezTo>
                    <a:pt x="48" y="20"/>
                    <a:pt x="48" y="20"/>
                    <a:pt x="48" y="20"/>
                  </a:cubicBezTo>
                  <a:lnTo>
                    <a:pt x="47" y="25"/>
                  </a:lnTo>
                  <a:close/>
                  <a:moveTo>
                    <a:pt x="9" y="30"/>
                  </a:moveTo>
                  <a:cubicBezTo>
                    <a:pt x="8" y="27"/>
                    <a:pt x="8" y="27"/>
                    <a:pt x="8" y="27"/>
                  </a:cubicBezTo>
                  <a:cubicBezTo>
                    <a:pt x="11" y="27"/>
                    <a:pt x="11" y="27"/>
                    <a:pt x="11" y="27"/>
                  </a:cubicBezTo>
                  <a:cubicBezTo>
                    <a:pt x="12" y="32"/>
                    <a:pt x="12" y="32"/>
                    <a:pt x="12" y="32"/>
                  </a:cubicBezTo>
                  <a:cubicBezTo>
                    <a:pt x="11" y="32"/>
                    <a:pt x="10" y="31"/>
                    <a:pt x="9" y="30"/>
                  </a:cubicBezTo>
                  <a:close/>
                  <a:moveTo>
                    <a:pt x="35" y="18"/>
                  </a:moveTo>
                  <a:cubicBezTo>
                    <a:pt x="28" y="18"/>
                    <a:pt x="28" y="18"/>
                    <a:pt x="28" y="18"/>
                  </a:cubicBezTo>
                  <a:cubicBezTo>
                    <a:pt x="29" y="13"/>
                    <a:pt x="29" y="13"/>
                    <a:pt x="29" y="13"/>
                  </a:cubicBezTo>
                  <a:cubicBezTo>
                    <a:pt x="35" y="13"/>
                    <a:pt x="35" y="13"/>
                    <a:pt x="35" y="13"/>
                  </a:cubicBezTo>
                  <a:lnTo>
                    <a:pt x="35" y="18"/>
                  </a:lnTo>
                  <a:close/>
                  <a:moveTo>
                    <a:pt x="37" y="13"/>
                  </a:moveTo>
                  <a:cubicBezTo>
                    <a:pt x="44" y="13"/>
                    <a:pt x="44" y="13"/>
                    <a:pt x="44" y="13"/>
                  </a:cubicBezTo>
                  <a:cubicBezTo>
                    <a:pt x="43" y="18"/>
                    <a:pt x="43" y="18"/>
                    <a:pt x="43" y="18"/>
                  </a:cubicBezTo>
                  <a:cubicBezTo>
                    <a:pt x="37" y="18"/>
                    <a:pt x="37" y="18"/>
                    <a:pt x="37" y="18"/>
                  </a:cubicBezTo>
                  <a:lnTo>
                    <a:pt x="37" y="13"/>
                  </a:lnTo>
                  <a:close/>
                  <a:moveTo>
                    <a:pt x="28" y="20"/>
                  </a:moveTo>
                  <a:cubicBezTo>
                    <a:pt x="35" y="20"/>
                    <a:pt x="35" y="20"/>
                    <a:pt x="35" y="20"/>
                  </a:cubicBezTo>
                  <a:cubicBezTo>
                    <a:pt x="34" y="25"/>
                    <a:pt x="34" y="25"/>
                    <a:pt x="34" y="25"/>
                  </a:cubicBezTo>
                  <a:cubicBezTo>
                    <a:pt x="28" y="25"/>
                    <a:pt x="28" y="25"/>
                    <a:pt x="28" y="25"/>
                  </a:cubicBezTo>
                  <a:lnTo>
                    <a:pt x="28" y="20"/>
                  </a:lnTo>
                  <a:close/>
                  <a:moveTo>
                    <a:pt x="26" y="25"/>
                  </a:moveTo>
                  <a:cubicBezTo>
                    <a:pt x="21" y="25"/>
                    <a:pt x="21" y="25"/>
                    <a:pt x="21" y="25"/>
                  </a:cubicBezTo>
                  <a:cubicBezTo>
                    <a:pt x="20" y="20"/>
                    <a:pt x="20" y="20"/>
                    <a:pt x="20" y="20"/>
                  </a:cubicBezTo>
                  <a:cubicBezTo>
                    <a:pt x="26" y="20"/>
                    <a:pt x="26" y="20"/>
                    <a:pt x="26" y="20"/>
                  </a:cubicBezTo>
                  <a:lnTo>
                    <a:pt x="26" y="25"/>
                  </a:lnTo>
                  <a:close/>
                  <a:moveTo>
                    <a:pt x="26" y="18"/>
                  </a:moveTo>
                  <a:cubicBezTo>
                    <a:pt x="20" y="18"/>
                    <a:pt x="20" y="18"/>
                    <a:pt x="20" y="18"/>
                  </a:cubicBezTo>
                  <a:cubicBezTo>
                    <a:pt x="20" y="13"/>
                    <a:pt x="20" y="13"/>
                    <a:pt x="20" y="13"/>
                  </a:cubicBezTo>
                  <a:cubicBezTo>
                    <a:pt x="27" y="13"/>
                    <a:pt x="27" y="13"/>
                    <a:pt x="27" y="13"/>
                  </a:cubicBezTo>
                  <a:lnTo>
                    <a:pt x="26" y="18"/>
                  </a:lnTo>
                  <a:close/>
                  <a:moveTo>
                    <a:pt x="18" y="18"/>
                  </a:moveTo>
                  <a:cubicBezTo>
                    <a:pt x="12" y="18"/>
                    <a:pt x="12" y="18"/>
                    <a:pt x="12" y="18"/>
                  </a:cubicBezTo>
                  <a:cubicBezTo>
                    <a:pt x="11" y="13"/>
                    <a:pt x="11" y="13"/>
                    <a:pt x="11" y="13"/>
                  </a:cubicBezTo>
                  <a:cubicBezTo>
                    <a:pt x="18" y="13"/>
                    <a:pt x="18" y="13"/>
                    <a:pt x="18" y="13"/>
                  </a:cubicBezTo>
                  <a:lnTo>
                    <a:pt x="18" y="18"/>
                  </a:lnTo>
                  <a:close/>
                  <a:moveTo>
                    <a:pt x="18" y="20"/>
                  </a:moveTo>
                  <a:cubicBezTo>
                    <a:pt x="19" y="25"/>
                    <a:pt x="19" y="25"/>
                    <a:pt x="19" y="25"/>
                  </a:cubicBezTo>
                  <a:cubicBezTo>
                    <a:pt x="13" y="25"/>
                    <a:pt x="13" y="25"/>
                    <a:pt x="13" y="25"/>
                  </a:cubicBezTo>
                  <a:cubicBezTo>
                    <a:pt x="12" y="20"/>
                    <a:pt x="12" y="20"/>
                    <a:pt x="12" y="20"/>
                  </a:cubicBezTo>
                  <a:lnTo>
                    <a:pt x="18" y="20"/>
                  </a:lnTo>
                  <a:close/>
                  <a:moveTo>
                    <a:pt x="11" y="25"/>
                  </a:moveTo>
                  <a:cubicBezTo>
                    <a:pt x="7" y="25"/>
                    <a:pt x="7" y="25"/>
                    <a:pt x="7" y="25"/>
                  </a:cubicBezTo>
                  <a:cubicBezTo>
                    <a:pt x="5" y="20"/>
                    <a:pt x="5" y="20"/>
                    <a:pt x="5" y="20"/>
                  </a:cubicBezTo>
                  <a:cubicBezTo>
                    <a:pt x="10" y="20"/>
                    <a:pt x="10" y="20"/>
                    <a:pt x="10" y="20"/>
                  </a:cubicBezTo>
                  <a:lnTo>
                    <a:pt x="11" y="25"/>
                  </a:lnTo>
                  <a:close/>
                  <a:moveTo>
                    <a:pt x="13" y="27"/>
                  </a:moveTo>
                  <a:cubicBezTo>
                    <a:pt x="19" y="27"/>
                    <a:pt x="19" y="27"/>
                    <a:pt x="19" y="27"/>
                  </a:cubicBezTo>
                  <a:cubicBezTo>
                    <a:pt x="19" y="32"/>
                    <a:pt x="19" y="32"/>
                    <a:pt x="19" y="32"/>
                  </a:cubicBezTo>
                  <a:cubicBezTo>
                    <a:pt x="14" y="32"/>
                    <a:pt x="14" y="32"/>
                    <a:pt x="14" y="32"/>
                  </a:cubicBezTo>
                  <a:lnTo>
                    <a:pt x="13" y="27"/>
                  </a:lnTo>
                  <a:close/>
                  <a:moveTo>
                    <a:pt x="21" y="27"/>
                  </a:moveTo>
                  <a:cubicBezTo>
                    <a:pt x="26" y="27"/>
                    <a:pt x="26" y="27"/>
                    <a:pt x="26" y="27"/>
                  </a:cubicBezTo>
                  <a:cubicBezTo>
                    <a:pt x="26" y="32"/>
                    <a:pt x="26" y="32"/>
                    <a:pt x="26" y="32"/>
                  </a:cubicBezTo>
                  <a:cubicBezTo>
                    <a:pt x="21" y="32"/>
                    <a:pt x="21" y="32"/>
                    <a:pt x="21" y="32"/>
                  </a:cubicBezTo>
                  <a:lnTo>
                    <a:pt x="21" y="27"/>
                  </a:lnTo>
                  <a:close/>
                  <a:moveTo>
                    <a:pt x="28" y="27"/>
                  </a:moveTo>
                  <a:cubicBezTo>
                    <a:pt x="34" y="27"/>
                    <a:pt x="34" y="27"/>
                    <a:pt x="34" y="27"/>
                  </a:cubicBezTo>
                  <a:cubicBezTo>
                    <a:pt x="33" y="32"/>
                    <a:pt x="33" y="32"/>
                    <a:pt x="33" y="32"/>
                  </a:cubicBezTo>
                  <a:cubicBezTo>
                    <a:pt x="28" y="32"/>
                    <a:pt x="28" y="32"/>
                    <a:pt x="28" y="32"/>
                  </a:cubicBezTo>
                  <a:lnTo>
                    <a:pt x="28" y="27"/>
                  </a:lnTo>
                  <a:close/>
                  <a:moveTo>
                    <a:pt x="36" y="27"/>
                  </a:moveTo>
                  <a:cubicBezTo>
                    <a:pt x="41" y="27"/>
                    <a:pt x="41" y="27"/>
                    <a:pt x="41" y="27"/>
                  </a:cubicBezTo>
                  <a:cubicBezTo>
                    <a:pt x="40" y="32"/>
                    <a:pt x="40" y="32"/>
                    <a:pt x="40" y="32"/>
                  </a:cubicBezTo>
                  <a:cubicBezTo>
                    <a:pt x="35" y="32"/>
                    <a:pt x="35" y="32"/>
                    <a:pt x="35" y="32"/>
                  </a:cubicBezTo>
                  <a:lnTo>
                    <a:pt x="36" y="27"/>
                  </a:lnTo>
                  <a:close/>
                  <a:moveTo>
                    <a:pt x="36" y="25"/>
                  </a:moveTo>
                  <a:cubicBezTo>
                    <a:pt x="37" y="20"/>
                    <a:pt x="37" y="20"/>
                    <a:pt x="37" y="20"/>
                  </a:cubicBezTo>
                  <a:cubicBezTo>
                    <a:pt x="43" y="20"/>
                    <a:pt x="43" y="20"/>
                    <a:pt x="43" y="20"/>
                  </a:cubicBezTo>
                  <a:cubicBezTo>
                    <a:pt x="42" y="25"/>
                    <a:pt x="42" y="25"/>
                    <a:pt x="42" y="25"/>
                  </a:cubicBezTo>
                  <a:lnTo>
                    <a:pt x="36" y="25"/>
                  </a:lnTo>
                  <a:close/>
                  <a:moveTo>
                    <a:pt x="4" y="13"/>
                  </a:moveTo>
                  <a:cubicBezTo>
                    <a:pt x="4" y="13"/>
                    <a:pt x="4" y="13"/>
                    <a:pt x="4" y="13"/>
                  </a:cubicBezTo>
                  <a:cubicBezTo>
                    <a:pt x="9" y="13"/>
                    <a:pt x="9" y="13"/>
                    <a:pt x="9" y="13"/>
                  </a:cubicBezTo>
                  <a:cubicBezTo>
                    <a:pt x="10" y="18"/>
                    <a:pt x="10" y="18"/>
                    <a:pt x="10" y="18"/>
                  </a:cubicBezTo>
                  <a:cubicBezTo>
                    <a:pt x="4" y="18"/>
                    <a:pt x="4" y="18"/>
                    <a:pt x="4" y="18"/>
                  </a:cubicBezTo>
                  <a:cubicBezTo>
                    <a:pt x="3" y="14"/>
                    <a:pt x="3" y="14"/>
                    <a:pt x="3" y="14"/>
                  </a:cubicBezTo>
                  <a:cubicBezTo>
                    <a:pt x="3" y="14"/>
                    <a:pt x="3" y="14"/>
                    <a:pt x="3" y="14"/>
                  </a:cubicBezTo>
                  <a:cubicBezTo>
                    <a:pt x="3" y="13"/>
                    <a:pt x="3" y="13"/>
                    <a:pt x="4" y="13"/>
                  </a:cubicBezTo>
                  <a:close/>
                  <a:moveTo>
                    <a:pt x="42" y="32"/>
                  </a:moveTo>
                  <a:cubicBezTo>
                    <a:pt x="42" y="32"/>
                    <a:pt x="42" y="32"/>
                    <a:pt x="42" y="32"/>
                  </a:cubicBezTo>
                  <a:cubicBezTo>
                    <a:pt x="43" y="27"/>
                    <a:pt x="43" y="27"/>
                    <a:pt x="43" y="27"/>
                  </a:cubicBezTo>
                  <a:cubicBezTo>
                    <a:pt x="46" y="27"/>
                    <a:pt x="46" y="27"/>
                    <a:pt x="46" y="27"/>
                  </a:cubicBezTo>
                  <a:cubicBezTo>
                    <a:pt x="45" y="30"/>
                    <a:pt x="45" y="30"/>
                    <a:pt x="45" y="30"/>
                  </a:cubicBezTo>
                  <a:cubicBezTo>
                    <a:pt x="45" y="31"/>
                    <a:pt x="43" y="32"/>
                    <a:pt x="42" y="32"/>
                  </a:cubicBezTo>
                  <a:close/>
                  <a:moveTo>
                    <a:pt x="13" y="44"/>
                  </a:moveTo>
                  <a:cubicBezTo>
                    <a:pt x="11" y="44"/>
                    <a:pt x="10" y="46"/>
                    <a:pt x="10" y="48"/>
                  </a:cubicBezTo>
                  <a:cubicBezTo>
                    <a:pt x="10" y="50"/>
                    <a:pt x="11" y="51"/>
                    <a:pt x="13" y="51"/>
                  </a:cubicBezTo>
                  <a:cubicBezTo>
                    <a:pt x="15" y="51"/>
                    <a:pt x="17" y="50"/>
                    <a:pt x="17" y="48"/>
                  </a:cubicBezTo>
                  <a:cubicBezTo>
                    <a:pt x="17" y="46"/>
                    <a:pt x="15" y="44"/>
                    <a:pt x="13" y="44"/>
                  </a:cubicBezTo>
                  <a:close/>
                  <a:moveTo>
                    <a:pt x="13" y="49"/>
                  </a:moveTo>
                  <a:cubicBezTo>
                    <a:pt x="13" y="49"/>
                    <a:pt x="12" y="48"/>
                    <a:pt x="12" y="48"/>
                  </a:cubicBezTo>
                  <a:cubicBezTo>
                    <a:pt x="12" y="47"/>
                    <a:pt x="13" y="46"/>
                    <a:pt x="13" y="46"/>
                  </a:cubicBezTo>
                  <a:cubicBezTo>
                    <a:pt x="14" y="46"/>
                    <a:pt x="15" y="47"/>
                    <a:pt x="15" y="48"/>
                  </a:cubicBezTo>
                  <a:cubicBezTo>
                    <a:pt x="15" y="48"/>
                    <a:pt x="14" y="49"/>
                    <a:pt x="13" y="49"/>
                  </a:cubicBezTo>
                  <a:close/>
                  <a:moveTo>
                    <a:pt x="40" y="44"/>
                  </a:moveTo>
                  <a:cubicBezTo>
                    <a:pt x="38" y="44"/>
                    <a:pt x="37" y="46"/>
                    <a:pt x="37" y="48"/>
                  </a:cubicBezTo>
                  <a:cubicBezTo>
                    <a:pt x="37" y="50"/>
                    <a:pt x="38" y="51"/>
                    <a:pt x="40" y="51"/>
                  </a:cubicBezTo>
                  <a:cubicBezTo>
                    <a:pt x="42" y="51"/>
                    <a:pt x="44" y="50"/>
                    <a:pt x="44" y="48"/>
                  </a:cubicBezTo>
                  <a:cubicBezTo>
                    <a:pt x="44" y="46"/>
                    <a:pt x="42" y="44"/>
                    <a:pt x="40" y="44"/>
                  </a:cubicBezTo>
                  <a:close/>
                  <a:moveTo>
                    <a:pt x="40" y="49"/>
                  </a:moveTo>
                  <a:cubicBezTo>
                    <a:pt x="39" y="49"/>
                    <a:pt x="39" y="48"/>
                    <a:pt x="39" y="48"/>
                  </a:cubicBezTo>
                  <a:cubicBezTo>
                    <a:pt x="39" y="47"/>
                    <a:pt x="39" y="46"/>
                    <a:pt x="40" y="46"/>
                  </a:cubicBezTo>
                  <a:cubicBezTo>
                    <a:pt x="41" y="46"/>
                    <a:pt x="42" y="47"/>
                    <a:pt x="42" y="48"/>
                  </a:cubicBezTo>
                  <a:cubicBezTo>
                    <a:pt x="42" y="48"/>
                    <a:pt x="41" y="49"/>
                    <a:pt x="40" y="49"/>
                  </a:cubicBezTo>
                  <a:close/>
                </a:path>
              </a:pathLst>
            </a:custGeom>
            <a:solidFill>
              <a:srgbClr val="71BFEB">
                <a:alpha val="33000"/>
              </a:srgbClr>
            </a:solidFill>
            <a:ln>
              <a:noFill/>
            </a:ln>
          </p:spPr>
          <p:txBody>
            <a:bodyPr vert="horz" wrap="square" lIns="68580" tIns="34291" rIns="68580" bIns="34291"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350" b="0" i="0" u="none" strike="noStrike" kern="0" cap="none" spc="0" normalizeH="0" baseline="0" noProof="0" dirty="0">
                <a:ln>
                  <a:noFill/>
                </a:ln>
                <a:solidFill>
                  <a:prstClr val="black"/>
                </a:solidFill>
                <a:effectLst/>
                <a:uLnTx/>
                <a:uFillTx/>
                <a:latin typeface="印品黑体" panose="00000500000000000000" pitchFamily="2" charset="-122"/>
              </a:endParaRPr>
            </a:p>
          </p:txBody>
        </p:sp>
        <p:sp>
          <p:nvSpPr>
            <p:cNvPr id="68" name="Freeform 28"/>
            <p:cNvSpPr>
              <a:spLocks noEditPoints="1"/>
            </p:cNvSpPr>
            <p:nvPr/>
          </p:nvSpPr>
          <p:spPr bwMode="auto">
            <a:xfrm>
              <a:off x="950" y="9367"/>
              <a:ext cx="472" cy="383"/>
            </a:xfrm>
            <a:custGeom>
              <a:avLst/>
              <a:gdLst>
                <a:gd name="T0" fmla="*/ 26 w 74"/>
                <a:gd name="T1" fmla="*/ 0 h 60"/>
                <a:gd name="T2" fmla="*/ 19 w 74"/>
                <a:gd name="T3" fmla="*/ 53 h 60"/>
                <a:gd name="T4" fmla="*/ 49 w 74"/>
                <a:gd name="T5" fmla="*/ 60 h 60"/>
                <a:gd name="T6" fmla="*/ 56 w 74"/>
                <a:gd name="T7" fmla="*/ 7 h 60"/>
                <a:gd name="T8" fmla="*/ 53 w 74"/>
                <a:gd name="T9" fmla="*/ 7 h 60"/>
                <a:gd name="T10" fmla="*/ 49 w 74"/>
                <a:gd name="T11" fmla="*/ 57 h 60"/>
                <a:gd name="T12" fmla="*/ 22 w 74"/>
                <a:gd name="T13" fmla="*/ 53 h 60"/>
                <a:gd name="T14" fmla="*/ 26 w 74"/>
                <a:gd name="T15" fmla="*/ 3 h 60"/>
                <a:gd name="T16" fmla="*/ 53 w 74"/>
                <a:gd name="T17" fmla="*/ 7 h 60"/>
                <a:gd name="T18" fmla="*/ 25 w 74"/>
                <a:gd name="T19" fmla="*/ 6 h 60"/>
                <a:gd name="T20" fmla="*/ 24 w 74"/>
                <a:gd name="T21" fmla="*/ 50 h 60"/>
                <a:gd name="T22" fmla="*/ 50 w 74"/>
                <a:gd name="T23" fmla="*/ 51 h 60"/>
                <a:gd name="T24" fmla="*/ 51 w 74"/>
                <a:gd name="T25" fmla="*/ 7 h 60"/>
                <a:gd name="T26" fmla="*/ 49 w 74"/>
                <a:gd name="T27" fmla="*/ 49 h 60"/>
                <a:gd name="T28" fmla="*/ 26 w 74"/>
                <a:gd name="T29" fmla="*/ 8 h 60"/>
                <a:gd name="T30" fmla="*/ 49 w 74"/>
                <a:gd name="T31" fmla="*/ 49 h 60"/>
                <a:gd name="T32" fmla="*/ 37 w 74"/>
                <a:gd name="T33" fmla="*/ 56 h 60"/>
                <a:gd name="T34" fmla="*/ 37 w 74"/>
                <a:gd name="T35" fmla="*/ 52 h 60"/>
                <a:gd name="T36" fmla="*/ 74 w 74"/>
                <a:gd name="T37" fmla="*/ 23 h 60"/>
                <a:gd name="T38" fmla="*/ 67 w 74"/>
                <a:gd name="T39" fmla="*/ 41 h 60"/>
                <a:gd name="T40" fmla="*/ 66 w 74"/>
                <a:gd name="T41" fmla="*/ 39 h 60"/>
                <a:gd name="T42" fmla="*/ 66 w 74"/>
                <a:gd name="T43" fmla="*/ 7 h 60"/>
                <a:gd name="T44" fmla="*/ 68 w 74"/>
                <a:gd name="T45" fmla="*/ 6 h 60"/>
                <a:gd name="T46" fmla="*/ 69 w 74"/>
                <a:gd name="T47" fmla="*/ 23 h 60"/>
                <a:gd name="T48" fmla="*/ 64 w 74"/>
                <a:gd name="T49" fmla="*/ 37 h 60"/>
                <a:gd name="T50" fmla="*/ 63 w 74"/>
                <a:gd name="T51" fmla="*/ 35 h 60"/>
                <a:gd name="T52" fmla="*/ 63 w 74"/>
                <a:gd name="T53" fmla="*/ 11 h 60"/>
                <a:gd name="T54" fmla="*/ 65 w 74"/>
                <a:gd name="T55" fmla="*/ 10 h 60"/>
                <a:gd name="T56" fmla="*/ 64 w 74"/>
                <a:gd name="T57" fmla="*/ 23 h 60"/>
                <a:gd name="T58" fmla="*/ 60 w 74"/>
                <a:gd name="T59" fmla="*/ 33 h 60"/>
                <a:gd name="T60" fmla="*/ 60 w 74"/>
                <a:gd name="T61" fmla="*/ 31 h 60"/>
                <a:gd name="T62" fmla="*/ 60 w 74"/>
                <a:gd name="T63" fmla="*/ 15 h 60"/>
                <a:gd name="T64" fmla="*/ 61 w 74"/>
                <a:gd name="T65" fmla="*/ 14 h 60"/>
                <a:gd name="T66" fmla="*/ 8 w 74"/>
                <a:gd name="T67" fmla="*/ 39 h 60"/>
                <a:gd name="T68" fmla="*/ 7 w 74"/>
                <a:gd name="T69" fmla="*/ 41 h 60"/>
                <a:gd name="T70" fmla="*/ 0 w 74"/>
                <a:gd name="T71" fmla="*/ 23 h 60"/>
                <a:gd name="T72" fmla="*/ 8 w 74"/>
                <a:gd name="T73" fmla="*/ 6 h 60"/>
                <a:gd name="T74" fmla="*/ 2 w 74"/>
                <a:gd name="T75" fmla="*/ 23 h 60"/>
                <a:gd name="T76" fmla="*/ 12 w 74"/>
                <a:gd name="T77" fmla="*/ 35 h 60"/>
                <a:gd name="T78" fmla="*/ 11 w 74"/>
                <a:gd name="T79" fmla="*/ 37 h 60"/>
                <a:gd name="T80" fmla="*/ 6 w 74"/>
                <a:gd name="T81" fmla="*/ 23 h 60"/>
                <a:gd name="T82" fmla="*/ 11 w 74"/>
                <a:gd name="T83" fmla="*/ 10 h 60"/>
                <a:gd name="T84" fmla="*/ 8 w 74"/>
                <a:gd name="T85" fmla="*/ 23 h 60"/>
                <a:gd name="T86" fmla="*/ 15 w 74"/>
                <a:gd name="T87" fmla="*/ 15 h 60"/>
                <a:gd name="T88" fmla="*/ 15 w 74"/>
                <a:gd name="T89" fmla="*/ 31 h 60"/>
                <a:gd name="T90" fmla="*/ 14 w 74"/>
                <a:gd name="T91" fmla="*/ 33 h 60"/>
                <a:gd name="T92" fmla="*/ 11 w 74"/>
                <a:gd name="T93" fmla="*/ 23 h 60"/>
                <a:gd name="T94" fmla="*/ 15 w 74"/>
                <a:gd name="T95" fmla="*/ 1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4" h="60">
                  <a:moveTo>
                    <a:pt x="49" y="0"/>
                  </a:moveTo>
                  <a:cubicBezTo>
                    <a:pt x="26" y="0"/>
                    <a:pt x="26" y="0"/>
                    <a:pt x="26" y="0"/>
                  </a:cubicBezTo>
                  <a:cubicBezTo>
                    <a:pt x="22" y="0"/>
                    <a:pt x="19" y="3"/>
                    <a:pt x="19" y="7"/>
                  </a:cubicBezTo>
                  <a:cubicBezTo>
                    <a:pt x="19" y="53"/>
                    <a:pt x="19" y="53"/>
                    <a:pt x="19" y="53"/>
                  </a:cubicBezTo>
                  <a:cubicBezTo>
                    <a:pt x="19" y="56"/>
                    <a:pt x="22" y="60"/>
                    <a:pt x="26" y="60"/>
                  </a:cubicBezTo>
                  <a:cubicBezTo>
                    <a:pt x="49" y="60"/>
                    <a:pt x="49" y="60"/>
                    <a:pt x="49" y="60"/>
                  </a:cubicBezTo>
                  <a:cubicBezTo>
                    <a:pt x="53" y="60"/>
                    <a:pt x="56" y="56"/>
                    <a:pt x="56" y="53"/>
                  </a:cubicBezTo>
                  <a:cubicBezTo>
                    <a:pt x="56" y="7"/>
                    <a:pt x="56" y="7"/>
                    <a:pt x="56" y="7"/>
                  </a:cubicBezTo>
                  <a:cubicBezTo>
                    <a:pt x="56" y="3"/>
                    <a:pt x="53" y="0"/>
                    <a:pt x="49" y="0"/>
                  </a:cubicBezTo>
                  <a:close/>
                  <a:moveTo>
                    <a:pt x="53" y="7"/>
                  </a:moveTo>
                  <a:cubicBezTo>
                    <a:pt x="53" y="53"/>
                    <a:pt x="53" y="53"/>
                    <a:pt x="53" y="53"/>
                  </a:cubicBezTo>
                  <a:cubicBezTo>
                    <a:pt x="53" y="55"/>
                    <a:pt x="51" y="57"/>
                    <a:pt x="49" y="57"/>
                  </a:cubicBezTo>
                  <a:cubicBezTo>
                    <a:pt x="26" y="57"/>
                    <a:pt x="26" y="57"/>
                    <a:pt x="26" y="57"/>
                  </a:cubicBezTo>
                  <a:cubicBezTo>
                    <a:pt x="24" y="57"/>
                    <a:pt x="22" y="55"/>
                    <a:pt x="22" y="53"/>
                  </a:cubicBezTo>
                  <a:cubicBezTo>
                    <a:pt x="22" y="7"/>
                    <a:pt x="22" y="7"/>
                    <a:pt x="22" y="7"/>
                  </a:cubicBezTo>
                  <a:cubicBezTo>
                    <a:pt x="22" y="5"/>
                    <a:pt x="24" y="3"/>
                    <a:pt x="26" y="3"/>
                  </a:cubicBezTo>
                  <a:cubicBezTo>
                    <a:pt x="49" y="3"/>
                    <a:pt x="49" y="3"/>
                    <a:pt x="49" y="3"/>
                  </a:cubicBezTo>
                  <a:cubicBezTo>
                    <a:pt x="51" y="3"/>
                    <a:pt x="53" y="5"/>
                    <a:pt x="53" y="7"/>
                  </a:cubicBezTo>
                  <a:close/>
                  <a:moveTo>
                    <a:pt x="50" y="6"/>
                  </a:moveTo>
                  <a:cubicBezTo>
                    <a:pt x="25" y="6"/>
                    <a:pt x="25" y="6"/>
                    <a:pt x="25" y="6"/>
                  </a:cubicBezTo>
                  <a:cubicBezTo>
                    <a:pt x="24" y="6"/>
                    <a:pt x="24" y="6"/>
                    <a:pt x="24" y="7"/>
                  </a:cubicBezTo>
                  <a:cubicBezTo>
                    <a:pt x="24" y="50"/>
                    <a:pt x="24" y="50"/>
                    <a:pt x="24" y="50"/>
                  </a:cubicBezTo>
                  <a:cubicBezTo>
                    <a:pt x="24" y="51"/>
                    <a:pt x="24" y="51"/>
                    <a:pt x="25" y="51"/>
                  </a:cubicBezTo>
                  <a:cubicBezTo>
                    <a:pt x="50" y="51"/>
                    <a:pt x="50" y="51"/>
                    <a:pt x="50" y="51"/>
                  </a:cubicBezTo>
                  <a:cubicBezTo>
                    <a:pt x="50" y="51"/>
                    <a:pt x="51" y="51"/>
                    <a:pt x="51" y="50"/>
                  </a:cubicBezTo>
                  <a:cubicBezTo>
                    <a:pt x="51" y="7"/>
                    <a:pt x="51" y="7"/>
                    <a:pt x="51" y="7"/>
                  </a:cubicBezTo>
                  <a:cubicBezTo>
                    <a:pt x="51" y="6"/>
                    <a:pt x="50" y="6"/>
                    <a:pt x="50" y="6"/>
                  </a:cubicBezTo>
                  <a:close/>
                  <a:moveTo>
                    <a:pt x="49" y="49"/>
                  </a:moveTo>
                  <a:cubicBezTo>
                    <a:pt x="26" y="49"/>
                    <a:pt x="26" y="49"/>
                    <a:pt x="26" y="49"/>
                  </a:cubicBezTo>
                  <a:cubicBezTo>
                    <a:pt x="26" y="8"/>
                    <a:pt x="26" y="8"/>
                    <a:pt x="26" y="8"/>
                  </a:cubicBezTo>
                  <a:cubicBezTo>
                    <a:pt x="49" y="8"/>
                    <a:pt x="49" y="8"/>
                    <a:pt x="49" y="8"/>
                  </a:cubicBezTo>
                  <a:lnTo>
                    <a:pt x="49" y="49"/>
                  </a:lnTo>
                  <a:close/>
                  <a:moveTo>
                    <a:pt x="39" y="54"/>
                  </a:moveTo>
                  <a:cubicBezTo>
                    <a:pt x="39" y="55"/>
                    <a:pt x="38" y="56"/>
                    <a:pt x="37" y="56"/>
                  </a:cubicBezTo>
                  <a:cubicBezTo>
                    <a:pt x="36" y="56"/>
                    <a:pt x="35" y="55"/>
                    <a:pt x="35" y="54"/>
                  </a:cubicBezTo>
                  <a:cubicBezTo>
                    <a:pt x="35" y="53"/>
                    <a:pt x="36" y="52"/>
                    <a:pt x="37" y="52"/>
                  </a:cubicBezTo>
                  <a:cubicBezTo>
                    <a:pt x="38" y="52"/>
                    <a:pt x="39" y="53"/>
                    <a:pt x="39" y="54"/>
                  </a:cubicBezTo>
                  <a:close/>
                  <a:moveTo>
                    <a:pt x="74" y="23"/>
                  </a:moveTo>
                  <a:cubicBezTo>
                    <a:pt x="74" y="30"/>
                    <a:pt x="72" y="36"/>
                    <a:pt x="68" y="41"/>
                  </a:cubicBezTo>
                  <a:cubicBezTo>
                    <a:pt x="68" y="41"/>
                    <a:pt x="67" y="41"/>
                    <a:pt x="67" y="41"/>
                  </a:cubicBezTo>
                  <a:cubicBezTo>
                    <a:pt x="67" y="41"/>
                    <a:pt x="67" y="41"/>
                    <a:pt x="67" y="41"/>
                  </a:cubicBezTo>
                  <a:cubicBezTo>
                    <a:pt x="66" y="40"/>
                    <a:pt x="66" y="40"/>
                    <a:pt x="66" y="39"/>
                  </a:cubicBezTo>
                  <a:cubicBezTo>
                    <a:pt x="70" y="35"/>
                    <a:pt x="72" y="29"/>
                    <a:pt x="72" y="23"/>
                  </a:cubicBezTo>
                  <a:cubicBezTo>
                    <a:pt x="72" y="17"/>
                    <a:pt x="70" y="12"/>
                    <a:pt x="66" y="7"/>
                  </a:cubicBezTo>
                  <a:cubicBezTo>
                    <a:pt x="66" y="7"/>
                    <a:pt x="66" y="6"/>
                    <a:pt x="67" y="6"/>
                  </a:cubicBezTo>
                  <a:cubicBezTo>
                    <a:pt x="67" y="5"/>
                    <a:pt x="68" y="6"/>
                    <a:pt x="68" y="6"/>
                  </a:cubicBezTo>
                  <a:cubicBezTo>
                    <a:pt x="72" y="11"/>
                    <a:pt x="74" y="17"/>
                    <a:pt x="74" y="23"/>
                  </a:cubicBezTo>
                  <a:close/>
                  <a:moveTo>
                    <a:pt x="69" y="23"/>
                  </a:moveTo>
                  <a:cubicBezTo>
                    <a:pt x="69" y="28"/>
                    <a:pt x="67" y="33"/>
                    <a:pt x="65" y="36"/>
                  </a:cubicBezTo>
                  <a:cubicBezTo>
                    <a:pt x="64" y="37"/>
                    <a:pt x="64" y="37"/>
                    <a:pt x="64" y="37"/>
                  </a:cubicBezTo>
                  <a:cubicBezTo>
                    <a:pt x="64" y="37"/>
                    <a:pt x="63" y="37"/>
                    <a:pt x="63" y="37"/>
                  </a:cubicBezTo>
                  <a:cubicBezTo>
                    <a:pt x="63" y="36"/>
                    <a:pt x="63" y="36"/>
                    <a:pt x="63" y="35"/>
                  </a:cubicBezTo>
                  <a:cubicBezTo>
                    <a:pt x="66" y="32"/>
                    <a:pt x="67" y="28"/>
                    <a:pt x="67" y="23"/>
                  </a:cubicBezTo>
                  <a:cubicBezTo>
                    <a:pt x="67" y="19"/>
                    <a:pt x="66" y="15"/>
                    <a:pt x="63" y="11"/>
                  </a:cubicBezTo>
                  <a:cubicBezTo>
                    <a:pt x="63" y="11"/>
                    <a:pt x="63" y="10"/>
                    <a:pt x="63" y="10"/>
                  </a:cubicBezTo>
                  <a:cubicBezTo>
                    <a:pt x="64" y="10"/>
                    <a:pt x="64" y="10"/>
                    <a:pt x="65" y="10"/>
                  </a:cubicBezTo>
                  <a:cubicBezTo>
                    <a:pt x="67" y="14"/>
                    <a:pt x="69" y="19"/>
                    <a:pt x="69" y="23"/>
                  </a:cubicBezTo>
                  <a:close/>
                  <a:moveTo>
                    <a:pt x="64" y="23"/>
                  </a:moveTo>
                  <a:cubicBezTo>
                    <a:pt x="64" y="26"/>
                    <a:pt x="63" y="29"/>
                    <a:pt x="61" y="32"/>
                  </a:cubicBezTo>
                  <a:cubicBezTo>
                    <a:pt x="61" y="32"/>
                    <a:pt x="61" y="33"/>
                    <a:pt x="60" y="33"/>
                  </a:cubicBezTo>
                  <a:cubicBezTo>
                    <a:pt x="60" y="33"/>
                    <a:pt x="60" y="33"/>
                    <a:pt x="60" y="33"/>
                  </a:cubicBezTo>
                  <a:cubicBezTo>
                    <a:pt x="59" y="32"/>
                    <a:pt x="59" y="32"/>
                    <a:pt x="60" y="31"/>
                  </a:cubicBezTo>
                  <a:cubicBezTo>
                    <a:pt x="61" y="29"/>
                    <a:pt x="62" y="26"/>
                    <a:pt x="62" y="23"/>
                  </a:cubicBezTo>
                  <a:cubicBezTo>
                    <a:pt x="62" y="21"/>
                    <a:pt x="61" y="18"/>
                    <a:pt x="60" y="15"/>
                  </a:cubicBezTo>
                  <a:cubicBezTo>
                    <a:pt x="59" y="15"/>
                    <a:pt x="59" y="14"/>
                    <a:pt x="60" y="14"/>
                  </a:cubicBezTo>
                  <a:cubicBezTo>
                    <a:pt x="60" y="14"/>
                    <a:pt x="61" y="14"/>
                    <a:pt x="61" y="14"/>
                  </a:cubicBezTo>
                  <a:cubicBezTo>
                    <a:pt x="63" y="17"/>
                    <a:pt x="64" y="20"/>
                    <a:pt x="64" y="23"/>
                  </a:cubicBezTo>
                  <a:close/>
                  <a:moveTo>
                    <a:pt x="8" y="39"/>
                  </a:moveTo>
                  <a:cubicBezTo>
                    <a:pt x="9" y="40"/>
                    <a:pt x="8" y="40"/>
                    <a:pt x="8" y="41"/>
                  </a:cubicBezTo>
                  <a:cubicBezTo>
                    <a:pt x="8" y="41"/>
                    <a:pt x="8" y="41"/>
                    <a:pt x="7" y="41"/>
                  </a:cubicBezTo>
                  <a:cubicBezTo>
                    <a:pt x="7" y="41"/>
                    <a:pt x="7" y="41"/>
                    <a:pt x="7" y="41"/>
                  </a:cubicBezTo>
                  <a:cubicBezTo>
                    <a:pt x="3" y="36"/>
                    <a:pt x="0" y="30"/>
                    <a:pt x="0" y="23"/>
                  </a:cubicBezTo>
                  <a:cubicBezTo>
                    <a:pt x="0" y="17"/>
                    <a:pt x="3" y="11"/>
                    <a:pt x="7" y="6"/>
                  </a:cubicBezTo>
                  <a:cubicBezTo>
                    <a:pt x="7" y="6"/>
                    <a:pt x="8" y="5"/>
                    <a:pt x="8" y="6"/>
                  </a:cubicBezTo>
                  <a:cubicBezTo>
                    <a:pt x="8" y="6"/>
                    <a:pt x="9" y="7"/>
                    <a:pt x="8" y="7"/>
                  </a:cubicBezTo>
                  <a:cubicBezTo>
                    <a:pt x="5" y="12"/>
                    <a:pt x="2" y="17"/>
                    <a:pt x="2" y="23"/>
                  </a:cubicBezTo>
                  <a:cubicBezTo>
                    <a:pt x="2" y="29"/>
                    <a:pt x="5" y="35"/>
                    <a:pt x="8" y="39"/>
                  </a:cubicBezTo>
                  <a:close/>
                  <a:moveTo>
                    <a:pt x="12" y="35"/>
                  </a:moveTo>
                  <a:cubicBezTo>
                    <a:pt x="12" y="36"/>
                    <a:pt x="12" y="36"/>
                    <a:pt x="11" y="37"/>
                  </a:cubicBezTo>
                  <a:cubicBezTo>
                    <a:pt x="11" y="37"/>
                    <a:pt x="11" y="37"/>
                    <a:pt x="11" y="37"/>
                  </a:cubicBezTo>
                  <a:cubicBezTo>
                    <a:pt x="10" y="37"/>
                    <a:pt x="10" y="37"/>
                    <a:pt x="10" y="36"/>
                  </a:cubicBezTo>
                  <a:cubicBezTo>
                    <a:pt x="7" y="33"/>
                    <a:pt x="6" y="28"/>
                    <a:pt x="6" y="23"/>
                  </a:cubicBezTo>
                  <a:cubicBezTo>
                    <a:pt x="6" y="19"/>
                    <a:pt x="7" y="14"/>
                    <a:pt x="10" y="10"/>
                  </a:cubicBezTo>
                  <a:cubicBezTo>
                    <a:pt x="10" y="10"/>
                    <a:pt x="11" y="10"/>
                    <a:pt x="11" y="10"/>
                  </a:cubicBezTo>
                  <a:cubicBezTo>
                    <a:pt x="12" y="10"/>
                    <a:pt x="12" y="11"/>
                    <a:pt x="12" y="11"/>
                  </a:cubicBezTo>
                  <a:cubicBezTo>
                    <a:pt x="9" y="15"/>
                    <a:pt x="8" y="19"/>
                    <a:pt x="8" y="23"/>
                  </a:cubicBezTo>
                  <a:cubicBezTo>
                    <a:pt x="8" y="28"/>
                    <a:pt x="9" y="32"/>
                    <a:pt x="12" y="35"/>
                  </a:cubicBezTo>
                  <a:close/>
                  <a:moveTo>
                    <a:pt x="15" y="15"/>
                  </a:moveTo>
                  <a:cubicBezTo>
                    <a:pt x="14" y="18"/>
                    <a:pt x="13" y="21"/>
                    <a:pt x="13" y="23"/>
                  </a:cubicBezTo>
                  <a:cubicBezTo>
                    <a:pt x="13" y="26"/>
                    <a:pt x="14" y="29"/>
                    <a:pt x="15" y="31"/>
                  </a:cubicBezTo>
                  <a:cubicBezTo>
                    <a:pt x="15" y="32"/>
                    <a:pt x="15" y="32"/>
                    <a:pt x="15" y="33"/>
                  </a:cubicBezTo>
                  <a:cubicBezTo>
                    <a:pt x="15" y="33"/>
                    <a:pt x="14" y="33"/>
                    <a:pt x="14" y="33"/>
                  </a:cubicBezTo>
                  <a:cubicBezTo>
                    <a:pt x="14" y="33"/>
                    <a:pt x="14" y="32"/>
                    <a:pt x="13" y="32"/>
                  </a:cubicBezTo>
                  <a:cubicBezTo>
                    <a:pt x="12" y="29"/>
                    <a:pt x="11" y="26"/>
                    <a:pt x="11" y="23"/>
                  </a:cubicBezTo>
                  <a:cubicBezTo>
                    <a:pt x="11" y="20"/>
                    <a:pt x="12" y="17"/>
                    <a:pt x="13" y="14"/>
                  </a:cubicBezTo>
                  <a:cubicBezTo>
                    <a:pt x="14" y="14"/>
                    <a:pt x="14" y="14"/>
                    <a:pt x="15" y="14"/>
                  </a:cubicBezTo>
                  <a:cubicBezTo>
                    <a:pt x="15" y="14"/>
                    <a:pt x="15" y="15"/>
                    <a:pt x="15" y="15"/>
                  </a:cubicBezTo>
                  <a:close/>
                </a:path>
              </a:pathLst>
            </a:custGeom>
            <a:solidFill>
              <a:schemeClr val="accent4"/>
            </a:solidFill>
            <a:ln>
              <a:noFill/>
            </a:ln>
          </p:spPr>
          <p:txBody>
            <a:bodyPr vert="horz" wrap="square" lIns="68580" tIns="34291" rIns="68580" bIns="34291"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350" b="0" i="0" u="none" strike="noStrike" kern="0" cap="none" spc="0" normalizeH="0" baseline="0" noProof="0" dirty="0">
                <a:ln>
                  <a:noFill/>
                </a:ln>
                <a:solidFill>
                  <a:prstClr val="black"/>
                </a:solidFill>
                <a:effectLst/>
                <a:uLnTx/>
                <a:uFillTx/>
                <a:latin typeface="印品黑体" panose="00000500000000000000" pitchFamily="2" charset="-122"/>
              </a:endParaRPr>
            </a:p>
          </p:txBody>
        </p:sp>
        <p:sp>
          <p:nvSpPr>
            <p:cNvPr id="69" name="Freeform 15"/>
            <p:cNvSpPr>
              <a:spLocks noEditPoints="1"/>
            </p:cNvSpPr>
            <p:nvPr/>
          </p:nvSpPr>
          <p:spPr bwMode="auto">
            <a:xfrm>
              <a:off x="6339" y="8415"/>
              <a:ext cx="506" cy="361"/>
            </a:xfrm>
            <a:custGeom>
              <a:avLst/>
              <a:gdLst>
                <a:gd name="T0" fmla="*/ 9 w 84"/>
                <a:gd name="T1" fmla="*/ 37 h 60"/>
                <a:gd name="T2" fmla="*/ 74 w 84"/>
                <a:gd name="T3" fmla="*/ 37 h 60"/>
                <a:gd name="T4" fmla="*/ 10 w 84"/>
                <a:gd name="T5" fmla="*/ 5 h 60"/>
                <a:gd name="T6" fmla="*/ 11 w 84"/>
                <a:gd name="T7" fmla="*/ 7 h 60"/>
                <a:gd name="T8" fmla="*/ 32 w 84"/>
                <a:gd name="T9" fmla="*/ 24 h 60"/>
                <a:gd name="T10" fmla="*/ 33 w 84"/>
                <a:gd name="T11" fmla="*/ 25 h 60"/>
                <a:gd name="T12" fmla="*/ 34 w 84"/>
                <a:gd name="T13" fmla="*/ 29 h 60"/>
                <a:gd name="T14" fmla="*/ 37 w 84"/>
                <a:gd name="T15" fmla="*/ 29 h 60"/>
                <a:gd name="T16" fmla="*/ 37 w 84"/>
                <a:gd name="T17" fmla="*/ 31 h 60"/>
                <a:gd name="T18" fmla="*/ 41 w 84"/>
                <a:gd name="T19" fmla="*/ 32 h 60"/>
                <a:gd name="T20" fmla="*/ 43 w 84"/>
                <a:gd name="T21" fmla="*/ 32 h 60"/>
                <a:gd name="T22" fmla="*/ 47 w 84"/>
                <a:gd name="T23" fmla="*/ 30 h 60"/>
                <a:gd name="T24" fmla="*/ 48 w 84"/>
                <a:gd name="T25" fmla="*/ 29 h 60"/>
                <a:gd name="T26" fmla="*/ 51 w 84"/>
                <a:gd name="T27" fmla="*/ 27 h 60"/>
                <a:gd name="T28" fmla="*/ 50 w 84"/>
                <a:gd name="T29" fmla="*/ 25 h 60"/>
                <a:gd name="T30" fmla="*/ 52 w 84"/>
                <a:gd name="T31" fmla="*/ 23 h 60"/>
                <a:gd name="T32" fmla="*/ 51 w 84"/>
                <a:gd name="T33" fmla="*/ 20 h 60"/>
                <a:gd name="T34" fmla="*/ 50 w 84"/>
                <a:gd name="T35" fmla="*/ 18 h 60"/>
                <a:gd name="T36" fmla="*/ 49 w 84"/>
                <a:gd name="T37" fmla="*/ 15 h 60"/>
                <a:gd name="T38" fmla="*/ 47 w 84"/>
                <a:gd name="T39" fmla="*/ 15 h 60"/>
                <a:gd name="T40" fmla="*/ 46 w 84"/>
                <a:gd name="T41" fmla="*/ 13 h 60"/>
                <a:gd name="T42" fmla="*/ 42 w 84"/>
                <a:gd name="T43" fmla="*/ 13 h 60"/>
                <a:gd name="T44" fmla="*/ 40 w 84"/>
                <a:gd name="T45" fmla="*/ 12 h 60"/>
                <a:gd name="T46" fmla="*/ 37 w 84"/>
                <a:gd name="T47" fmla="*/ 14 h 60"/>
                <a:gd name="T48" fmla="*/ 35 w 84"/>
                <a:gd name="T49" fmla="*/ 14 h 60"/>
                <a:gd name="T50" fmla="*/ 33 w 84"/>
                <a:gd name="T51" fmla="*/ 18 h 60"/>
                <a:gd name="T52" fmla="*/ 33 w 84"/>
                <a:gd name="T53" fmla="*/ 20 h 60"/>
                <a:gd name="T54" fmla="*/ 31 w 84"/>
                <a:gd name="T55" fmla="*/ 22 h 60"/>
                <a:gd name="T56" fmla="*/ 33 w 84"/>
                <a:gd name="T57" fmla="*/ 22 h 60"/>
                <a:gd name="T58" fmla="*/ 35 w 84"/>
                <a:gd name="T59" fmla="*/ 17 h 60"/>
                <a:gd name="T60" fmla="*/ 39 w 84"/>
                <a:gd name="T61" fmla="*/ 14 h 60"/>
                <a:gd name="T62" fmla="*/ 45 w 84"/>
                <a:gd name="T63" fmla="*/ 14 h 60"/>
                <a:gd name="T64" fmla="*/ 49 w 84"/>
                <a:gd name="T65" fmla="*/ 17 h 60"/>
                <a:gd name="T66" fmla="*/ 50 w 84"/>
                <a:gd name="T67" fmla="*/ 22 h 60"/>
                <a:gd name="T68" fmla="*/ 49 w 84"/>
                <a:gd name="T69" fmla="*/ 26 h 60"/>
                <a:gd name="T70" fmla="*/ 45 w 84"/>
                <a:gd name="T71" fmla="*/ 30 h 60"/>
                <a:gd name="T72" fmla="*/ 39 w 84"/>
                <a:gd name="T73" fmla="*/ 30 h 60"/>
                <a:gd name="T74" fmla="*/ 35 w 84"/>
                <a:gd name="T75" fmla="*/ 27 h 60"/>
                <a:gd name="T76" fmla="*/ 33 w 84"/>
                <a:gd name="T77" fmla="*/ 22 h 60"/>
                <a:gd name="T78" fmla="*/ 42 w 84"/>
                <a:gd name="T79" fmla="*/ 27 h 60"/>
                <a:gd name="T80" fmla="*/ 37 w 84"/>
                <a:gd name="T81" fmla="*/ 22 h 60"/>
                <a:gd name="T82" fmla="*/ 44 w 84"/>
                <a:gd name="T83" fmla="*/ 22 h 60"/>
                <a:gd name="T84" fmla="*/ 42 w 84"/>
                <a:gd name="T85" fmla="*/ 19 h 60"/>
                <a:gd name="T86" fmla="*/ 79 w 84"/>
                <a:gd name="T87" fmla="*/ 6 h 60"/>
                <a:gd name="T88" fmla="*/ 5 w 84"/>
                <a:gd name="T89" fmla="*/ 6 h 60"/>
                <a:gd name="T90" fmla="*/ 0 w 84"/>
                <a:gd name="T91" fmla="*/ 51 h 60"/>
                <a:gd name="T92" fmla="*/ 0 w 84"/>
                <a:gd name="T93" fmla="*/ 55 h 60"/>
                <a:gd name="T94" fmla="*/ 84 w 84"/>
                <a:gd name="T95" fmla="*/ 55 h 60"/>
                <a:gd name="T96" fmla="*/ 76 w 84"/>
                <a:gd name="T97" fmla="*/ 57 h 60"/>
                <a:gd name="T98" fmla="*/ 3 w 84"/>
                <a:gd name="T99" fmla="*/ 53 h 60"/>
                <a:gd name="T100" fmla="*/ 30 w 84"/>
                <a:gd name="T101" fmla="*/ 56 h 60"/>
                <a:gd name="T102" fmla="*/ 54 w 84"/>
                <a:gd name="T103" fmla="*/ 53 h 60"/>
                <a:gd name="T104" fmla="*/ 76 w 84"/>
                <a:gd name="T105" fmla="*/ 57 h 60"/>
                <a:gd name="T106" fmla="*/ 52 w 84"/>
                <a:gd name="T107" fmla="*/ 54 h 60"/>
                <a:gd name="T108" fmla="*/ 53 w 84"/>
                <a:gd name="T109" fmla="*/ 51 h 60"/>
                <a:gd name="T110" fmla="*/ 7 w 84"/>
                <a:gd name="T111" fmla="*/ 43 h 60"/>
                <a:gd name="T112" fmla="*/ 53 w 84"/>
                <a:gd name="T113" fmla="*/ 51 h 60"/>
                <a:gd name="T114" fmla="*/ 8 w 84"/>
                <a:gd name="T115" fmla="*/ 41 h 60"/>
                <a:gd name="T116" fmla="*/ 10 w 84"/>
                <a:gd name="T117" fmla="*/ 3 h 60"/>
                <a:gd name="T118" fmla="*/ 76 w 84"/>
                <a:gd name="T119"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4" h="60">
                  <a:moveTo>
                    <a:pt x="10" y="5"/>
                  </a:moveTo>
                  <a:cubicBezTo>
                    <a:pt x="10" y="5"/>
                    <a:pt x="9" y="5"/>
                    <a:pt x="9" y="6"/>
                  </a:cubicBezTo>
                  <a:cubicBezTo>
                    <a:pt x="9" y="37"/>
                    <a:pt x="9" y="37"/>
                    <a:pt x="9" y="37"/>
                  </a:cubicBezTo>
                  <a:cubicBezTo>
                    <a:pt x="9" y="37"/>
                    <a:pt x="10" y="38"/>
                    <a:pt x="10" y="38"/>
                  </a:cubicBezTo>
                  <a:cubicBezTo>
                    <a:pt x="73" y="38"/>
                    <a:pt x="73" y="38"/>
                    <a:pt x="73" y="38"/>
                  </a:cubicBezTo>
                  <a:cubicBezTo>
                    <a:pt x="74" y="38"/>
                    <a:pt x="74" y="37"/>
                    <a:pt x="74" y="37"/>
                  </a:cubicBezTo>
                  <a:cubicBezTo>
                    <a:pt x="74" y="6"/>
                    <a:pt x="74" y="6"/>
                    <a:pt x="74" y="6"/>
                  </a:cubicBezTo>
                  <a:cubicBezTo>
                    <a:pt x="74" y="5"/>
                    <a:pt x="74" y="5"/>
                    <a:pt x="73" y="5"/>
                  </a:cubicBezTo>
                  <a:lnTo>
                    <a:pt x="10" y="5"/>
                  </a:lnTo>
                  <a:close/>
                  <a:moveTo>
                    <a:pt x="72" y="36"/>
                  </a:moveTo>
                  <a:cubicBezTo>
                    <a:pt x="11" y="36"/>
                    <a:pt x="11" y="36"/>
                    <a:pt x="11" y="36"/>
                  </a:cubicBezTo>
                  <a:cubicBezTo>
                    <a:pt x="11" y="7"/>
                    <a:pt x="11" y="7"/>
                    <a:pt x="11" y="7"/>
                  </a:cubicBezTo>
                  <a:cubicBezTo>
                    <a:pt x="72" y="7"/>
                    <a:pt x="72" y="7"/>
                    <a:pt x="72" y="7"/>
                  </a:cubicBezTo>
                  <a:lnTo>
                    <a:pt x="72" y="36"/>
                  </a:lnTo>
                  <a:close/>
                  <a:moveTo>
                    <a:pt x="32" y="24"/>
                  </a:moveTo>
                  <a:cubicBezTo>
                    <a:pt x="32" y="24"/>
                    <a:pt x="33" y="24"/>
                    <a:pt x="33" y="24"/>
                  </a:cubicBezTo>
                  <a:cubicBezTo>
                    <a:pt x="33" y="24"/>
                    <a:pt x="33" y="24"/>
                    <a:pt x="34" y="25"/>
                  </a:cubicBezTo>
                  <a:cubicBezTo>
                    <a:pt x="34" y="25"/>
                    <a:pt x="34" y="25"/>
                    <a:pt x="33" y="25"/>
                  </a:cubicBezTo>
                  <a:cubicBezTo>
                    <a:pt x="33" y="25"/>
                    <a:pt x="33" y="26"/>
                    <a:pt x="33" y="26"/>
                  </a:cubicBezTo>
                  <a:cubicBezTo>
                    <a:pt x="33" y="26"/>
                    <a:pt x="33" y="26"/>
                    <a:pt x="33" y="27"/>
                  </a:cubicBezTo>
                  <a:cubicBezTo>
                    <a:pt x="33" y="28"/>
                    <a:pt x="34" y="28"/>
                    <a:pt x="34" y="29"/>
                  </a:cubicBezTo>
                  <a:cubicBezTo>
                    <a:pt x="35" y="29"/>
                    <a:pt x="35" y="29"/>
                    <a:pt x="35" y="29"/>
                  </a:cubicBezTo>
                  <a:cubicBezTo>
                    <a:pt x="35" y="29"/>
                    <a:pt x="36" y="29"/>
                    <a:pt x="36" y="29"/>
                  </a:cubicBezTo>
                  <a:cubicBezTo>
                    <a:pt x="36" y="29"/>
                    <a:pt x="36" y="28"/>
                    <a:pt x="37" y="29"/>
                  </a:cubicBezTo>
                  <a:cubicBezTo>
                    <a:pt x="37" y="29"/>
                    <a:pt x="37" y="29"/>
                    <a:pt x="37" y="30"/>
                  </a:cubicBezTo>
                  <a:cubicBezTo>
                    <a:pt x="37" y="30"/>
                    <a:pt x="37" y="30"/>
                    <a:pt x="37" y="30"/>
                  </a:cubicBezTo>
                  <a:cubicBezTo>
                    <a:pt x="37" y="31"/>
                    <a:pt x="37" y="31"/>
                    <a:pt x="37" y="31"/>
                  </a:cubicBezTo>
                  <a:cubicBezTo>
                    <a:pt x="38" y="31"/>
                    <a:pt x="39" y="32"/>
                    <a:pt x="40" y="32"/>
                  </a:cubicBezTo>
                  <a:cubicBezTo>
                    <a:pt x="40" y="32"/>
                    <a:pt x="40" y="32"/>
                    <a:pt x="40" y="32"/>
                  </a:cubicBezTo>
                  <a:cubicBezTo>
                    <a:pt x="40" y="32"/>
                    <a:pt x="41" y="32"/>
                    <a:pt x="41" y="32"/>
                  </a:cubicBezTo>
                  <a:cubicBezTo>
                    <a:pt x="41" y="32"/>
                    <a:pt x="41" y="31"/>
                    <a:pt x="41" y="31"/>
                  </a:cubicBezTo>
                  <a:cubicBezTo>
                    <a:pt x="41" y="30"/>
                    <a:pt x="42" y="30"/>
                    <a:pt x="42" y="31"/>
                  </a:cubicBezTo>
                  <a:cubicBezTo>
                    <a:pt x="42" y="31"/>
                    <a:pt x="43" y="32"/>
                    <a:pt x="43" y="32"/>
                  </a:cubicBezTo>
                  <a:cubicBezTo>
                    <a:pt x="43" y="32"/>
                    <a:pt x="43" y="32"/>
                    <a:pt x="44" y="32"/>
                  </a:cubicBezTo>
                  <a:cubicBezTo>
                    <a:pt x="44" y="32"/>
                    <a:pt x="45" y="31"/>
                    <a:pt x="46" y="31"/>
                  </a:cubicBezTo>
                  <a:cubicBezTo>
                    <a:pt x="46" y="31"/>
                    <a:pt x="47" y="31"/>
                    <a:pt x="47" y="30"/>
                  </a:cubicBezTo>
                  <a:cubicBezTo>
                    <a:pt x="47" y="30"/>
                    <a:pt x="47" y="30"/>
                    <a:pt x="47" y="30"/>
                  </a:cubicBezTo>
                  <a:cubicBezTo>
                    <a:pt x="46" y="29"/>
                    <a:pt x="47" y="29"/>
                    <a:pt x="47" y="29"/>
                  </a:cubicBezTo>
                  <a:cubicBezTo>
                    <a:pt x="47" y="28"/>
                    <a:pt x="47" y="29"/>
                    <a:pt x="48" y="29"/>
                  </a:cubicBezTo>
                  <a:cubicBezTo>
                    <a:pt x="48" y="29"/>
                    <a:pt x="48" y="29"/>
                    <a:pt x="48" y="29"/>
                  </a:cubicBezTo>
                  <a:cubicBezTo>
                    <a:pt x="49" y="29"/>
                    <a:pt x="49" y="29"/>
                    <a:pt x="49" y="29"/>
                  </a:cubicBezTo>
                  <a:cubicBezTo>
                    <a:pt x="50" y="28"/>
                    <a:pt x="50" y="28"/>
                    <a:pt x="51" y="27"/>
                  </a:cubicBezTo>
                  <a:cubicBezTo>
                    <a:pt x="51" y="26"/>
                    <a:pt x="51" y="26"/>
                    <a:pt x="51" y="26"/>
                  </a:cubicBezTo>
                  <a:cubicBezTo>
                    <a:pt x="51" y="26"/>
                    <a:pt x="51" y="25"/>
                    <a:pt x="50" y="25"/>
                  </a:cubicBezTo>
                  <a:cubicBezTo>
                    <a:pt x="50" y="25"/>
                    <a:pt x="50" y="25"/>
                    <a:pt x="50" y="25"/>
                  </a:cubicBezTo>
                  <a:cubicBezTo>
                    <a:pt x="50" y="24"/>
                    <a:pt x="50" y="24"/>
                    <a:pt x="51" y="24"/>
                  </a:cubicBezTo>
                  <a:cubicBezTo>
                    <a:pt x="51" y="24"/>
                    <a:pt x="51" y="24"/>
                    <a:pt x="51" y="24"/>
                  </a:cubicBezTo>
                  <a:cubicBezTo>
                    <a:pt x="52" y="24"/>
                    <a:pt x="52" y="24"/>
                    <a:pt x="52" y="23"/>
                  </a:cubicBezTo>
                  <a:cubicBezTo>
                    <a:pt x="52" y="23"/>
                    <a:pt x="52" y="22"/>
                    <a:pt x="52" y="22"/>
                  </a:cubicBezTo>
                  <a:cubicBezTo>
                    <a:pt x="52" y="21"/>
                    <a:pt x="52" y="21"/>
                    <a:pt x="52" y="20"/>
                  </a:cubicBezTo>
                  <a:cubicBezTo>
                    <a:pt x="52" y="20"/>
                    <a:pt x="52" y="20"/>
                    <a:pt x="51" y="20"/>
                  </a:cubicBezTo>
                  <a:cubicBezTo>
                    <a:pt x="51" y="20"/>
                    <a:pt x="51" y="20"/>
                    <a:pt x="51" y="20"/>
                  </a:cubicBezTo>
                  <a:cubicBezTo>
                    <a:pt x="50" y="20"/>
                    <a:pt x="50" y="19"/>
                    <a:pt x="50" y="19"/>
                  </a:cubicBezTo>
                  <a:cubicBezTo>
                    <a:pt x="50" y="19"/>
                    <a:pt x="50" y="19"/>
                    <a:pt x="50" y="18"/>
                  </a:cubicBezTo>
                  <a:cubicBezTo>
                    <a:pt x="51" y="18"/>
                    <a:pt x="51" y="18"/>
                    <a:pt x="51" y="18"/>
                  </a:cubicBezTo>
                  <a:cubicBezTo>
                    <a:pt x="51" y="18"/>
                    <a:pt x="51" y="17"/>
                    <a:pt x="51" y="17"/>
                  </a:cubicBezTo>
                  <a:cubicBezTo>
                    <a:pt x="50" y="16"/>
                    <a:pt x="50" y="15"/>
                    <a:pt x="49" y="15"/>
                  </a:cubicBezTo>
                  <a:cubicBezTo>
                    <a:pt x="49" y="15"/>
                    <a:pt x="49" y="14"/>
                    <a:pt x="48" y="14"/>
                  </a:cubicBezTo>
                  <a:cubicBezTo>
                    <a:pt x="48" y="14"/>
                    <a:pt x="48" y="15"/>
                    <a:pt x="48" y="15"/>
                  </a:cubicBezTo>
                  <a:cubicBezTo>
                    <a:pt x="47" y="15"/>
                    <a:pt x="47" y="15"/>
                    <a:pt x="47" y="15"/>
                  </a:cubicBezTo>
                  <a:cubicBezTo>
                    <a:pt x="47" y="15"/>
                    <a:pt x="46" y="14"/>
                    <a:pt x="47" y="14"/>
                  </a:cubicBezTo>
                  <a:cubicBezTo>
                    <a:pt x="47" y="14"/>
                    <a:pt x="47" y="13"/>
                    <a:pt x="47" y="13"/>
                  </a:cubicBezTo>
                  <a:cubicBezTo>
                    <a:pt x="47" y="13"/>
                    <a:pt x="46" y="13"/>
                    <a:pt x="46" y="13"/>
                  </a:cubicBezTo>
                  <a:cubicBezTo>
                    <a:pt x="45" y="12"/>
                    <a:pt x="44" y="12"/>
                    <a:pt x="44" y="12"/>
                  </a:cubicBezTo>
                  <a:cubicBezTo>
                    <a:pt x="43" y="12"/>
                    <a:pt x="43" y="12"/>
                    <a:pt x="43" y="12"/>
                  </a:cubicBezTo>
                  <a:cubicBezTo>
                    <a:pt x="43" y="12"/>
                    <a:pt x="42" y="12"/>
                    <a:pt x="42" y="13"/>
                  </a:cubicBezTo>
                  <a:cubicBezTo>
                    <a:pt x="42" y="13"/>
                    <a:pt x="41" y="13"/>
                    <a:pt x="41" y="13"/>
                  </a:cubicBezTo>
                  <a:cubicBezTo>
                    <a:pt x="41" y="12"/>
                    <a:pt x="41" y="12"/>
                    <a:pt x="41" y="12"/>
                  </a:cubicBezTo>
                  <a:cubicBezTo>
                    <a:pt x="40" y="12"/>
                    <a:pt x="40" y="12"/>
                    <a:pt x="40" y="12"/>
                  </a:cubicBezTo>
                  <a:cubicBezTo>
                    <a:pt x="39" y="12"/>
                    <a:pt x="38" y="12"/>
                    <a:pt x="37" y="13"/>
                  </a:cubicBezTo>
                  <a:cubicBezTo>
                    <a:pt x="37" y="13"/>
                    <a:pt x="37" y="13"/>
                    <a:pt x="37" y="13"/>
                  </a:cubicBezTo>
                  <a:cubicBezTo>
                    <a:pt x="37" y="13"/>
                    <a:pt x="37" y="14"/>
                    <a:pt x="37" y="14"/>
                  </a:cubicBezTo>
                  <a:cubicBezTo>
                    <a:pt x="37" y="14"/>
                    <a:pt x="37" y="15"/>
                    <a:pt x="37" y="15"/>
                  </a:cubicBezTo>
                  <a:cubicBezTo>
                    <a:pt x="36" y="15"/>
                    <a:pt x="36" y="15"/>
                    <a:pt x="36" y="15"/>
                  </a:cubicBezTo>
                  <a:cubicBezTo>
                    <a:pt x="36" y="15"/>
                    <a:pt x="35" y="14"/>
                    <a:pt x="35" y="14"/>
                  </a:cubicBezTo>
                  <a:cubicBezTo>
                    <a:pt x="35" y="14"/>
                    <a:pt x="35" y="15"/>
                    <a:pt x="34" y="15"/>
                  </a:cubicBezTo>
                  <a:cubicBezTo>
                    <a:pt x="34" y="15"/>
                    <a:pt x="33" y="16"/>
                    <a:pt x="33" y="17"/>
                  </a:cubicBezTo>
                  <a:cubicBezTo>
                    <a:pt x="33" y="17"/>
                    <a:pt x="33" y="18"/>
                    <a:pt x="33" y="18"/>
                  </a:cubicBezTo>
                  <a:cubicBezTo>
                    <a:pt x="33" y="18"/>
                    <a:pt x="33" y="18"/>
                    <a:pt x="33" y="18"/>
                  </a:cubicBezTo>
                  <a:cubicBezTo>
                    <a:pt x="34" y="19"/>
                    <a:pt x="34" y="19"/>
                    <a:pt x="34" y="19"/>
                  </a:cubicBezTo>
                  <a:cubicBezTo>
                    <a:pt x="33" y="19"/>
                    <a:pt x="33" y="20"/>
                    <a:pt x="33" y="20"/>
                  </a:cubicBezTo>
                  <a:cubicBezTo>
                    <a:pt x="32" y="20"/>
                    <a:pt x="32" y="20"/>
                    <a:pt x="32" y="20"/>
                  </a:cubicBezTo>
                  <a:cubicBezTo>
                    <a:pt x="32" y="20"/>
                    <a:pt x="32" y="20"/>
                    <a:pt x="32" y="20"/>
                  </a:cubicBezTo>
                  <a:cubicBezTo>
                    <a:pt x="32" y="21"/>
                    <a:pt x="31" y="21"/>
                    <a:pt x="31" y="22"/>
                  </a:cubicBezTo>
                  <a:cubicBezTo>
                    <a:pt x="31" y="22"/>
                    <a:pt x="32" y="23"/>
                    <a:pt x="32" y="23"/>
                  </a:cubicBezTo>
                  <a:cubicBezTo>
                    <a:pt x="32" y="24"/>
                    <a:pt x="32" y="24"/>
                    <a:pt x="32" y="24"/>
                  </a:cubicBezTo>
                  <a:close/>
                  <a:moveTo>
                    <a:pt x="33" y="22"/>
                  </a:moveTo>
                  <a:cubicBezTo>
                    <a:pt x="34" y="21"/>
                    <a:pt x="35" y="21"/>
                    <a:pt x="35" y="20"/>
                  </a:cubicBezTo>
                  <a:cubicBezTo>
                    <a:pt x="36" y="19"/>
                    <a:pt x="36" y="18"/>
                    <a:pt x="35" y="17"/>
                  </a:cubicBezTo>
                  <a:cubicBezTo>
                    <a:pt x="35" y="17"/>
                    <a:pt x="35" y="17"/>
                    <a:pt x="35" y="17"/>
                  </a:cubicBezTo>
                  <a:cubicBezTo>
                    <a:pt x="36" y="17"/>
                    <a:pt x="37" y="17"/>
                    <a:pt x="38" y="17"/>
                  </a:cubicBezTo>
                  <a:cubicBezTo>
                    <a:pt x="39" y="16"/>
                    <a:pt x="39" y="15"/>
                    <a:pt x="39" y="14"/>
                  </a:cubicBezTo>
                  <a:cubicBezTo>
                    <a:pt x="39" y="14"/>
                    <a:pt x="39" y="14"/>
                    <a:pt x="39" y="14"/>
                  </a:cubicBezTo>
                  <a:cubicBezTo>
                    <a:pt x="40" y="15"/>
                    <a:pt x="41" y="15"/>
                    <a:pt x="42" y="15"/>
                  </a:cubicBezTo>
                  <a:cubicBezTo>
                    <a:pt x="43" y="15"/>
                    <a:pt x="44" y="15"/>
                    <a:pt x="44" y="14"/>
                  </a:cubicBezTo>
                  <a:cubicBezTo>
                    <a:pt x="44" y="14"/>
                    <a:pt x="44" y="14"/>
                    <a:pt x="45" y="14"/>
                  </a:cubicBezTo>
                  <a:cubicBezTo>
                    <a:pt x="44" y="15"/>
                    <a:pt x="45" y="16"/>
                    <a:pt x="46" y="17"/>
                  </a:cubicBezTo>
                  <a:cubicBezTo>
                    <a:pt x="46" y="17"/>
                    <a:pt x="47" y="17"/>
                    <a:pt x="48" y="17"/>
                  </a:cubicBezTo>
                  <a:cubicBezTo>
                    <a:pt x="48" y="17"/>
                    <a:pt x="48" y="17"/>
                    <a:pt x="49" y="17"/>
                  </a:cubicBezTo>
                  <a:cubicBezTo>
                    <a:pt x="48" y="18"/>
                    <a:pt x="48" y="19"/>
                    <a:pt x="48" y="20"/>
                  </a:cubicBezTo>
                  <a:cubicBezTo>
                    <a:pt x="48" y="21"/>
                    <a:pt x="49" y="21"/>
                    <a:pt x="50" y="22"/>
                  </a:cubicBezTo>
                  <a:cubicBezTo>
                    <a:pt x="50" y="22"/>
                    <a:pt x="50" y="22"/>
                    <a:pt x="50" y="22"/>
                  </a:cubicBezTo>
                  <a:cubicBezTo>
                    <a:pt x="50" y="22"/>
                    <a:pt x="50" y="22"/>
                    <a:pt x="50" y="22"/>
                  </a:cubicBezTo>
                  <a:cubicBezTo>
                    <a:pt x="49" y="22"/>
                    <a:pt x="48" y="23"/>
                    <a:pt x="48" y="24"/>
                  </a:cubicBezTo>
                  <a:cubicBezTo>
                    <a:pt x="48" y="25"/>
                    <a:pt x="48" y="26"/>
                    <a:pt x="49" y="26"/>
                  </a:cubicBezTo>
                  <a:cubicBezTo>
                    <a:pt x="48" y="27"/>
                    <a:pt x="48" y="27"/>
                    <a:pt x="48" y="27"/>
                  </a:cubicBezTo>
                  <a:cubicBezTo>
                    <a:pt x="47" y="27"/>
                    <a:pt x="46" y="27"/>
                    <a:pt x="46" y="27"/>
                  </a:cubicBezTo>
                  <a:cubicBezTo>
                    <a:pt x="45" y="28"/>
                    <a:pt x="44" y="29"/>
                    <a:pt x="45" y="30"/>
                  </a:cubicBezTo>
                  <a:cubicBezTo>
                    <a:pt x="44" y="30"/>
                    <a:pt x="44" y="30"/>
                    <a:pt x="44" y="30"/>
                  </a:cubicBezTo>
                  <a:cubicBezTo>
                    <a:pt x="44" y="29"/>
                    <a:pt x="43" y="28"/>
                    <a:pt x="42" y="28"/>
                  </a:cubicBezTo>
                  <a:cubicBezTo>
                    <a:pt x="41" y="28"/>
                    <a:pt x="40" y="29"/>
                    <a:pt x="39" y="30"/>
                  </a:cubicBezTo>
                  <a:cubicBezTo>
                    <a:pt x="39" y="30"/>
                    <a:pt x="39" y="30"/>
                    <a:pt x="39" y="30"/>
                  </a:cubicBezTo>
                  <a:cubicBezTo>
                    <a:pt x="39" y="29"/>
                    <a:pt x="39" y="28"/>
                    <a:pt x="38" y="27"/>
                  </a:cubicBezTo>
                  <a:cubicBezTo>
                    <a:pt x="37" y="27"/>
                    <a:pt x="36" y="27"/>
                    <a:pt x="35" y="27"/>
                  </a:cubicBezTo>
                  <a:cubicBezTo>
                    <a:pt x="35" y="27"/>
                    <a:pt x="35" y="27"/>
                    <a:pt x="35" y="26"/>
                  </a:cubicBezTo>
                  <a:cubicBezTo>
                    <a:pt x="36" y="26"/>
                    <a:pt x="36" y="25"/>
                    <a:pt x="35" y="24"/>
                  </a:cubicBezTo>
                  <a:cubicBezTo>
                    <a:pt x="35" y="23"/>
                    <a:pt x="34" y="22"/>
                    <a:pt x="33" y="22"/>
                  </a:cubicBezTo>
                  <a:cubicBezTo>
                    <a:pt x="33" y="22"/>
                    <a:pt x="33" y="22"/>
                    <a:pt x="33" y="22"/>
                  </a:cubicBezTo>
                  <a:cubicBezTo>
                    <a:pt x="33" y="22"/>
                    <a:pt x="33" y="22"/>
                    <a:pt x="33" y="22"/>
                  </a:cubicBezTo>
                  <a:close/>
                  <a:moveTo>
                    <a:pt x="42" y="27"/>
                  </a:moveTo>
                  <a:cubicBezTo>
                    <a:pt x="44" y="27"/>
                    <a:pt x="46" y="24"/>
                    <a:pt x="46" y="22"/>
                  </a:cubicBezTo>
                  <a:cubicBezTo>
                    <a:pt x="46" y="19"/>
                    <a:pt x="44" y="17"/>
                    <a:pt x="42" y="17"/>
                  </a:cubicBezTo>
                  <a:cubicBezTo>
                    <a:pt x="39" y="17"/>
                    <a:pt x="37" y="19"/>
                    <a:pt x="37" y="22"/>
                  </a:cubicBezTo>
                  <a:cubicBezTo>
                    <a:pt x="37" y="24"/>
                    <a:pt x="39" y="27"/>
                    <a:pt x="42" y="27"/>
                  </a:cubicBezTo>
                  <a:close/>
                  <a:moveTo>
                    <a:pt x="42" y="19"/>
                  </a:moveTo>
                  <a:cubicBezTo>
                    <a:pt x="43" y="19"/>
                    <a:pt x="44" y="20"/>
                    <a:pt x="44" y="22"/>
                  </a:cubicBezTo>
                  <a:cubicBezTo>
                    <a:pt x="44" y="23"/>
                    <a:pt x="43" y="25"/>
                    <a:pt x="42" y="25"/>
                  </a:cubicBezTo>
                  <a:cubicBezTo>
                    <a:pt x="40" y="25"/>
                    <a:pt x="39" y="23"/>
                    <a:pt x="39" y="22"/>
                  </a:cubicBezTo>
                  <a:cubicBezTo>
                    <a:pt x="39" y="20"/>
                    <a:pt x="40" y="19"/>
                    <a:pt x="42" y="19"/>
                  </a:cubicBezTo>
                  <a:close/>
                  <a:moveTo>
                    <a:pt x="84" y="51"/>
                  </a:moveTo>
                  <a:cubicBezTo>
                    <a:pt x="79" y="42"/>
                    <a:pt x="79" y="42"/>
                    <a:pt x="79" y="42"/>
                  </a:cubicBezTo>
                  <a:cubicBezTo>
                    <a:pt x="79" y="6"/>
                    <a:pt x="79" y="6"/>
                    <a:pt x="79" y="6"/>
                  </a:cubicBezTo>
                  <a:cubicBezTo>
                    <a:pt x="79" y="1"/>
                    <a:pt x="78" y="0"/>
                    <a:pt x="74" y="0"/>
                  </a:cubicBezTo>
                  <a:cubicBezTo>
                    <a:pt x="10" y="0"/>
                    <a:pt x="10" y="0"/>
                    <a:pt x="10" y="0"/>
                  </a:cubicBezTo>
                  <a:cubicBezTo>
                    <a:pt x="6" y="0"/>
                    <a:pt x="5" y="1"/>
                    <a:pt x="5" y="6"/>
                  </a:cubicBezTo>
                  <a:cubicBezTo>
                    <a:pt x="5" y="42"/>
                    <a:pt x="5" y="42"/>
                    <a:pt x="5" y="42"/>
                  </a:cubicBezTo>
                  <a:cubicBezTo>
                    <a:pt x="0" y="51"/>
                    <a:pt x="0" y="51"/>
                    <a:pt x="0" y="51"/>
                  </a:cubicBezTo>
                  <a:cubicBezTo>
                    <a:pt x="0" y="51"/>
                    <a:pt x="0" y="51"/>
                    <a:pt x="0" y="51"/>
                  </a:cubicBezTo>
                  <a:cubicBezTo>
                    <a:pt x="0" y="51"/>
                    <a:pt x="0" y="51"/>
                    <a:pt x="0" y="51"/>
                  </a:cubicBezTo>
                  <a:cubicBezTo>
                    <a:pt x="0" y="51"/>
                    <a:pt x="0" y="51"/>
                    <a:pt x="0" y="51"/>
                  </a:cubicBezTo>
                  <a:cubicBezTo>
                    <a:pt x="0" y="52"/>
                    <a:pt x="0" y="53"/>
                    <a:pt x="0" y="55"/>
                  </a:cubicBezTo>
                  <a:cubicBezTo>
                    <a:pt x="0" y="58"/>
                    <a:pt x="3" y="60"/>
                    <a:pt x="7" y="60"/>
                  </a:cubicBezTo>
                  <a:cubicBezTo>
                    <a:pt x="76" y="60"/>
                    <a:pt x="76" y="60"/>
                    <a:pt x="76" y="60"/>
                  </a:cubicBezTo>
                  <a:cubicBezTo>
                    <a:pt x="80" y="60"/>
                    <a:pt x="84" y="58"/>
                    <a:pt x="84" y="55"/>
                  </a:cubicBezTo>
                  <a:cubicBezTo>
                    <a:pt x="84" y="52"/>
                    <a:pt x="84" y="52"/>
                    <a:pt x="84" y="52"/>
                  </a:cubicBezTo>
                  <a:cubicBezTo>
                    <a:pt x="84" y="52"/>
                    <a:pt x="84" y="52"/>
                    <a:pt x="84" y="51"/>
                  </a:cubicBezTo>
                  <a:close/>
                  <a:moveTo>
                    <a:pt x="76" y="57"/>
                  </a:moveTo>
                  <a:cubicBezTo>
                    <a:pt x="7" y="57"/>
                    <a:pt x="7" y="57"/>
                    <a:pt x="7" y="57"/>
                  </a:cubicBezTo>
                  <a:cubicBezTo>
                    <a:pt x="5" y="57"/>
                    <a:pt x="3" y="56"/>
                    <a:pt x="3" y="55"/>
                  </a:cubicBezTo>
                  <a:cubicBezTo>
                    <a:pt x="3" y="53"/>
                    <a:pt x="3" y="53"/>
                    <a:pt x="3" y="53"/>
                  </a:cubicBezTo>
                  <a:cubicBezTo>
                    <a:pt x="29" y="53"/>
                    <a:pt x="29" y="53"/>
                    <a:pt x="29" y="53"/>
                  </a:cubicBezTo>
                  <a:cubicBezTo>
                    <a:pt x="29" y="55"/>
                    <a:pt x="29" y="55"/>
                    <a:pt x="29" y="55"/>
                  </a:cubicBezTo>
                  <a:cubicBezTo>
                    <a:pt x="29" y="56"/>
                    <a:pt x="30" y="56"/>
                    <a:pt x="30" y="56"/>
                  </a:cubicBezTo>
                  <a:cubicBezTo>
                    <a:pt x="53" y="56"/>
                    <a:pt x="53" y="56"/>
                    <a:pt x="53" y="56"/>
                  </a:cubicBezTo>
                  <a:cubicBezTo>
                    <a:pt x="54" y="56"/>
                    <a:pt x="54" y="56"/>
                    <a:pt x="54" y="55"/>
                  </a:cubicBezTo>
                  <a:cubicBezTo>
                    <a:pt x="54" y="53"/>
                    <a:pt x="54" y="53"/>
                    <a:pt x="54" y="53"/>
                  </a:cubicBezTo>
                  <a:cubicBezTo>
                    <a:pt x="81" y="53"/>
                    <a:pt x="81" y="53"/>
                    <a:pt x="81" y="53"/>
                  </a:cubicBezTo>
                  <a:cubicBezTo>
                    <a:pt x="81" y="55"/>
                    <a:pt x="81" y="55"/>
                    <a:pt x="81" y="55"/>
                  </a:cubicBezTo>
                  <a:cubicBezTo>
                    <a:pt x="81" y="56"/>
                    <a:pt x="79" y="57"/>
                    <a:pt x="76" y="57"/>
                  </a:cubicBezTo>
                  <a:close/>
                  <a:moveTo>
                    <a:pt x="31" y="53"/>
                  </a:moveTo>
                  <a:cubicBezTo>
                    <a:pt x="52" y="53"/>
                    <a:pt x="52" y="53"/>
                    <a:pt x="52" y="53"/>
                  </a:cubicBezTo>
                  <a:cubicBezTo>
                    <a:pt x="52" y="54"/>
                    <a:pt x="52" y="54"/>
                    <a:pt x="52" y="54"/>
                  </a:cubicBezTo>
                  <a:cubicBezTo>
                    <a:pt x="31" y="54"/>
                    <a:pt x="31" y="54"/>
                    <a:pt x="31" y="54"/>
                  </a:cubicBezTo>
                  <a:lnTo>
                    <a:pt x="31" y="53"/>
                  </a:lnTo>
                  <a:close/>
                  <a:moveTo>
                    <a:pt x="53" y="51"/>
                  </a:moveTo>
                  <a:cubicBezTo>
                    <a:pt x="30" y="51"/>
                    <a:pt x="30" y="51"/>
                    <a:pt x="30" y="51"/>
                  </a:cubicBezTo>
                  <a:cubicBezTo>
                    <a:pt x="3" y="51"/>
                    <a:pt x="3" y="51"/>
                    <a:pt x="3" y="51"/>
                  </a:cubicBezTo>
                  <a:cubicBezTo>
                    <a:pt x="7" y="43"/>
                    <a:pt x="7" y="43"/>
                    <a:pt x="7" y="43"/>
                  </a:cubicBezTo>
                  <a:cubicBezTo>
                    <a:pt x="76" y="43"/>
                    <a:pt x="76" y="43"/>
                    <a:pt x="76" y="43"/>
                  </a:cubicBezTo>
                  <a:cubicBezTo>
                    <a:pt x="80" y="51"/>
                    <a:pt x="80" y="51"/>
                    <a:pt x="80" y="51"/>
                  </a:cubicBezTo>
                  <a:lnTo>
                    <a:pt x="53" y="51"/>
                  </a:lnTo>
                  <a:close/>
                  <a:moveTo>
                    <a:pt x="76" y="6"/>
                  </a:moveTo>
                  <a:cubicBezTo>
                    <a:pt x="76" y="41"/>
                    <a:pt x="76" y="41"/>
                    <a:pt x="76" y="41"/>
                  </a:cubicBezTo>
                  <a:cubicBezTo>
                    <a:pt x="8" y="41"/>
                    <a:pt x="8" y="41"/>
                    <a:pt x="8" y="41"/>
                  </a:cubicBezTo>
                  <a:cubicBezTo>
                    <a:pt x="8" y="6"/>
                    <a:pt x="8" y="6"/>
                    <a:pt x="8" y="6"/>
                  </a:cubicBezTo>
                  <a:cubicBezTo>
                    <a:pt x="8" y="5"/>
                    <a:pt x="8" y="4"/>
                    <a:pt x="8" y="3"/>
                  </a:cubicBezTo>
                  <a:cubicBezTo>
                    <a:pt x="8" y="3"/>
                    <a:pt x="9" y="3"/>
                    <a:pt x="10" y="3"/>
                  </a:cubicBezTo>
                  <a:cubicBezTo>
                    <a:pt x="74" y="3"/>
                    <a:pt x="74" y="3"/>
                    <a:pt x="74" y="3"/>
                  </a:cubicBezTo>
                  <a:cubicBezTo>
                    <a:pt x="74" y="3"/>
                    <a:pt x="75" y="3"/>
                    <a:pt x="76" y="3"/>
                  </a:cubicBezTo>
                  <a:cubicBezTo>
                    <a:pt x="76" y="4"/>
                    <a:pt x="76" y="5"/>
                    <a:pt x="76" y="6"/>
                  </a:cubicBezTo>
                  <a:close/>
                </a:path>
              </a:pathLst>
            </a:custGeom>
            <a:solidFill>
              <a:schemeClr val="accent4"/>
            </a:solidFill>
            <a:ln>
              <a:noFill/>
            </a:ln>
          </p:spPr>
          <p:txBody>
            <a:bodyPr vert="horz" wrap="square" lIns="68580" tIns="34291" rIns="68580" bIns="34291"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350" b="0" i="0" u="none" strike="noStrike" kern="0" cap="none" spc="0" normalizeH="0" baseline="0" noProof="0" dirty="0">
                <a:ln>
                  <a:noFill/>
                </a:ln>
                <a:solidFill>
                  <a:prstClr val="black"/>
                </a:solidFill>
                <a:effectLst/>
                <a:uLnTx/>
                <a:uFillTx/>
                <a:latin typeface="印品黑体" panose="00000500000000000000" pitchFamily="2" charset="-122"/>
              </a:endParaRPr>
            </a:p>
          </p:txBody>
        </p:sp>
        <p:sp>
          <p:nvSpPr>
            <p:cNvPr id="70" name="Freeform 15"/>
            <p:cNvSpPr>
              <a:spLocks noEditPoints="1"/>
            </p:cNvSpPr>
            <p:nvPr/>
          </p:nvSpPr>
          <p:spPr bwMode="auto">
            <a:xfrm>
              <a:off x="4820" y="10038"/>
              <a:ext cx="444" cy="317"/>
            </a:xfrm>
            <a:custGeom>
              <a:avLst/>
              <a:gdLst>
                <a:gd name="T0" fmla="*/ 9 w 84"/>
                <a:gd name="T1" fmla="*/ 37 h 60"/>
                <a:gd name="T2" fmla="*/ 74 w 84"/>
                <a:gd name="T3" fmla="*/ 37 h 60"/>
                <a:gd name="T4" fmla="*/ 10 w 84"/>
                <a:gd name="T5" fmla="*/ 5 h 60"/>
                <a:gd name="T6" fmla="*/ 11 w 84"/>
                <a:gd name="T7" fmla="*/ 7 h 60"/>
                <a:gd name="T8" fmla="*/ 32 w 84"/>
                <a:gd name="T9" fmla="*/ 24 h 60"/>
                <a:gd name="T10" fmla="*/ 33 w 84"/>
                <a:gd name="T11" fmla="*/ 25 h 60"/>
                <a:gd name="T12" fmla="*/ 34 w 84"/>
                <a:gd name="T13" fmla="*/ 29 h 60"/>
                <a:gd name="T14" fmla="*/ 37 w 84"/>
                <a:gd name="T15" fmla="*/ 29 h 60"/>
                <a:gd name="T16" fmla="*/ 37 w 84"/>
                <a:gd name="T17" fmla="*/ 31 h 60"/>
                <a:gd name="T18" fmla="*/ 41 w 84"/>
                <a:gd name="T19" fmla="*/ 32 h 60"/>
                <a:gd name="T20" fmla="*/ 43 w 84"/>
                <a:gd name="T21" fmla="*/ 32 h 60"/>
                <a:gd name="T22" fmla="*/ 47 w 84"/>
                <a:gd name="T23" fmla="*/ 30 h 60"/>
                <a:gd name="T24" fmla="*/ 48 w 84"/>
                <a:gd name="T25" fmla="*/ 29 h 60"/>
                <a:gd name="T26" fmla="*/ 51 w 84"/>
                <a:gd name="T27" fmla="*/ 27 h 60"/>
                <a:gd name="T28" fmla="*/ 50 w 84"/>
                <a:gd name="T29" fmla="*/ 25 h 60"/>
                <a:gd name="T30" fmla="*/ 52 w 84"/>
                <a:gd name="T31" fmla="*/ 23 h 60"/>
                <a:gd name="T32" fmla="*/ 51 w 84"/>
                <a:gd name="T33" fmla="*/ 20 h 60"/>
                <a:gd name="T34" fmla="*/ 50 w 84"/>
                <a:gd name="T35" fmla="*/ 18 h 60"/>
                <a:gd name="T36" fmla="*/ 49 w 84"/>
                <a:gd name="T37" fmla="*/ 15 h 60"/>
                <a:gd name="T38" fmla="*/ 47 w 84"/>
                <a:gd name="T39" fmla="*/ 15 h 60"/>
                <a:gd name="T40" fmla="*/ 46 w 84"/>
                <a:gd name="T41" fmla="*/ 13 h 60"/>
                <a:gd name="T42" fmla="*/ 42 w 84"/>
                <a:gd name="T43" fmla="*/ 13 h 60"/>
                <a:gd name="T44" fmla="*/ 40 w 84"/>
                <a:gd name="T45" fmla="*/ 12 h 60"/>
                <a:gd name="T46" fmla="*/ 37 w 84"/>
                <a:gd name="T47" fmla="*/ 14 h 60"/>
                <a:gd name="T48" fmla="*/ 35 w 84"/>
                <a:gd name="T49" fmla="*/ 14 h 60"/>
                <a:gd name="T50" fmla="*/ 33 w 84"/>
                <a:gd name="T51" fmla="*/ 18 h 60"/>
                <a:gd name="T52" fmla="*/ 33 w 84"/>
                <a:gd name="T53" fmla="*/ 20 h 60"/>
                <a:gd name="T54" fmla="*/ 31 w 84"/>
                <a:gd name="T55" fmla="*/ 22 h 60"/>
                <a:gd name="T56" fmla="*/ 33 w 84"/>
                <a:gd name="T57" fmla="*/ 22 h 60"/>
                <a:gd name="T58" fmla="*/ 35 w 84"/>
                <a:gd name="T59" fmla="*/ 17 h 60"/>
                <a:gd name="T60" fmla="*/ 39 w 84"/>
                <a:gd name="T61" fmla="*/ 14 h 60"/>
                <a:gd name="T62" fmla="*/ 45 w 84"/>
                <a:gd name="T63" fmla="*/ 14 h 60"/>
                <a:gd name="T64" fmla="*/ 49 w 84"/>
                <a:gd name="T65" fmla="*/ 17 h 60"/>
                <a:gd name="T66" fmla="*/ 50 w 84"/>
                <a:gd name="T67" fmla="*/ 22 h 60"/>
                <a:gd name="T68" fmla="*/ 49 w 84"/>
                <a:gd name="T69" fmla="*/ 26 h 60"/>
                <a:gd name="T70" fmla="*/ 45 w 84"/>
                <a:gd name="T71" fmla="*/ 30 h 60"/>
                <a:gd name="T72" fmla="*/ 39 w 84"/>
                <a:gd name="T73" fmla="*/ 30 h 60"/>
                <a:gd name="T74" fmla="*/ 35 w 84"/>
                <a:gd name="T75" fmla="*/ 27 h 60"/>
                <a:gd name="T76" fmla="*/ 33 w 84"/>
                <a:gd name="T77" fmla="*/ 22 h 60"/>
                <a:gd name="T78" fmla="*/ 42 w 84"/>
                <a:gd name="T79" fmla="*/ 27 h 60"/>
                <a:gd name="T80" fmla="*/ 37 w 84"/>
                <a:gd name="T81" fmla="*/ 22 h 60"/>
                <a:gd name="T82" fmla="*/ 44 w 84"/>
                <a:gd name="T83" fmla="*/ 22 h 60"/>
                <a:gd name="T84" fmla="*/ 42 w 84"/>
                <a:gd name="T85" fmla="*/ 19 h 60"/>
                <a:gd name="T86" fmla="*/ 79 w 84"/>
                <a:gd name="T87" fmla="*/ 6 h 60"/>
                <a:gd name="T88" fmla="*/ 5 w 84"/>
                <a:gd name="T89" fmla="*/ 6 h 60"/>
                <a:gd name="T90" fmla="*/ 0 w 84"/>
                <a:gd name="T91" fmla="*/ 51 h 60"/>
                <a:gd name="T92" fmla="*/ 0 w 84"/>
                <a:gd name="T93" fmla="*/ 55 h 60"/>
                <a:gd name="T94" fmla="*/ 84 w 84"/>
                <a:gd name="T95" fmla="*/ 55 h 60"/>
                <a:gd name="T96" fmla="*/ 76 w 84"/>
                <a:gd name="T97" fmla="*/ 57 h 60"/>
                <a:gd name="T98" fmla="*/ 3 w 84"/>
                <a:gd name="T99" fmla="*/ 53 h 60"/>
                <a:gd name="T100" fmla="*/ 30 w 84"/>
                <a:gd name="T101" fmla="*/ 56 h 60"/>
                <a:gd name="T102" fmla="*/ 54 w 84"/>
                <a:gd name="T103" fmla="*/ 53 h 60"/>
                <a:gd name="T104" fmla="*/ 76 w 84"/>
                <a:gd name="T105" fmla="*/ 57 h 60"/>
                <a:gd name="T106" fmla="*/ 52 w 84"/>
                <a:gd name="T107" fmla="*/ 54 h 60"/>
                <a:gd name="T108" fmla="*/ 53 w 84"/>
                <a:gd name="T109" fmla="*/ 51 h 60"/>
                <a:gd name="T110" fmla="*/ 7 w 84"/>
                <a:gd name="T111" fmla="*/ 43 h 60"/>
                <a:gd name="T112" fmla="*/ 53 w 84"/>
                <a:gd name="T113" fmla="*/ 51 h 60"/>
                <a:gd name="T114" fmla="*/ 8 w 84"/>
                <a:gd name="T115" fmla="*/ 41 h 60"/>
                <a:gd name="T116" fmla="*/ 10 w 84"/>
                <a:gd name="T117" fmla="*/ 3 h 60"/>
                <a:gd name="T118" fmla="*/ 76 w 84"/>
                <a:gd name="T119"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4" h="60">
                  <a:moveTo>
                    <a:pt x="10" y="5"/>
                  </a:moveTo>
                  <a:cubicBezTo>
                    <a:pt x="10" y="5"/>
                    <a:pt x="9" y="5"/>
                    <a:pt x="9" y="6"/>
                  </a:cubicBezTo>
                  <a:cubicBezTo>
                    <a:pt x="9" y="37"/>
                    <a:pt x="9" y="37"/>
                    <a:pt x="9" y="37"/>
                  </a:cubicBezTo>
                  <a:cubicBezTo>
                    <a:pt x="9" y="37"/>
                    <a:pt x="10" y="38"/>
                    <a:pt x="10" y="38"/>
                  </a:cubicBezTo>
                  <a:cubicBezTo>
                    <a:pt x="73" y="38"/>
                    <a:pt x="73" y="38"/>
                    <a:pt x="73" y="38"/>
                  </a:cubicBezTo>
                  <a:cubicBezTo>
                    <a:pt x="74" y="38"/>
                    <a:pt x="74" y="37"/>
                    <a:pt x="74" y="37"/>
                  </a:cubicBezTo>
                  <a:cubicBezTo>
                    <a:pt x="74" y="6"/>
                    <a:pt x="74" y="6"/>
                    <a:pt x="74" y="6"/>
                  </a:cubicBezTo>
                  <a:cubicBezTo>
                    <a:pt x="74" y="5"/>
                    <a:pt x="74" y="5"/>
                    <a:pt x="73" y="5"/>
                  </a:cubicBezTo>
                  <a:lnTo>
                    <a:pt x="10" y="5"/>
                  </a:lnTo>
                  <a:close/>
                  <a:moveTo>
                    <a:pt x="72" y="36"/>
                  </a:moveTo>
                  <a:cubicBezTo>
                    <a:pt x="11" y="36"/>
                    <a:pt x="11" y="36"/>
                    <a:pt x="11" y="36"/>
                  </a:cubicBezTo>
                  <a:cubicBezTo>
                    <a:pt x="11" y="7"/>
                    <a:pt x="11" y="7"/>
                    <a:pt x="11" y="7"/>
                  </a:cubicBezTo>
                  <a:cubicBezTo>
                    <a:pt x="72" y="7"/>
                    <a:pt x="72" y="7"/>
                    <a:pt x="72" y="7"/>
                  </a:cubicBezTo>
                  <a:lnTo>
                    <a:pt x="72" y="36"/>
                  </a:lnTo>
                  <a:close/>
                  <a:moveTo>
                    <a:pt x="32" y="24"/>
                  </a:moveTo>
                  <a:cubicBezTo>
                    <a:pt x="32" y="24"/>
                    <a:pt x="33" y="24"/>
                    <a:pt x="33" y="24"/>
                  </a:cubicBezTo>
                  <a:cubicBezTo>
                    <a:pt x="33" y="24"/>
                    <a:pt x="33" y="24"/>
                    <a:pt x="34" y="25"/>
                  </a:cubicBezTo>
                  <a:cubicBezTo>
                    <a:pt x="34" y="25"/>
                    <a:pt x="34" y="25"/>
                    <a:pt x="33" y="25"/>
                  </a:cubicBezTo>
                  <a:cubicBezTo>
                    <a:pt x="33" y="25"/>
                    <a:pt x="33" y="26"/>
                    <a:pt x="33" y="26"/>
                  </a:cubicBezTo>
                  <a:cubicBezTo>
                    <a:pt x="33" y="26"/>
                    <a:pt x="33" y="26"/>
                    <a:pt x="33" y="27"/>
                  </a:cubicBezTo>
                  <a:cubicBezTo>
                    <a:pt x="33" y="28"/>
                    <a:pt x="34" y="28"/>
                    <a:pt x="34" y="29"/>
                  </a:cubicBezTo>
                  <a:cubicBezTo>
                    <a:pt x="35" y="29"/>
                    <a:pt x="35" y="29"/>
                    <a:pt x="35" y="29"/>
                  </a:cubicBezTo>
                  <a:cubicBezTo>
                    <a:pt x="35" y="29"/>
                    <a:pt x="36" y="29"/>
                    <a:pt x="36" y="29"/>
                  </a:cubicBezTo>
                  <a:cubicBezTo>
                    <a:pt x="36" y="29"/>
                    <a:pt x="36" y="28"/>
                    <a:pt x="37" y="29"/>
                  </a:cubicBezTo>
                  <a:cubicBezTo>
                    <a:pt x="37" y="29"/>
                    <a:pt x="37" y="29"/>
                    <a:pt x="37" y="30"/>
                  </a:cubicBezTo>
                  <a:cubicBezTo>
                    <a:pt x="37" y="30"/>
                    <a:pt x="37" y="30"/>
                    <a:pt x="37" y="30"/>
                  </a:cubicBezTo>
                  <a:cubicBezTo>
                    <a:pt x="37" y="31"/>
                    <a:pt x="37" y="31"/>
                    <a:pt x="37" y="31"/>
                  </a:cubicBezTo>
                  <a:cubicBezTo>
                    <a:pt x="38" y="31"/>
                    <a:pt x="39" y="32"/>
                    <a:pt x="40" y="32"/>
                  </a:cubicBezTo>
                  <a:cubicBezTo>
                    <a:pt x="40" y="32"/>
                    <a:pt x="40" y="32"/>
                    <a:pt x="40" y="32"/>
                  </a:cubicBezTo>
                  <a:cubicBezTo>
                    <a:pt x="40" y="32"/>
                    <a:pt x="41" y="32"/>
                    <a:pt x="41" y="32"/>
                  </a:cubicBezTo>
                  <a:cubicBezTo>
                    <a:pt x="41" y="32"/>
                    <a:pt x="41" y="31"/>
                    <a:pt x="41" y="31"/>
                  </a:cubicBezTo>
                  <a:cubicBezTo>
                    <a:pt x="41" y="30"/>
                    <a:pt x="42" y="30"/>
                    <a:pt x="42" y="31"/>
                  </a:cubicBezTo>
                  <a:cubicBezTo>
                    <a:pt x="42" y="31"/>
                    <a:pt x="43" y="32"/>
                    <a:pt x="43" y="32"/>
                  </a:cubicBezTo>
                  <a:cubicBezTo>
                    <a:pt x="43" y="32"/>
                    <a:pt x="43" y="32"/>
                    <a:pt x="44" y="32"/>
                  </a:cubicBezTo>
                  <a:cubicBezTo>
                    <a:pt x="44" y="32"/>
                    <a:pt x="45" y="31"/>
                    <a:pt x="46" y="31"/>
                  </a:cubicBezTo>
                  <a:cubicBezTo>
                    <a:pt x="46" y="31"/>
                    <a:pt x="47" y="31"/>
                    <a:pt x="47" y="30"/>
                  </a:cubicBezTo>
                  <a:cubicBezTo>
                    <a:pt x="47" y="30"/>
                    <a:pt x="47" y="30"/>
                    <a:pt x="47" y="30"/>
                  </a:cubicBezTo>
                  <a:cubicBezTo>
                    <a:pt x="46" y="29"/>
                    <a:pt x="47" y="29"/>
                    <a:pt x="47" y="29"/>
                  </a:cubicBezTo>
                  <a:cubicBezTo>
                    <a:pt x="47" y="28"/>
                    <a:pt x="47" y="29"/>
                    <a:pt x="48" y="29"/>
                  </a:cubicBezTo>
                  <a:cubicBezTo>
                    <a:pt x="48" y="29"/>
                    <a:pt x="48" y="29"/>
                    <a:pt x="48" y="29"/>
                  </a:cubicBezTo>
                  <a:cubicBezTo>
                    <a:pt x="49" y="29"/>
                    <a:pt x="49" y="29"/>
                    <a:pt x="49" y="29"/>
                  </a:cubicBezTo>
                  <a:cubicBezTo>
                    <a:pt x="50" y="28"/>
                    <a:pt x="50" y="28"/>
                    <a:pt x="51" y="27"/>
                  </a:cubicBezTo>
                  <a:cubicBezTo>
                    <a:pt x="51" y="26"/>
                    <a:pt x="51" y="26"/>
                    <a:pt x="51" y="26"/>
                  </a:cubicBezTo>
                  <a:cubicBezTo>
                    <a:pt x="51" y="26"/>
                    <a:pt x="51" y="25"/>
                    <a:pt x="50" y="25"/>
                  </a:cubicBezTo>
                  <a:cubicBezTo>
                    <a:pt x="50" y="25"/>
                    <a:pt x="50" y="25"/>
                    <a:pt x="50" y="25"/>
                  </a:cubicBezTo>
                  <a:cubicBezTo>
                    <a:pt x="50" y="24"/>
                    <a:pt x="50" y="24"/>
                    <a:pt x="51" y="24"/>
                  </a:cubicBezTo>
                  <a:cubicBezTo>
                    <a:pt x="51" y="24"/>
                    <a:pt x="51" y="24"/>
                    <a:pt x="51" y="24"/>
                  </a:cubicBezTo>
                  <a:cubicBezTo>
                    <a:pt x="52" y="24"/>
                    <a:pt x="52" y="24"/>
                    <a:pt x="52" y="23"/>
                  </a:cubicBezTo>
                  <a:cubicBezTo>
                    <a:pt x="52" y="23"/>
                    <a:pt x="52" y="22"/>
                    <a:pt x="52" y="22"/>
                  </a:cubicBezTo>
                  <a:cubicBezTo>
                    <a:pt x="52" y="21"/>
                    <a:pt x="52" y="21"/>
                    <a:pt x="52" y="20"/>
                  </a:cubicBezTo>
                  <a:cubicBezTo>
                    <a:pt x="52" y="20"/>
                    <a:pt x="52" y="20"/>
                    <a:pt x="51" y="20"/>
                  </a:cubicBezTo>
                  <a:cubicBezTo>
                    <a:pt x="51" y="20"/>
                    <a:pt x="51" y="20"/>
                    <a:pt x="51" y="20"/>
                  </a:cubicBezTo>
                  <a:cubicBezTo>
                    <a:pt x="50" y="20"/>
                    <a:pt x="50" y="19"/>
                    <a:pt x="50" y="19"/>
                  </a:cubicBezTo>
                  <a:cubicBezTo>
                    <a:pt x="50" y="19"/>
                    <a:pt x="50" y="19"/>
                    <a:pt x="50" y="18"/>
                  </a:cubicBezTo>
                  <a:cubicBezTo>
                    <a:pt x="51" y="18"/>
                    <a:pt x="51" y="18"/>
                    <a:pt x="51" y="18"/>
                  </a:cubicBezTo>
                  <a:cubicBezTo>
                    <a:pt x="51" y="18"/>
                    <a:pt x="51" y="17"/>
                    <a:pt x="51" y="17"/>
                  </a:cubicBezTo>
                  <a:cubicBezTo>
                    <a:pt x="50" y="16"/>
                    <a:pt x="50" y="15"/>
                    <a:pt x="49" y="15"/>
                  </a:cubicBezTo>
                  <a:cubicBezTo>
                    <a:pt x="49" y="15"/>
                    <a:pt x="49" y="14"/>
                    <a:pt x="48" y="14"/>
                  </a:cubicBezTo>
                  <a:cubicBezTo>
                    <a:pt x="48" y="14"/>
                    <a:pt x="48" y="15"/>
                    <a:pt x="48" y="15"/>
                  </a:cubicBezTo>
                  <a:cubicBezTo>
                    <a:pt x="47" y="15"/>
                    <a:pt x="47" y="15"/>
                    <a:pt x="47" y="15"/>
                  </a:cubicBezTo>
                  <a:cubicBezTo>
                    <a:pt x="47" y="15"/>
                    <a:pt x="46" y="14"/>
                    <a:pt x="47" y="14"/>
                  </a:cubicBezTo>
                  <a:cubicBezTo>
                    <a:pt x="47" y="14"/>
                    <a:pt x="47" y="13"/>
                    <a:pt x="47" y="13"/>
                  </a:cubicBezTo>
                  <a:cubicBezTo>
                    <a:pt x="47" y="13"/>
                    <a:pt x="46" y="13"/>
                    <a:pt x="46" y="13"/>
                  </a:cubicBezTo>
                  <a:cubicBezTo>
                    <a:pt x="45" y="12"/>
                    <a:pt x="44" y="12"/>
                    <a:pt x="44" y="12"/>
                  </a:cubicBezTo>
                  <a:cubicBezTo>
                    <a:pt x="43" y="12"/>
                    <a:pt x="43" y="12"/>
                    <a:pt x="43" y="12"/>
                  </a:cubicBezTo>
                  <a:cubicBezTo>
                    <a:pt x="43" y="12"/>
                    <a:pt x="42" y="12"/>
                    <a:pt x="42" y="13"/>
                  </a:cubicBezTo>
                  <a:cubicBezTo>
                    <a:pt x="42" y="13"/>
                    <a:pt x="41" y="13"/>
                    <a:pt x="41" y="13"/>
                  </a:cubicBezTo>
                  <a:cubicBezTo>
                    <a:pt x="41" y="12"/>
                    <a:pt x="41" y="12"/>
                    <a:pt x="41" y="12"/>
                  </a:cubicBezTo>
                  <a:cubicBezTo>
                    <a:pt x="40" y="12"/>
                    <a:pt x="40" y="12"/>
                    <a:pt x="40" y="12"/>
                  </a:cubicBezTo>
                  <a:cubicBezTo>
                    <a:pt x="39" y="12"/>
                    <a:pt x="38" y="12"/>
                    <a:pt x="37" y="13"/>
                  </a:cubicBezTo>
                  <a:cubicBezTo>
                    <a:pt x="37" y="13"/>
                    <a:pt x="37" y="13"/>
                    <a:pt x="37" y="13"/>
                  </a:cubicBezTo>
                  <a:cubicBezTo>
                    <a:pt x="37" y="13"/>
                    <a:pt x="37" y="14"/>
                    <a:pt x="37" y="14"/>
                  </a:cubicBezTo>
                  <a:cubicBezTo>
                    <a:pt x="37" y="14"/>
                    <a:pt x="37" y="15"/>
                    <a:pt x="37" y="15"/>
                  </a:cubicBezTo>
                  <a:cubicBezTo>
                    <a:pt x="36" y="15"/>
                    <a:pt x="36" y="15"/>
                    <a:pt x="36" y="15"/>
                  </a:cubicBezTo>
                  <a:cubicBezTo>
                    <a:pt x="36" y="15"/>
                    <a:pt x="35" y="14"/>
                    <a:pt x="35" y="14"/>
                  </a:cubicBezTo>
                  <a:cubicBezTo>
                    <a:pt x="35" y="14"/>
                    <a:pt x="35" y="15"/>
                    <a:pt x="34" y="15"/>
                  </a:cubicBezTo>
                  <a:cubicBezTo>
                    <a:pt x="34" y="15"/>
                    <a:pt x="33" y="16"/>
                    <a:pt x="33" y="17"/>
                  </a:cubicBezTo>
                  <a:cubicBezTo>
                    <a:pt x="33" y="17"/>
                    <a:pt x="33" y="18"/>
                    <a:pt x="33" y="18"/>
                  </a:cubicBezTo>
                  <a:cubicBezTo>
                    <a:pt x="33" y="18"/>
                    <a:pt x="33" y="18"/>
                    <a:pt x="33" y="18"/>
                  </a:cubicBezTo>
                  <a:cubicBezTo>
                    <a:pt x="34" y="19"/>
                    <a:pt x="34" y="19"/>
                    <a:pt x="34" y="19"/>
                  </a:cubicBezTo>
                  <a:cubicBezTo>
                    <a:pt x="33" y="19"/>
                    <a:pt x="33" y="20"/>
                    <a:pt x="33" y="20"/>
                  </a:cubicBezTo>
                  <a:cubicBezTo>
                    <a:pt x="32" y="20"/>
                    <a:pt x="32" y="20"/>
                    <a:pt x="32" y="20"/>
                  </a:cubicBezTo>
                  <a:cubicBezTo>
                    <a:pt x="32" y="20"/>
                    <a:pt x="32" y="20"/>
                    <a:pt x="32" y="20"/>
                  </a:cubicBezTo>
                  <a:cubicBezTo>
                    <a:pt x="32" y="21"/>
                    <a:pt x="31" y="21"/>
                    <a:pt x="31" y="22"/>
                  </a:cubicBezTo>
                  <a:cubicBezTo>
                    <a:pt x="31" y="22"/>
                    <a:pt x="32" y="23"/>
                    <a:pt x="32" y="23"/>
                  </a:cubicBezTo>
                  <a:cubicBezTo>
                    <a:pt x="32" y="24"/>
                    <a:pt x="32" y="24"/>
                    <a:pt x="32" y="24"/>
                  </a:cubicBezTo>
                  <a:close/>
                  <a:moveTo>
                    <a:pt x="33" y="22"/>
                  </a:moveTo>
                  <a:cubicBezTo>
                    <a:pt x="34" y="21"/>
                    <a:pt x="35" y="21"/>
                    <a:pt x="35" y="20"/>
                  </a:cubicBezTo>
                  <a:cubicBezTo>
                    <a:pt x="36" y="19"/>
                    <a:pt x="36" y="18"/>
                    <a:pt x="35" y="17"/>
                  </a:cubicBezTo>
                  <a:cubicBezTo>
                    <a:pt x="35" y="17"/>
                    <a:pt x="35" y="17"/>
                    <a:pt x="35" y="17"/>
                  </a:cubicBezTo>
                  <a:cubicBezTo>
                    <a:pt x="36" y="17"/>
                    <a:pt x="37" y="17"/>
                    <a:pt x="38" y="17"/>
                  </a:cubicBezTo>
                  <a:cubicBezTo>
                    <a:pt x="39" y="16"/>
                    <a:pt x="39" y="15"/>
                    <a:pt x="39" y="14"/>
                  </a:cubicBezTo>
                  <a:cubicBezTo>
                    <a:pt x="39" y="14"/>
                    <a:pt x="39" y="14"/>
                    <a:pt x="39" y="14"/>
                  </a:cubicBezTo>
                  <a:cubicBezTo>
                    <a:pt x="40" y="15"/>
                    <a:pt x="41" y="15"/>
                    <a:pt x="42" y="15"/>
                  </a:cubicBezTo>
                  <a:cubicBezTo>
                    <a:pt x="43" y="15"/>
                    <a:pt x="44" y="15"/>
                    <a:pt x="44" y="14"/>
                  </a:cubicBezTo>
                  <a:cubicBezTo>
                    <a:pt x="44" y="14"/>
                    <a:pt x="44" y="14"/>
                    <a:pt x="45" y="14"/>
                  </a:cubicBezTo>
                  <a:cubicBezTo>
                    <a:pt x="44" y="15"/>
                    <a:pt x="45" y="16"/>
                    <a:pt x="46" y="17"/>
                  </a:cubicBezTo>
                  <a:cubicBezTo>
                    <a:pt x="46" y="17"/>
                    <a:pt x="47" y="17"/>
                    <a:pt x="48" y="17"/>
                  </a:cubicBezTo>
                  <a:cubicBezTo>
                    <a:pt x="48" y="17"/>
                    <a:pt x="48" y="17"/>
                    <a:pt x="49" y="17"/>
                  </a:cubicBezTo>
                  <a:cubicBezTo>
                    <a:pt x="48" y="18"/>
                    <a:pt x="48" y="19"/>
                    <a:pt x="48" y="20"/>
                  </a:cubicBezTo>
                  <a:cubicBezTo>
                    <a:pt x="48" y="21"/>
                    <a:pt x="49" y="21"/>
                    <a:pt x="50" y="22"/>
                  </a:cubicBezTo>
                  <a:cubicBezTo>
                    <a:pt x="50" y="22"/>
                    <a:pt x="50" y="22"/>
                    <a:pt x="50" y="22"/>
                  </a:cubicBezTo>
                  <a:cubicBezTo>
                    <a:pt x="50" y="22"/>
                    <a:pt x="50" y="22"/>
                    <a:pt x="50" y="22"/>
                  </a:cubicBezTo>
                  <a:cubicBezTo>
                    <a:pt x="49" y="22"/>
                    <a:pt x="48" y="23"/>
                    <a:pt x="48" y="24"/>
                  </a:cubicBezTo>
                  <a:cubicBezTo>
                    <a:pt x="48" y="25"/>
                    <a:pt x="48" y="26"/>
                    <a:pt x="49" y="26"/>
                  </a:cubicBezTo>
                  <a:cubicBezTo>
                    <a:pt x="48" y="27"/>
                    <a:pt x="48" y="27"/>
                    <a:pt x="48" y="27"/>
                  </a:cubicBezTo>
                  <a:cubicBezTo>
                    <a:pt x="47" y="27"/>
                    <a:pt x="46" y="27"/>
                    <a:pt x="46" y="27"/>
                  </a:cubicBezTo>
                  <a:cubicBezTo>
                    <a:pt x="45" y="28"/>
                    <a:pt x="44" y="29"/>
                    <a:pt x="45" y="30"/>
                  </a:cubicBezTo>
                  <a:cubicBezTo>
                    <a:pt x="44" y="30"/>
                    <a:pt x="44" y="30"/>
                    <a:pt x="44" y="30"/>
                  </a:cubicBezTo>
                  <a:cubicBezTo>
                    <a:pt x="44" y="29"/>
                    <a:pt x="43" y="28"/>
                    <a:pt x="42" y="28"/>
                  </a:cubicBezTo>
                  <a:cubicBezTo>
                    <a:pt x="41" y="28"/>
                    <a:pt x="40" y="29"/>
                    <a:pt x="39" y="30"/>
                  </a:cubicBezTo>
                  <a:cubicBezTo>
                    <a:pt x="39" y="30"/>
                    <a:pt x="39" y="30"/>
                    <a:pt x="39" y="30"/>
                  </a:cubicBezTo>
                  <a:cubicBezTo>
                    <a:pt x="39" y="29"/>
                    <a:pt x="39" y="28"/>
                    <a:pt x="38" y="27"/>
                  </a:cubicBezTo>
                  <a:cubicBezTo>
                    <a:pt x="37" y="27"/>
                    <a:pt x="36" y="27"/>
                    <a:pt x="35" y="27"/>
                  </a:cubicBezTo>
                  <a:cubicBezTo>
                    <a:pt x="35" y="27"/>
                    <a:pt x="35" y="27"/>
                    <a:pt x="35" y="26"/>
                  </a:cubicBezTo>
                  <a:cubicBezTo>
                    <a:pt x="36" y="26"/>
                    <a:pt x="36" y="25"/>
                    <a:pt x="35" y="24"/>
                  </a:cubicBezTo>
                  <a:cubicBezTo>
                    <a:pt x="35" y="23"/>
                    <a:pt x="34" y="22"/>
                    <a:pt x="33" y="22"/>
                  </a:cubicBezTo>
                  <a:cubicBezTo>
                    <a:pt x="33" y="22"/>
                    <a:pt x="33" y="22"/>
                    <a:pt x="33" y="22"/>
                  </a:cubicBezTo>
                  <a:cubicBezTo>
                    <a:pt x="33" y="22"/>
                    <a:pt x="33" y="22"/>
                    <a:pt x="33" y="22"/>
                  </a:cubicBezTo>
                  <a:close/>
                  <a:moveTo>
                    <a:pt x="42" y="27"/>
                  </a:moveTo>
                  <a:cubicBezTo>
                    <a:pt x="44" y="27"/>
                    <a:pt x="46" y="24"/>
                    <a:pt x="46" y="22"/>
                  </a:cubicBezTo>
                  <a:cubicBezTo>
                    <a:pt x="46" y="19"/>
                    <a:pt x="44" y="17"/>
                    <a:pt x="42" y="17"/>
                  </a:cubicBezTo>
                  <a:cubicBezTo>
                    <a:pt x="39" y="17"/>
                    <a:pt x="37" y="19"/>
                    <a:pt x="37" y="22"/>
                  </a:cubicBezTo>
                  <a:cubicBezTo>
                    <a:pt x="37" y="24"/>
                    <a:pt x="39" y="27"/>
                    <a:pt x="42" y="27"/>
                  </a:cubicBezTo>
                  <a:close/>
                  <a:moveTo>
                    <a:pt x="42" y="19"/>
                  </a:moveTo>
                  <a:cubicBezTo>
                    <a:pt x="43" y="19"/>
                    <a:pt x="44" y="20"/>
                    <a:pt x="44" y="22"/>
                  </a:cubicBezTo>
                  <a:cubicBezTo>
                    <a:pt x="44" y="23"/>
                    <a:pt x="43" y="25"/>
                    <a:pt x="42" y="25"/>
                  </a:cubicBezTo>
                  <a:cubicBezTo>
                    <a:pt x="40" y="25"/>
                    <a:pt x="39" y="23"/>
                    <a:pt x="39" y="22"/>
                  </a:cubicBezTo>
                  <a:cubicBezTo>
                    <a:pt x="39" y="20"/>
                    <a:pt x="40" y="19"/>
                    <a:pt x="42" y="19"/>
                  </a:cubicBezTo>
                  <a:close/>
                  <a:moveTo>
                    <a:pt x="84" y="51"/>
                  </a:moveTo>
                  <a:cubicBezTo>
                    <a:pt x="79" y="42"/>
                    <a:pt x="79" y="42"/>
                    <a:pt x="79" y="42"/>
                  </a:cubicBezTo>
                  <a:cubicBezTo>
                    <a:pt x="79" y="6"/>
                    <a:pt x="79" y="6"/>
                    <a:pt x="79" y="6"/>
                  </a:cubicBezTo>
                  <a:cubicBezTo>
                    <a:pt x="79" y="1"/>
                    <a:pt x="78" y="0"/>
                    <a:pt x="74" y="0"/>
                  </a:cubicBezTo>
                  <a:cubicBezTo>
                    <a:pt x="10" y="0"/>
                    <a:pt x="10" y="0"/>
                    <a:pt x="10" y="0"/>
                  </a:cubicBezTo>
                  <a:cubicBezTo>
                    <a:pt x="6" y="0"/>
                    <a:pt x="5" y="1"/>
                    <a:pt x="5" y="6"/>
                  </a:cubicBezTo>
                  <a:cubicBezTo>
                    <a:pt x="5" y="42"/>
                    <a:pt x="5" y="42"/>
                    <a:pt x="5" y="42"/>
                  </a:cubicBezTo>
                  <a:cubicBezTo>
                    <a:pt x="0" y="51"/>
                    <a:pt x="0" y="51"/>
                    <a:pt x="0" y="51"/>
                  </a:cubicBezTo>
                  <a:cubicBezTo>
                    <a:pt x="0" y="51"/>
                    <a:pt x="0" y="51"/>
                    <a:pt x="0" y="51"/>
                  </a:cubicBezTo>
                  <a:cubicBezTo>
                    <a:pt x="0" y="51"/>
                    <a:pt x="0" y="51"/>
                    <a:pt x="0" y="51"/>
                  </a:cubicBezTo>
                  <a:cubicBezTo>
                    <a:pt x="0" y="51"/>
                    <a:pt x="0" y="51"/>
                    <a:pt x="0" y="51"/>
                  </a:cubicBezTo>
                  <a:cubicBezTo>
                    <a:pt x="0" y="52"/>
                    <a:pt x="0" y="53"/>
                    <a:pt x="0" y="55"/>
                  </a:cubicBezTo>
                  <a:cubicBezTo>
                    <a:pt x="0" y="58"/>
                    <a:pt x="3" y="60"/>
                    <a:pt x="7" y="60"/>
                  </a:cubicBezTo>
                  <a:cubicBezTo>
                    <a:pt x="76" y="60"/>
                    <a:pt x="76" y="60"/>
                    <a:pt x="76" y="60"/>
                  </a:cubicBezTo>
                  <a:cubicBezTo>
                    <a:pt x="80" y="60"/>
                    <a:pt x="84" y="58"/>
                    <a:pt x="84" y="55"/>
                  </a:cubicBezTo>
                  <a:cubicBezTo>
                    <a:pt x="84" y="52"/>
                    <a:pt x="84" y="52"/>
                    <a:pt x="84" y="52"/>
                  </a:cubicBezTo>
                  <a:cubicBezTo>
                    <a:pt x="84" y="52"/>
                    <a:pt x="84" y="52"/>
                    <a:pt x="84" y="51"/>
                  </a:cubicBezTo>
                  <a:close/>
                  <a:moveTo>
                    <a:pt x="76" y="57"/>
                  </a:moveTo>
                  <a:cubicBezTo>
                    <a:pt x="7" y="57"/>
                    <a:pt x="7" y="57"/>
                    <a:pt x="7" y="57"/>
                  </a:cubicBezTo>
                  <a:cubicBezTo>
                    <a:pt x="5" y="57"/>
                    <a:pt x="3" y="56"/>
                    <a:pt x="3" y="55"/>
                  </a:cubicBezTo>
                  <a:cubicBezTo>
                    <a:pt x="3" y="53"/>
                    <a:pt x="3" y="53"/>
                    <a:pt x="3" y="53"/>
                  </a:cubicBezTo>
                  <a:cubicBezTo>
                    <a:pt x="29" y="53"/>
                    <a:pt x="29" y="53"/>
                    <a:pt x="29" y="53"/>
                  </a:cubicBezTo>
                  <a:cubicBezTo>
                    <a:pt x="29" y="55"/>
                    <a:pt x="29" y="55"/>
                    <a:pt x="29" y="55"/>
                  </a:cubicBezTo>
                  <a:cubicBezTo>
                    <a:pt x="29" y="56"/>
                    <a:pt x="30" y="56"/>
                    <a:pt x="30" y="56"/>
                  </a:cubicBezTo>
                  <a:cubicBezTo>
                    <a:pt x="53" y="56"/>
                    <a:pt x="53" y="56"/>
                    <a:pt x="53" y="56"/>
                  </a:cubicBezTo>
                  <a:cubicBezTo>
                    <a:pt x="54" y="56"/>
                    <a:pt x="54" y="56"/>
                    <a:pt x="54" y="55"/>
                  </a:cubicBezTo>
                  <a:cubicBezTo>
                    <a:pt x="54" y="53"/>
                    <a:pt x="54" y="53"/>
                    <a:pt x="54" y="53"/>
                  </a:cubicBezTo>
                  <a:cubicBezTo>
                    <a:pt x="81" y="53"/>
                    <a:pt x="81" y="53"/>
                    <a:pt x="81" y="53"/>
                  </a:cubicBezTo>
                  <a:cubicBezTo>
                    <a:pt x="81" y="55"/>
                    <a:pt x="81" y="55"/>
                    <a:pt x="81" y="55"/>
                  </a:cubicBezTo>
                  <a:cubicBezTo>
                    <a:pt x="81" y="56"/>
                    <a:pt x="79" y="57"/>
                    <a:pt x="76" y="57"/>
                  </a:cubicBezTo>
                  <a:close/>
                  <a:moveTo>
                    <a:pt x="31" y="53"/>
                  </a:moveTo>
                  <a:cubicBezTo>
                    <a:pt x="52" y="53"/>
                    <a:pt x="52" y="53"/>
                    <a:pt x="52" y="53"/>
                  </a:cubicBezTo>
                  <a:cubicBezTo>
                    <a:pt x="52" y="54"/>
                    <a:pt x="52" y="54"/>
                    <a:pt x="52" y="54"/>
                  </a:cubicBezTo>
                  <a:cubicBezTo>
                    <a:pt x="31" y="54"/>
                    <a:pt x="31" y="54"/>
                    <a:pt x="31" y="54"/>
                  </a:cubicBezTo>
                  <a:lnTo>
                    <a:pt x="31" y="53"/>
                  </a:lnTo>
                  <a:close/>
                  <a:moveTo>
                    <a:pt x="53" y="51"/>
                  </a:moveTo>
                  <a:cubicBezTo>
                    <a:pt x="30" y="51"/>
                    <a:pt x="30" y="51"/>
                    <a:pt x="30" y="51"/>
                  </a:cubicBezTo>
                  <a:cubicBezTo>
                    <a:pt x="3" y="51"/>
                    <a:pt x="3" y="51"/>
                    <a:pt x="3" y="51"/>
                  </a:cubicBezTo>
                  <a:cubicBezTo>
                    <a:pt x="7" y="43"/>
                    <a:pt x="7" y="43"/>
                    <a:pt x="7" y="43"/>
                  </a:cubicBezTo>
                  <a:cubicBezTo>
                    <a:pt x="76" y="43"/>
                    <a:pt x="76" y="43"/>
                    <a:pt x="76" y="43"/>
                  </a:cubicBezTo>
                  <a:cubicBezTo>
                    <a:pt x="80" y="51"/>
                    <a:pt x="80" y="51"/>
                    <a:pt x="80" y="51"/>
                  </a:cubicBezTo>
                  <a:lnTo>
                    <a:pt x="53" y="51"/>
                  </a:lnTo>
                  <a:close/>
                  <a:moveTo>
                    <a:pt x="76" y="6"/>
                  </a:moveTo>
                  <a:cubicBezTo>
                    <a:pt x="76" y="41"/>
                    <a:pt x="76" y="41"/>
                    <a:pt x="76" y="41"/>
                  </a:cubicBezTo>
                  <a:cubicBezTo>
                    <a:pt x="8" y="41"/>
                    <a:pt x="8" y="41"/>
                    <a:pt x="8" y="41"/>
                  </a:cubicBezTo>
                  <a:cubicBezTo>
                    <a:pt x="8" y="6"/>
                    <a:pt x="8" y="6"/>
                    <a:pt x="8" y="6"/>
                  </a:cubicBezTo>
                  <a:cubicBezTo>
                    <a:pt x="8" y="5"/>
                    <a:pt x="8" y="4"/>
                    <a:pt x="8" y="3"/>
                  </a:cubicBezTo>
                  <a:cubicBezTo>
                    <a:pt x="8" y="3"/>
                    <a:pt x="9" y="3"/>
                    <a:pt x="10" y="3"/>
                  </a:cubicBezTo>
                  <a:cubicBezTo>
                    <a:pt x="74" y="3"/>
                    <a:pt x="74" y="3"/>
                    <a:pt x="74" y="3"/>
                  </a:cubicBezTo>
                  <a:cubicBezTo>
                    <a:pt x="74" y="3"/>
                    <a:pt x="75" y="3"/>
                    <a:pt x="76" y="3"/>
                  </a:cubicBezTo>
                  <a:cubicBezTo>
                    <a:pt x="76" y="4"/>
                    <a:pt x="76" y="5"/>
                    <a:pt x="76" y="6"/>
                  </a:cubicBezTo>
                  <a:close/>
                </a:path>
              </a:pathLst>
            </a:custGeom>
            <a:solidFill>
              <a:srgbClr val="71BFEB">
                <a:alpha val="33000"/>
              </a:srgbClr>
            </a:solidFill>
            <a:ln>
              <a:noFill/>
            </a:ln>
          </p:spPr>
          <p:txBody>
            <a:bodyPr vert="horz" wrap="square" lIns="68580" tIns="34291" rIns="68580" bIns="34291"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350" b="0" i="0" u="none" strike="noStrike" kern="0" cap="none" spc="0" normalizeH="0" baseline="0" noProof="0" dirty="0">
                <a:ln>
                  <a:noFill/>
                </a:ln>
                <a:solidFill>
                  <a:prstClr val="black"/>
                </a:solidFill>
                <a:effectLst/>
                <a:uLnTx/>
                <a:uFillTx/>
                <a:latin typeface="印品黑体" panose="00000500000000000000" pitchFamily="2" charset="-122"/>
              </a:endParaRPr>
            </a:p>
          </p:txBody>
        </p:sp>
        <p:sp>
          <p:nvSpPr>
            <p:cNvPr id="71" name="Freeform 24"/>
            <p:cNvSpPr>
              <a:spLocks noEditPoints="1"/>
            </p:cNvSpPr>
            <p:nvPr/>
          </p:nvSpPr>
          <p:spPr bwMode="auto">
            <a:xfrm>
              <a:off x="4376" y="7428"/>
              <a:ext cx="382" cy="403"/>
            </a:xfrm>
            <a:custGeom>
              <a:avLst/>
              <a:gdLst>
                <a:gd name="T0" fmla="*/ 22 w 62"/>
                <a:gd name="T1" fmla="*/ 32 h 65"/>
                <a:gd name="T2" fmla="*/ 22 w 62"/>
                <a:gd name="T3" fmla="*/ 52 h 65"/>
                <a:gd name="T4" fmla="*/ 26 w 62"/>
                <a:gd name="T5" fmla="*/ 43 h 65"/>
                <a:gd name="T6" fmla="*/ 47 w 62"/>
                <a:gd name="T7" fmla="*/ 7 h 65"/>
                <a:gd name="T8" fmla="*/ 47 w 62"/>
                <a:gd name="T9" fmla="*/ 19 h 65"/>
                <a:gd name="T10" fmla="*/ 40 w 62"/>
                <a:gd name="T11" fmla="*/ 37 h 65"/>
                <a:gd name="T12" fmla="*/ 36 w 62"/>
                <a:gd name="T13" fmla="*/ 27 h 65"/>
                <a:gd name="T14" fmla="*/ 32 w 62"/>
                <a:gd name="T15" fmla="*/ 26 h 65"/>
                <a:gd name="T16" fmla="*/ 24 w 62"/>
                <a:gd name="T17" fmla="*/ 22 h 65"/>
                <a:gd name="T18" fmla="*/ 18 w 62"/>
                <a:gd name="T19" fmla="*/ 21 h 65"/>
                <a:gd name="T20" fmla="*/ 11 w 62"/>
                <a:gd name="T21" fmla="*/ 28 h 65"/>
                <a:gd name="T22" fmla="*/ 6 w 62"/>
                <a:gd name="T23" fmla="*/ 28 h 65"/>
                <a:gd name="T24" fmla="*/ 3 w 62"/>
                <a:gd name="T25" fmla="*/ 38 h 65"/>
                <a:gd name="T26" fmla="*/ 0 w 62"/>
                <a:gd name="T27" fmla="*/ 43 h 65"/>
                <a:gd name="T28" fmla="*/ 3 w 62"/>
                <a:gd name="T29" fmla="*/ 47 h 65"/>
                <a:gd name="T30" fmla="*/ 6 w 62"/>
                <a:gd name="T31" fmla="*/ 58 h 65"/>
                <a:gd name="T32" fmla="*/ 11 w 62"/>
                <a:gd name="T33" fmla="*/ 58 h 65"/>
                <a:gd name="T34" fmla="*/ 18 w 62"/>
                <a:gd name="T35" fmla="*/ 65 h 65"/>
                <a:gd name="T36" fmla="*/ 24 w 62"/>
                <a:gd name="T37" fmla="*/ 64 h 65"/>
                <a:gd name="T38" fmla="*/ 32 w 62"/>
                <a:gd name="T39" fmla="*/ 60 h 65"/>
                <a:gd name="T40" fmla="*/ 36 w 62"/>
                <a:gd name="T41" fmla="*/ 59 h 65"/>
                <a:gd name="T42" fmla="*/ 40 w 62"/>
                <a:gd name="T43" fmla="*/ 49 h 65"/>
                <a:gd name="T44" fmla="*/ 44 w 62"/>
                <a:gd name="T45" fmla="*/ 46 h 65"/>
                <a:gd name="T46" fmla="*/ 38 w 62"/>
                <a:gd name="T47" fmla="*/ 53 h 65"/>
                <a:gd name="T48" fmla="*/ 22 w 62"/>
                <a:gd name="T49" fmla="*/ 58 h 65"/>
                <a:gd name="T50" fmla="*/ 6 w 62"/>
                <a:gd name="T51" fmla="*/ 53 h 65"/>
                <a:gd name="T52" fmla="*/ 7 w 62"/>
                <a:gd name="T53" fmla="*/ 38 h 65"/>
                <a:gd name="T54" fmla="*/ 18 w 62"/>
                <a:gd name="T55" fmla="*/ 24 h 65"/>
                <a:gd name="T56" fmla="*/ 36 w 62"/>
                <a:gd name="T57" fmla="*/ 30 h 65"/>
                <a:gd name="T58" fmla="*/ 41 w 62"/>
                <a:gd name="T59" fmla="*/ 44 h 65"/>
                <a:gd name="T60" fmla="*/ 59 w 62"/>
                <a:gd name="T61" fmla="*/ 11 h 65"/>
                <a:gd name="T62" fmla="*/ 60 w 62"/>
                <a:gd name="T63" fmla="*/ 7 h 65"/>
                <a:gd name="T64" fmla="*/ 54 w 62"/>
                <a:gd name="T65" fmla="*/ 4 h 65"/>
                <a:gd name="T66" fmla="*/ 49 w 62"/>
                <a:gd name="T67" fmla="*/ 0 h 65"/>
                <a:gd name="T68" fmla="*/ 46 w 62"/>
                <a:gd name="T69" fmla="*/ 0 h 65"/>
                <a:gd name="T70" fmla="*/ 40 w 62"/>
                <a:gd name="T71" fmla="*/ 4 h 65"/>
                <a:gd name="T72" fmla="*/ 38 w 62"/>
                <a:gd name="T73" fmla="*/ 4 h 65"/>
                <a:gd name="T74" fmla="*/ 35 w 62"/>
                <a:gd name="T75" fmla="*/ 11 h 65"/>
                <a:gd name="T76" fmla="*/ 33 w 62"/>
                <a:gd name="T77" fmla="*/ 14 h 65"/>
                <a:gd name="T78" fmla="*/ 35 w 62"/>
                <a:gd name="T79" fmla="*/ 18 h 65"/>
                <a:gd name="T80" fmla="*/ 37 w 62"/>
                <a:gd name="T81" fmla="*/ 24 h 65"/>
                <a:gd name="T82" fmla="*/ 40 w 62"/>
                <a:gd name="T83" fmla="*/ 25 h 65"/>
                <a:gd name="T84" fmla="*/ 46 w 62"/>
                <a:gd name="T85" fmla="*/ 28 h 65"/>
                <a:gd name="T86" fmla="*/ 49 w 62"/>
                <a:gd name="T87" fmla="*/ 29 h 65"/>
                <a:gd name="T88" fmla="*/ 54 w 62"/>
                <a:gd name="T89" fmla="*/ 24 h 65"/>
                <a:gd name="T90" fmla="*/ 57 w 62"/>
                <a:gd name="T91" fmla="*/ 24 h 65"/>
                <a:gd name="T92" fmla="*/ 59 w 62"/>
                <a:gd name="T93" fmla="*/ 18 h 65"/>
                <a:gd name="T94" fmla="*/ 61 w 62"/>
                <a:gd name="T95" fmla="*/ 12 h 65"/>
                <a:gd name="T96" fmla="*/ 52 w 62"/>
                <a:gd name="T97" fmla="*/ 22 h 65"/>
                <a:gd name="T98" fmla="*/ 43 w 62"/>
                <a:gd name="T99" fmla="*/ 25 h 65"/>
                <a:gd name="T100" fmla="*/ 36 w 62"/>
                <a:gd name="T101" fmla="*/ 15 h 65"/>
                <a:gd name="T102" fmla="*/ 38 w 62"/>
                <a:gd name="T103" fmla="*/ 7 h 65"/>
                <a:gd name="T104" fmla="*/ 50 w 62"/>
                <a:gd name="T105" fmla="*/ 3 h 65"/>
                <a:gd name="T106" fmla="*/ 56 w 62"/>
                <a:gd name="T107" fmla="*/ 11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2" h="65">
                  <a:moveTo>
                    <a:pt x="22" y="32"/>
                  </a:moveTo>
                  <a:cubicBezTo>
                    <a:pt x="15" y="32"/>
                    <a:pt x="11" y="37"/>
                    <a:pt x="11" y="43"/>
                  </a:cubicBezTo>
                  <a:cubicBezTo>
                    <a:pt x="11" y="49"/>
                    <a:pt x="15" y="54"/>
                    <a:pt x="22" y="54"/>
                  </a:cubicBezTo>
                  <a:cubicBezTo>
                    <a:pt x="28" y="54"/>
                    <a:pt x="33" y="49"/>
                    <a:pt x="33" y="43"/>
                  </a:cubicBezTo>
                  <a:cubicBezTo>
                    <a:pt x="33" y="37"/>
                    <a:pt x="28" y="32"/>
                    <a:pt x="22" y="32"/>
                  </a:cubicBezTo>
                  <a:close/>
                  <a:moveTo>
                    <a:pt x="22" y="52"/>
                  </a:moveTo>
                  <a:cubicBezTo>
                    <a:pt x="17" y="52"/>
                    <a:pt x="13" y="48"/>
                    <a:pt x="13" y="43"/>
                  </a:cubicBezTo>
                  <a:cubicBezTo>
                    <a:pt x="13" y="38"/>
                    <a:pt x="17" y="34"/>
                    <a:pt x="22" y="34"/>
                  </a:cubicBezTo>
                  <a:cubicBezTo>
                    <a:pt x="27" y="34"/>
                    <a:pt x="31" y="38"/>
                    <a:pt x="31" y="43"/>
                  </a:cubicBezTo>
                  <a:cubicBezTo>
                    <a:pt x="31" y="48"/>
                    <a:pt x="27" y="52"/>
                    <a:pt x="22" y="52"/>
                  </a:cubicBezTo>
                  <a:close/>
                  <a:moveTo>
                    <a:pt x="26" y="43"/>
                  </a:moveTo>
                  <a:cubicBezTo>
                    <a:pt x="26" y="45"/>
                    <a:pt x="24" y="47"/>
                    <a:pt x="22" y="47"/>
                  </a:cubicBezTo>
                  <a:cubicBezTo>
                    <a:pt x="19" y="47"/>
                    <a:pt x="17" y="45"/>
                    <a:pt x="17" y="43"/>
                  </a:cubicBezTo>
                  <a:cubicBezTo>
                    <a:pt x="17" y="40"/>
                    <a:pt x="19" y="38"/>
                    <a:pt x="22" y="38"/>
                  </a:cubicBezTo>
                  <a:cubicBezTo>
                    <a:pt x="24" y="38"/>
                    <a:pt x="26" y="40"/>
                    <a:pt x="26" y="43"/>
                  </a:cubicBezTo>
                  <a:close/>
                  <a:moveTo>
                    <a:pt x="47" y="7"/>
                  </a:moveTo>
                  <a:cubicBezTo>
                    <a:pt x="43" y="7"/>
                    <a:pt x="40" y="10"/>
                    <a:pt x="40" y="14"/>
                  </a:cubicBezTo>
                  <a:cubicBezTo>
                    <a:pt x="40" y="18"/>
                    <a:pt x="43" y="21"/>
                    <a:pt x="47" y="21"/>
                  </a:cubicBezTo>
                  <a:cubicBezTo>
                    <a:pt x="51" y="21"/>
                    <a:pt x="54" y="18"/>
                    <a:pt x="54" y="14"/>
                  </a:cubicBezTo>
                  <a:cubicBezTo>
                    <a:pt x="54" y="10"/>
                    <a:pt x="51" y="7"/>
                    <a:pt x="47" y="7"/>
                  </a:cubicBezTo>
                  <a:close/>
                  <a:moveTo>
                    <a:pt x="47" y="19"/>
                  </a:moveTo>
                  <a:cubicBezTo>
                    <a:pt x="44" y="19"/>
                    <a:pt x="42" y="17"/>
                    <a:pt x="42" y="14"/>
                  </a:cubicBezTo>
                  <a:cubicBezTo>
                    <a:pt x="42" y="12"/>
                    <a:pt x="44" y="9"/>
                    <a:pt x="47" y="9"/>
                  </a:cubicBezTo>
                  <a:cubicBezTo>
                    <a:pt x="49" y="9"/>
                    <a:pt x="52" y="12"/>
                    <a:pt x="52" y="14"/>
                  </a:cubicBezTo>
                  <a:cubicBezTo>
                    <a:pt x="52" y="17"/>
                    <a:pt x="49" y="19"/>
                    <a:pt x="47" y="19"/>
                  </a:cubicBezTo>
                  <a:close/>
                  <a:moveTo>
                    <a:pt x="43" y="39"/>
                  </a:moveTo>
                  <a:cubicBezTo>
                    <a:pt x="43" y="38"/>
                    <a:pt x="42" y="38"/>
                    <a:pt x="42" y="38"/>
                  </a:cubicBezTo>
                  <a:cubicBezTo>
                    <a:pt x="42" y="38"/>
                    <a:pt x="42" y="38"/>
                    <a:pt x="41" y="38"/>
                  </a:cubicBezTo>
                  <a:cubicBezTo>
                    <a:pt x="41" y="38"/>
                    <a:pt x="41" y="38"/>
                    <a:pt x="41" y="38"/>
                  </a:cubicBezTo>
                  <a:cubicBezTo>
                    <a:pt x="40" y="38"/>
                    <a:pt x="40" y="38"/>
                    <a:pt x="40" y="37"/>
                  </a:cubicBezTo>
                  <a:cubicBezTo>
                    <a:pt x="39" y="36"/>
                    <a:pt x="40" y="36"/>
                    <a:pt x="40" y="35"/>
                  </a:cubicBezTo>
                  <a:cubicBezTo>
                    <a:pt x="41" y="35"/>
                    <a:pt x="41" y="35"/>
                    <a:pt x="42" y="34"/>
                  </a:cubicBezTo>
                  <a:cubicBezTo>
                    <a:pt x="42" y="33"/>
                    <a:pt x="42" y="33"/>
                    <a:pt x="41" y="32"/>
                  </a:cubicBezTo>
                  <a:cubicBezTo>
                    <a:pt x="40" y="31"/>
                    <a:pt x="39" y="29"/>
                    <a:pt x="38" y="28"/>
                  </a:cubicBezTo>
                  <a:cubicBezTo>
                    <a:pt x="38" y="27"/>
                    <a:pt x="37" y="27"/>
                    <a:pt x="36" y="27"/>
                  </a:cubicBezTo>
                  <a:cubicBezTo>
                    <a:pt x="36" y="27"/>
                    <a:pt x="36" y="27"/>
                    <a:pt x="36" y="27"/>
                  </a:cubicBezTo>
                  <a:cubicBezTo>
                    <a:pt x="36" y="27"/>
                    <a:pt x="35" y="27"/>
                    <a:pt x="35" y="28"/>
                  </a:cubicBezTo>
                  <a:cubicBezTo>
                    <a:pt x="35" y="28"/>
                    <a:pt x="34" y="28"/>
                    <a:pt x="34" y="28"/>
                  </a:cubicBezTo>
                  <a:cubicBezTo>
                    <a:pt x="33" y="28"/>
                    <a:pt x="33" y="28"/>
                    <a:pt x="33" y="28"/>
                  </a:cubicBezTo>
                  <a:cubicBezTo>
                    <a:pt x="32" y="27"/>
                    <a:pt x="32" y="27"/>
                    <a:pt x="32" y="26"/>
                  </a:cubicBezTo>
                  <a:cubicBezTo>
                    <a:pt x="33" y="25"/>
                    <a:pt x="33" y="25"/>
                    <a:pt x="33" y="24"/>
                  </a:cubicBezTo>
                  <a:cubicBezTo>
                    <a:pt x="32" y="24"/>
                    <a:pt x="32" y="23"/>
                    <a:pt x="32" y="23"/>
                  </a:cubicBezTo>
                  <a:cubicBezTo>
                    <a:pt x="30" y="22"/>
                    <a:pt x="28" y="22"/>
                    <a:pt x="26" y="21"/>
                  </a:cubicBezTo>
                  <a:cubicBezTo>
                    <a:pt x="26" y="21"/>
                    <a:pt x="26" y="21"/>
                    <a:pt x="26" y="21"/>
                  </a:cubicBezTo>
                  <a:cubicBezTo>
                    <a:pt x="25" y="21"/>
                    <a:pt x="25" y="21"/>
                    <a:pt x="24" y="22"/>
                  </a:cubicBezTo>
                  <a:cubicBezTo>
                    <a:pt x="24" y="22"/>
                    <a:pt x="24" y="22"/>
                    <a:pt x="24" y="23"/>
                  </a:cubicBezTo>
                  <a:cubicBezTo>
                    <a:pt x="24" y="24"/>
                    <a:pt x="23" y="24"/>
                    <a:pt x="22" y="24"/>
                  </a:cubicBezTo>
                  <a:cubicBezTo>
                    <a:pt x="21" y="24"/>
                    <a:pt x="20" y="24"/>
                    <a:pt x="20" y="23"/>
                  </a:cubicBezTo>
                  <a:cubicBezTo>
                    <a:pt x="20" y="22"/>
                    <a:pt x="20" y="22"/>
                    <a:pt x="20" y="22"/>
                  </a:cubicBezTo>
                  <a:cubicBezTo>
                    <a:pt x="19" y="21"/>
                    <a:pt x="19" y="21"/>
                    <a:pt x="18" y="21"/>
                  </a:cubicBezTo>
                  <a:cubicBezTo>
                    <a:pt x="18" y="21"/>
                    <a:pt x="18" y="21"/>
                    <a:pt x="18" y="21"/>
                  </a:cubicBezTo>
                  <a:cubicBezTo>
                    <a:pt x="16" y="22"/>
                    <a:pt x="14" y="22"/>
                    <a:pt x="12" y="23"/>
                  </a:cubicBezTo>
                  <a:cubicBezTo>
                    <a:pt x="12" y="23"/>
                    <a:pt x="12" y="24"/>
                    <a:pt x="11" y="24"/>
                  </a:cubicBezTo>
                  <a:cubicBezTo>
                    <a:pt x="11" y="25"/>
                    <a:pt x="11" y="25"/>
                    <a:pt x="12" y="26"/>
                  </a:cubicBezTo>
                  <a:cubicBezTo>
                    <a:pt x="12" y="27"/>
                    <a:pt x="12" y="27"/>
                    <a:pt x="11" y="28"/>
                  </a:cubicBezTo>
                  <a:cubicBezTo>
                    <a:pt x="11" y="28"/>
                    <a:pt x="11" y="28"/>
                    <a:pt x="10" y="28"/>
                  </a:cubicBezTo>
                  <a:cubicBezTo>
                    <a:pt x="10" y="28"/>
                    <a:pt x="9" y="28"/>
                    <a:pt x="9" y="28"/>
                  </a:cubicBezTo>
                  <a:cubicBezTo>
                    <a:pt x="9" y="27"/>
                    <a:pt x="8" y="27"/>
                    <a:pt x="8" y="27"/>
                  </a:cubicBezTo>
                  <a:cubicBezTo>
                    <a:pt x="8" y="27"/>
                    <a:pt x="8" y="27"/>
                    <a:pt x="8" y="27"/>
                  </a:cubicBezTo>
                  <a:cubicBezTo>
                    <a:pt x="7" y="27"/>
                    <a:pt x="6" y="27"/>
                    <a:pt x="6" y="28"/>
                  </a:cubicBezTo>
                  <a:cubicBezTo>
                    <a:pt x="5" y="29"/>
                    <a:pt x="4" y="31"/>
                    <a:pt x="3" y="32"/>
                  </a:cubicBezTo>
                  <a:cubicBezTo>
                    <a:pt x="2" y="33"/>
                    <a:pt x="2" y="33"/>
                    <a:pt x="2" y="34"/>
                  </a:cubicBezTo>
                  <a:cubicBezTo>
                    <a:pt x="3" y="35"/>
                    <a:pt x="3" y="35"/>
                    <a:pt x="4" y="35"/>
                  </a:cubicBezTo>
                  <a:cubicBezTo>
                    <a:pt x="4" y="36"/>
                    <a:pt x="5" y="36"/>
                    <a:pt x="4" y="37"/>
                  </a:cubicBezTo>
                  <a:cubicBezTo>
                    <a:pt x="4" y="38"/>
                    <a:pt x="4" y="38"/>
                    <a:pt x="3" y="38"/>
                  </a:cubicBezTo>
                  <a:cubicBezTo>
                    <a:pt x="3" y="38"/>
                    <a:pt x="3" y="38"/>
                    <a:pt x="3" y="38"/>
                  </a:cubicBezTo>
                  <a:cubicBezTo>
                    <a:pt x="2" y="38"/>
                    <a:pt x="2" y="38"/>
                    <a:pt x="2" y="38"/>
                  </a:cubicBezTo>
                  <a:cubicBezTo>
                    <a:pt x="2" y="38"/>
                    <a:pt x="1" y="38"/>
                    <a:pt x="1" y="39"/>
                  </a:cubicBezTo>
                  <a:cubicBezTo>
                    <a:pt x="1" y="39"/>
                    <a:pt x="0" y="39"/>
                    <a:pt x="0" y="40"/>
                  </a:cubicBezTo>
                  <a:cubicBezTo>
                    <a:pt x="0" y="41"/>
                    <a:pt x="0" y="42"/>
                    <a:pt x="0" y="43"/>
                  </a:cubicBezTo>
                  <a:cubicBezTo>
                    <a:pt x="0" y="44"/>
                    <a:pt x="0" y="45"/>
                    <a:pt x="0" y="46"/>
                  </a:cubicBezTo>
                  <a:cubicBezTo>
                    <a:pt x="0" y="46"/>
                    <a:pt x="1" y="47"/>
                    <a:pt x="1" y="47"/>
                  </a:cubicBezTo>
                  <a:cubicBezTo>
                    <a:pt x="1" y="47"/>
                    <a:pt x="2" y="48"/>
                    <a:pt x="2" y="48"/>
                  </a:cubicBezTo>
                  <a:cubicBezTo>
                    <a:pt x="2" y="48"/>
                    <a:pt x="2" y="48"/>
                    <a:pt x="3" y="47"/>
                  </a:cubicBezTo>
                  <a:cubicBezTo>
                    <a:pt x="3" y="47"/>
                    <a:pt x="3" y="47"/>
                    <a:pt x="3" y="47"/>
                  </a:cubicBezTo>
                  <a:cubicBezTo>
                    <a:pt x="4" y="47"/>
                    <a:pt x="4" y="48"/>
                    <a:pt x="4" y="49"/>
                  </a:cubicBezTo>
                  <a:cubicBezTo>
                    <a:pt x="5" y="49"/>
                    <a:pt x="4" y="50"/>
                    <a:pt x="4" y="51"/>
                  </a:cubicBezTo>
                  <a:cubicBezTo>
                    <a:pt x="3" y="51"/>
                    <a:pt x="3" y="51"/>
                    <a:pt x="2" y="52"/>
                  </a:cubicBezTo>
                  <a:cubicBezTo>
                    <a:pt x="2" y="52"/>
                    <a:pt x="2" y="53"/>
                    <a:pt x="3" y="53"/>
                  </a:cubicBezTo>
                  <a:cubicBezTo>
                    <a:pt x="4" y="55"/>
                    <a:pt x="5" y="57"/>
                    <a:pt x="6" y="58"/>
                  </a:cubicBezTo>
                  <a:cubicBezTo>
                    <a:pt x="6" y="58"/>
                    <a:pt x="7" y="59"/>
                    <a:pt x="8" y="59"/>
                  </a:cubicBezTo>
                  <a:cubicBezTo>
                    <a:pt x="8" y="59"/>
                    <a:pt x="8" y="59"/>
                    <a:pt x="8" y="59"/>
                  </a:cubicBezTo>
                  <a:cubicBezTo>
                    <a:pt x="8" y="59"/>
                    <a:pt x="9" y="58"/>
                    <a:pt x="9" y="58"/>
                  </a:cubicBezTo>
                  <a:cubicBezTo>
                    <a:pt x="9" y="58"/>
                    <a:pt x="10" y="57"/>
                    <a:pt x="10" y="57"/>
                  </a:cubicBezTo>
                  <a:cubicBezTo>
                    <a:pt x="11" y="57"/>
                    <a:pt x="11" y="58"/>
                    <a:pt x="11" y="58"/>
                  </a:cubicBezTo>
                  <a:cubicBezTo>
                    <a:pt x="12" y="58"/>
                    <a:pt x="12" y="59"/>
                    <a:pt x="12" y="60"/>
                  </a:cubicBezTo>
                  <a:cubicBezTo>
                    <a:pt x="11" y="60"/>
                    <a:pt x="11" y="61"/>
                    <a:pt x="11" y="61"/>
                  </a:cubicBezTo>
                  <a:cubicBezTo>
                    <a:pt x="12" y="62"/>
                    <a:pt x="12" y="62"/>
                    <a:pt x="12" y="63"/>
                  </a:cubicBezTo>
                  <a:cubicBezTo>
                    <a:pt x="14" y="64"/>
                    <a:pt x="16" y="64"/>
                    <a:pt x="18" y="65"/>
                  </a:cubicBezTo>
                  <a:cubicBezTo>
                    <a:pt x="18" y="65"/>
                    <a:pt x="18" y="65"/>
                    <a:pt x="18" y="65"/>
                  </a:cubicBezTo>
                  <a:cubicBezTo>
                    <a:pt x="19" y="65"/>
                    <a:pt x="19" y="64"/>
                    <a:pt x="20" y="64"/>
                  </a:cubicBezTo>
                  <a:cubicBezTo>
                    <a:pt x="20" y="64"/>
                    <a:pt x="20" y="63"/>
                    <a:pt x="20" y="63"/>
                  </a:cubicBezTo>
                  <a:cubicBezTo>
                    <a:pt x="20" y="62"/>
                    <a:pt x="21" y="61"/>
                    <a:pt x="22" y="61"/>
                  </a:cubicBezTo>
                  <a:cubicBezTo>
                    <a:pt x="23" y="61"/>
                    <a:pt x="24" y="62"/>
                    <a:pt x="24" y="63"/>
                  </a:cubicBezTo>
                  <a:cubicBezTo>
                    <a:pt x="24" y="63"/>
                    <a:pt x="24" y="64"/>
                    <a:pt x="24" y="64"/>
                  </a:cubicBezTo>
                  <a:cubicBezTo>
                    <a:pt x="25" y="64"/>
                    <a:pt x="25" y="65"/>
                    <a:pt x="26" y="65"/>
                  </a:cubicBezTo>
                  <a:cubicBezTo>
                    <a:pt x="26" y="65"/>
                    <a:pt x="26" y="65"/>
                    <a:pt x="26" y="65"/>
                  </a:cubicBezTo>
                  <a:cubicBezTo>
                    <a:pt x="28" y="64"/>
                    <a:pt x="30" y="64"/>
                    <a:pt x="32" y="63"/>
                  </a:cubicBezTo>
                  <a:cubicBezTo>
                    <a:pt x="32" y="62"/>
                    <a:pt x="32" y="62"/>
                    <a:pt x="33" y="61"/>
                  </a:cubicBezTo>
                  <a:cubicBezTo>
                    <a:pt x="33" y="61"/>
                    <a:pt x="33" y="60"/>
                    <a:pt x="32" y="60"/>
                  </a:cubicBezTo>
                  <a:cubicBezTo>
                    <a:pt x="32" y="59"/>
                    <a:pt x="32" y="58"/>
                    <a:pt x="33" y="58"/>
                  </a:cubicBezTo>
                  <a:cubicBezTo>
                    <a:pt x="33" y="58"/>
                    <a:pt x="33" y="57"/>
                    <a:pt x="34" y="57"/>
                  </a:cubicBezTo>
                  <a:cubicBezTo>
                    <a:pt x="34" y="57"/>
                    <a:pt x="35" y="58"/>
                    <a:pt x="35" y="58"/>
                  </a:cubicBezTo>
                  <a:cubicBezTo>
                    <a:pt x="35" y="58"/>
                    <a:pt x="36" y="59"/>
                    <a:pt x="36" y="59"/>
                  </a:cubicBezTo>
                  <a:cubicBezTo>
                    <a:pt x="36" y="59"/>
                    <a:pt x="36" y="59"/>
                    <a:pt x="36" y="59"/>
                  </a:cubicBezTo>
                  <a:cubicBezTo>
                    <a:pt x="37" y="59"/>
                    <a:pt x="38" y="58"/>
                    <a:pt x="38" y="58"/>
                  </a:cubicBezTo>
                  <a:cubicBezTo>
                    <a:pt x="39" y="57"/>
                    <a:pt x="40" y="55"/>
                    <a:pt x="41" y="53"/>
                  </a:cubicBezTo>
                  <a:cubicBezTo>
                    <a:pt x="42" y="53"/>
                    <a:pt x="42" y="52"/>
                    <a:pt x="42" y="52"/>
                  </a:cubicBezTo>
                  <a:cubicBezTo>
                    <a:pt x="41" y="51"/>
                    <a:pt x="41" y="51"/>
                    <a:pt x="40" y="51"/>
                  </a:cubicBezTo>
                  <a:cubicBezTo>
                    <a:pt x="40" y="50"/>
                    <a:pt x="39" y="49"/>
                    <a:pt x="40" y="49"/>
                  </a:cubicBezTo>
                  <a:cubicBezTo>
                    <a:pt x="40" y="48"/>
                    <a:pt x="40" y="47"/>
                    <a:pt x="41" y="47"/>
                  </a:cubicBezTo>
                  <a:cubicBezTo>
                    <a:pt x="41" y="47"/>
                    <a:pt x="41" y="47"/>
                    <a:pt x="41" y="47"/>
                  </a:cubicBezTo>
                  <a:cubicBezTo>
                    <a:pt x="42" y="48"/>
                    <a:pt x="42" y="48"/>
                    <a:pt x="42" y="48"/>
                  </a:cubicBezTo>
                  <a:cubicBezTo>
                    <a:pt x="42" y="48"/>
                    <a:pt x="43" y="47"/>
                    <a:pt x="43" y="47"/>
                  </a:cubicBezTo>
                  <a:cubicBezTo>
                    <a:pt x="43" y="47"/>
                    <a:pt x="44" y="46"/>
                    <a:pt x="44" y="46"/>
                  </a:cubicBezTo>
                  <a:cubicBezTo>
                    <a:pt x="44" y="45"/>
                    <a:pt x="44" y="44"/>
                    <a:pt x="44" y="43"/>
                  </a:cubicBezTo>
                  <a:cubicBezTo>
                    <a:pt x="44" y="42"/>
                    <a:pt x="44" y="41"/>
                    <a:pt x="44" y="40"/>
                  </a:cubicBezTo>
                  <a:cubicBezTo>
                    <a:pt x="44" y="39"/>
                    <a:pt x="43" y="39"/>
                    <a:pt x="43" y="39"/>
                  </a:cubicBezTo>
                  <a:close/>
                  <a:moveTo>
                    <a:pt x="37" y="48"/>
                  </a:moveTo>
                  <a:cubicBezTo>
                    <a:pt x="36" y="50"/>
                    <a:pt x="37" y="52"/>
                    <a:pt x="38" y="53"/>
                  </a:cubicBezTo>
                  <a:cubicBezTo>
                    <a:pt x="38" y="54"/>
                    <a:pt x="37" y="54"/>
                    <a:pt x="36" y="55"/>
                  </a:cubicBezTo>
                  <a:cubicBezTo>
                    <a:pt x="35" y="54"/>
                    <a:pt x="33" y="54"/>
                    <a:pt x="31" y="55"/>
                  </a:cubicBezTo>
                  <a:cubicBezTo>
                    <a:pt x="29" y="57"/>
                    <a:pt x="29" y="59"/>
                    <a:pt x="29" y="60"/>
                  </a:cubicBezTo>
                  <a:cubicBezTo>
                    <a:pt x="28" y="61"/>
                    <a:pt x="27" y="61"/>
                    <a:pt x="26" y="61"/>
                  </a:cubicBezTo>
                  <a:cubicBezTo>
                    <a:pt x="26" y="60"/>
                    <a:pt x="24" y="58"/>
                    <a:pt x="22" y="58"/>
                  </a:cubicBezTo>
                  <a:cubicBezTo>
                    <a:pt x="20" y="58"/>
                    <a:pt x="18" y="60"/>
                    <a:pt x="18" y="61"/>
                  </a:cubicBezTo>
                  <a:cubicBezTo>
                    <a:pt x="17" y="61"/>
                    <a:pt x="16" y="61"/>
                    <a:pt x="15" y="60"/>
                  </a:cubicBezTo>
                  <a:cubicBezTo>
                    <a:pt x="15" y="59"/>
                    <a:pt x="15" y="57"/>
                    <a:pt x="13" y="55"/>
                  </a:cubicBezTo>
                  <a:cubicBezTo>
                    <a:pt x="11" y="54"/>
                    <a:pt x="9" y="54"/>
                    <a:pt x="8" y="55"/>
                  </a:cubicBezTo>
                  <a:cubicBezTo>
                    <a:pt x="7" y="54"/>
                    <a:pt x="6" y="54"/>
                    <a:pt x="6" y="53"/>
                  </a:cubicBezTo>
                  <a:cubicBezTo>
                    <a:pt x="7" y="52"/>
                    <a:pt x="8" y="50"/>
                    <a:pt x="7" y="48"/>
                  </a:cubicBezTo>
                  <a:cubicBezTo>
                    <a:pt x="7" y="46"/>
                    <a:pt x="5" y="44"/>
                    <a:pt x="3" y="44"/>
                  </a:cubicBezTo>
                  <a:cubicBezTo>
                    <a:pt x="3" y="44"/>
                    <a:pt x="3" y="43"/>
                    <a:pt x="3" y="43"/>
                  </a:cubicBezTo>
                  <a:cubicBezTo>
                    <a:pt x="3" y="42"/>
                    <a:pt x="3" y="42"/>
                    <a:pt x="3" y="41"/>
                  </a:cubicBezTo>
                  <a:cubicBezTo>
                    <a:pt x="5" y="41"/>
                    <a:pt x="7" y="40"/>
                    <a:pt x="7" y="38"/>
                  </a:cubicBezTo>
                  <a:cubicBezTo>
                    <a:pt x="8" y="36"/>
                    <a:pt x="7" y="34"/>
                    <a:pt x="6" y="33"/>
                  </a:cubicBezTo>
                  <a:cubicBezTo>
                    <a:pt x="6" y="32"/>
                    <a:pt x="7" y="31"/>
                    <a:pt x="8" y="30"/>
                  </a:cubicBezTo>
                  <a:cubicBezTo>
                    <a:pt x="9" y="32"/>
                    <a:pt x="11" y="32"/>
                    <a:pt x="13" y="30"/>
                  </a:cubicBezTo>
                  <a:cubicBezTo>
                    <a:pt x="15" y="29"/>
                    <a:pt x="15" y="27"/>
                    <a:pt x="15" y="25"/>
                  </a:cubicBezTo>
                  <a:cubicBezTo>
                    <a:pt x="16" y="25"/>
                    <a:pt x="17" y="25"/>
                    <a:pt x="18" y="24"/>
                  </a:cubicBezTo>
                  <a:cubicBezTo>
                    <a:pt x="18" y="26"/>
                    <a:pt x="20" y="27"/>
                    <a:pt x="22" y="27"/>
                  </a:cubicBezTo>
                  <a:cubicBezTo>
                    <a:pt x="24" y="27"/>
                    <a:pt x="26" y="26"/>
                    <a:pt x="26" y="24"/>
                  </a:cubicBezTo>
                  <a:cubicBezTo>
                    <a:pt x="27" y="25"/>
                    <a:pt x="28" y="25"/>
                    <a:pt x="29" y="25"/>
                  </a:cubicBezTo>
                  <a:cubicBezTo>
                    <a:pt x="29" y="27"/>
                    <a:pt x="29" y="29"/>
                    <a:pt x="31" y="30"/>
                  </a:cubicBezTo>
                  <a:cubicBezTo>
                    <a:pt x="33" y="32"/>
                    <a:pt x="35" y="32"/>
                    <a:pt x="36" y="30"/>
                  </a:cubicBezTo>
                  <a:cubicBezTo>
                    <a:pt x="37" y="31"/>
                    <a:pt x="38" y="32"/>
                    <a:pt x="38" y="33"/>
                  </a:cubicBezTo>
                  <a:cubicBezTo>
                    <a:pt x="37" y="34"/>
                    <a:pt x="36" y="36"/>
                    <a:pt x="37" y="38"/>
                  </a:cubicBezTo>
                  <a:cubicBezTo>
                    <a:pt x="37" y="40"/>
                    <a:pt x="39" y="41"/>
                    <a:pt x="41" y="41"/>
                  </a:cubicBezTo>
                  <a:cubicBezTo>
                    <a:pt x="41" y="42"/>
                    <a:pt x="41" y="42"/>
                    <a:pt x="41" y="43"/>
                  </a:cubicBezTo>
                  <a:cubicBezTo>
                    <a:pt x="41" y="43"/>
                    <a:pt x="41" y="44"/>
                    <a:pt x="41" y="44"/>
                  </a:cubicBezTo>
                  <a:cubicBezTo>
                    <a:pt x="39" y="44"/>
                    <a:pt x="37" y="46"/>
                    <a:pt x="37" y="48"/>
                  </a:cubicBezTo>
                  <a:close/>
                  <a:moveTo>
                    <a:pt x="61" y="12"/>
                  </a:moveTo>
                  <a:cubicBezTo>
                    <a:pt x="61" y="12"/>
                    <a:pt x="61" y="11"/>
                    <a:pt x="61" y="11"/>
                  </a:cubicBezTo>
                  <a:cubicBezTo>
                    <a:pt x="60" y="11"/>
                    <a:pt x="60" y="11"/>
                    <a:pt x="59" y="11"/>
                  </a:cubicBezTo>
                  <a:cubicBezTo>
                    <a:pt x="59" y="11"/>
                    <a:pt x="59" y="11"/>
                    <a:pt x="59" y="11"/>
                  </a:cubicBezTo>
                  <a:cubicBezTo>
                    <a:pt x="59" y="11"/>
                    <a:pt x="59" y="11"/>
                    <a:pt x="59" y="11"/>
                  </a:cubicBezTo>
                  <a:cubicBezTo>
                    <a:pt x="59" y="11"/>
                    <a:pt x="59" y="11"/>
                    <a:pt x="59" y="11"/>
                  </a:cubicBezTo>
                  <a:cubicBezTo>
                    <a:pt x="59" y="10"/>
                    <a:pt x="59" y="10"/>
                    <a:pt x="59" y="10"/>
                  </a:cubicBezTo>
                  <a:cubicBezTo>
                    <a:pt x="59" y="10"/>
                    <a:pt x="60" y="10"/>
                    <a:pt x="60" y="9"/>
                  </a:cubicBezTo>
                  <a:cubicBezTo>
                    <a:pt x="60" y="9"/>
                    <a:pt x="60" y="8"/>
                    <a:pt x="60" y="7"/>
                  </a:cubicBezTo>
                  <a:cubicBezTo>
                    <a:pt x="59" y="6"/>
                    <a:pt x="58" y="5"/>
                    <a:pt x="57" y="4"/>
                  </a:cubicBezTo>
                  <a:cubicBezTo>
                    <a:pt x="57" y="4"/>
                    <a:pt x="57" y="4"/>
                    <a:pt x="56" y="4"/>
                  </a:cubicBezTo>
                  <a:cubicBezTo>
                    <a:pt x="56" y="4"/>
                    <a:pt x="56" y="4"/>
                    <a:pt x="56" y="4"/>
                  </a:cubicBezTo>
                  <a:cubicBezTo>
                    <a:pt x="55" y="4"/>
                    <a:pt x="55" y="4"/>
                    <a:pt x="55" y="4"/>
                  </a:cubicBezTo>
                  <a:cubicBezTo>
                    <a:pt x="54" y="4"/>
                    <a:pt x="54" y="4"/>
                    <a:pt x="54" y="4"/>
                  </a:cubicBezTo>
                  <a:cubicBezTo>
                    <a:pt x="54" y="4"/>
                    <a:pt x="54" y="4"/>
                    <a:pt x="54" y="4"/>
                  </a:cubicBezTo>
                  <a:cubicBezTo>
                    <a:pt x="54" y="4"/>
                    <a:pt x="55" y="3"/>
                    <a:pt x="54" y="2"/>
                  </a:cubicBezTo>
                  <a:cubicBezTo>
                    <a:pt x="54" y="2"/>
                    <a:pt x="54" y="1"/>
                    <a:pt x="53" y="1"/>
                  </a:cubicBezTo>
                  <a:cubicBezTo>
                    <a:pt x="52" y="1"/>
                    <a:pt x="51" y="0"/>
                    <a:pt x="50" y="0"/>
                  </a:cubicBezTo>
                  <a:cubicBezTo>
                    <a:pt x="49" y="0"/>
                    <a:pt x="49" y="0"/>
                    <a:pt x="49" y="0"/>
                  </a:cubicBezTo>
                  <a:cubicBezTo>
                    <a:pt x="49" y="0"/>
                    <a:pt x="48" y="0"/>
                    <a:pt x="48" y="0"/>
                  </a:cubicBezTo>
                  <a:cubicBezTo>
                    <a:pt x="48" y="1"/>
                    <a:pt x="47" y="1"/>
                    <a:pt x="47" y="2"/>
                  </a:cubicBezTo>
                  <a:cubicBezTo>
                    <a:pt x="47" y="2"/>
                    <a:pt x="47" y="2"/>
                    <a:pt x="47" y="2"/>
                  </a:cubicBezTo>
                  <a:cubicBezTo>
                    <a:pt x="47" y="2"/>
                    <a:pt x="47" y="2"/>
                    <a:pt x="47" y="2"/>
                  </a:cubicBezTo>
                  <a:cubicBezTo>
                    <a:pt x="47" y="1"/>
                    <a:pt x="46" y="1"/>
                    <a:pt x="46" y="0"/>
                  </a:cubicBezTo>
                  <a:cubicBezTo>
                    <a:pt x="46" y="0"/>
                    <a:pt x="45" y="0"/>
                    <a:pt x="45" y="0"/>
                  </a:cubicBezTo>
                  <a:cubicBezTo>
                    <a:pt x="45" y="0"/>
                    <a:pt x="45" y="0"/>
                    <a:pt x="44" y="0"/>
                  </a:cubicBezTo>
                  <a:cubicBezTo>
                    <a:pt x="43" y="0"/>
                    <a:pt x="42" y="1"/>
                    <a:pt x="41" y="1"/>
                  </a:cubicBezTo>
                  <a:cubicBezTo>
                    <a:pt x="40" y="1"/>
                    <a:pt x="40" y="2"/>
                    <a:pt x="40" y="2"/>
                  </a:cubicBezTo>
                  <a:cubicBezTo>
                    <a:pt x="40" y="3"/>
                    <a:pt x="40" y="4"/>
                    <a:pt x="40" y="4"/>
                  </a:cubicBezTo>
                  <a:cubicBezTo>
                    <a:pt x="40" y="4"/>
                    <a:pt x="40" y="4"/>
                    <a:pt x="40" y="4"/>
                  </a:cubicBezTo>
                  <a:cubicBezTo>
                    <a:pt x="40" y="4"/>
                    <a:pt x="40" y="4"/>
                    <a:pt x="40" y="4"/>
                  </a:cubicBezTo>
                  <a:cubicBezTo>
                    <a:pt x="40" y="4"/>
                    <a:pt x="40" y="4"/>
                    <a:pt x="39" y="4"/>
                  </a:cubicBezTo>
                  <a:cubicBezTo>
                    <a:pt x="39" y="4"/>
                    <a:pt x="39" y="4"/>
                    <a:pt x="38" y="4"/>
                  </a:cubicBezTo>
                  <a:cubicBezTo>
                    <a:pt x="38" y="4"/>
                    <a:pt x="38" y="4"/>
                    <a:pt x="38" y="4"/>
                  </a:cubicBezTo>
                  <a:cubicBezTo>
                    <a:pt x="37" y="4"/>
                    <a:pt x="37" y="4"/>
                    <a:pt x="37" y="4"/>
                  </a:cubicBezTo>
                  <a:cubicBezTo>
                    <a:pt x="36" y="5"/>
                    <a:pt x="35" y="6"/>
                    <a:pt x="34" y="7"/>
                  </a:cubicBezTo>
                  <a:cubicBezTo>
                    <a:pt x="34" y="8"/>
                    <a:pt x="34" y="9"/>
                    <a:pt x="34" y="9"/>
                  </a:cubicBezTo>
                  <a:cubicBezTo>
                    <a:pt x="34" y="10"/>
                    <a:pt x="35" y="10"/>
                    <a:pt x="35" y="10"/>
                  </a:cubicBezTo>
                  <a:cubicBezTo>
                    <a:pt x="35" y="10"/>
                    <a:pt x="35" y="10"/>
                    <a:pt x="35" y="11"/>
                  </a:cubicBezTo>
                  <a:cubicBezTo>
                    <a:pt x="35" y="11"/>
                    <a:pt x="35" y="11"/>
                    <a:pt x="35" y="11"/>
                  </a:cubicBezTo>
                  <a:cubicBezTo>
                    <a:pt x="35" y="11"/>
                    <a:pt x="35" y="11"/>
                    <a:pt x="35" y="11"/>
                  </a:cubicBezTo>
                  <a:cubicBezTo>
                    <a:pt x="34" y="11"/>
                    <a:pt x="34" y="11"/>
                    <a:pt x="34" y="11"/>
                  </a:cubicBezTo>
                  <a:cubicBezTo>
                    <a:pt x="33" y="11"/>
                    <a:pt x="33" y="12"/>
                    <a:pt x="33" y="12"/>
                  </a:cubicBezTo>
                  <a:cubicBezTo>
                    <a:pt x="33" y="13"/>
                    <a:pt x="33" y="14"/>
                    <a:pt x="33" y="14"/>
                  </a:cubicBezTo>
                  <a:cubicBezTo>
                    <a:pt x="33" y="15"/>
                    <a:pt x="33" y="16"/>
                    <a:pt x="33" y="16"/>
                  </a:cubicBezTo>
                  <a:cubicBezTo>
                    <a:pt x="33" y="17"/>
                    <a:pt x="33" y="17"/>
                    <a:pt x="33" y="18"/>
                  </a:cubicBezTo>
                  <a:cubicBezTo>
                    <a:pt x="34" y="18"/>
                    <a:pt x="34" y="18"/>
                    <a:pt x="35" y="18"/>
                  </a:cubicBezTo>
                  <a:cubicBezTo>
                    <a:pt x="35" y="18"/>
                    <a:pt x="35" y="18"/>
                    <a:pt x="35" y="18"/>
                  </a:cubicBezTo>
                  <a:cubicBezTo>
                    <a:pt x="35" y="18"/>
                    <a:pt x="35" y="18"/>
                    <a:pt x="35" y="18"/>
                  </a:cubicBezTo>
                  <a:cubicBezTo>
                    <a:pt x="35" y="18"/>
                    <a:pt x="35" y="18"/>
                    <a:pt x="35" y="18"/>
                  </a:cubicBezTo>
                  <a:cubicBezTo>
                    <a:pt x="35" y="18"/>
                    <a:pt x="35" y="18"/>
                    <a:pt x="35" y="18"/>
                  </a:cubicBezTo>
                  <a:cubicBezTo>
                    <a:pt x="35" y="19"/>
                    <a:pt x="34" y="19"/>
                    <a:pt x="34" y="20"/>
                  </a:cubicBezTo>
                  <a:cubicBezTo>
                    <a:pt x="34" y="20"/>
                    <a:pt x="34" y="21"/>
                    <a:pt x="34" y="21"/>
                  </a:cubicBezTo>
                  <a:cubicBezTo>
                    <a:pt x="35" y="22"/>
                    <a:pt x="36" y="23"/>
                    <a:pt x="37" y="24"/>
                  </a:cubicBezTo>
                  <a:cubicBezTo>
                    <a:pt x="37" y="25"/>
                    <a:pt x="37" y="25"/>
                    <a:pt x="38" y="25"/>
                  </a:cubicBezTo>
                  <a:cubicBezTo>
                    <a:pt x="38" y="25"/>
                    <a:pt x="38" y="25"/>
                    <a:pt x="38" y="25"/>
                  </a:cubicBezTo>
                  <a:cubicBezTo>
                    <a:pt x="39" y="25"/>
                    <a:pt x="39" y="25"/>
                    <a:pt x="39" y="24"/>
                  </a:cubicBezTo>
                  <a:cubicBezTo>
                    <a:pt x="40" y="24"/>
                    <a:pt x="40" y="24"/>
                    <a:pt x="40" y="24"/>
                  </a:cubicBezTo>
                  <a:cubicBezTo>
                    <a:pt x="40" y="24"/>
                    <a:pt x="40" y="24"/>
                    <a:pt x="40" y="25"/>
                  </a:cubicBezTo>
                  <a:cubicBezTo>
                    <a:pt x="40" y="25"/>
                    <a:pt x="40" y="26"/>
                    <a:pt x="40" y="26"/>
                  </a:cubicBezTo>
                  <a:cubicBezTo>
                    <a:pt x="40" y="27"/>
                    <a:pt x="40" y="27"/>
                    <a:pt x="41" y="27"/>
                  </a:cubicBezTo>
                  <a:cubicBezTo>
                    <a:pt x="42" y="28"/>
                    <a:pt x="43" y="28"/>
                    <a:pt x="44" y="29"/>
                  </a:cubicBezTo>
                  <a:cubicBezTo>
                    <a:pt x="45" y="29"/>
                    <a:pt x="45" y="29"/>
                    <a:pt x="45" y="29"/>
                  </a:cubicBezTo>
                  <a:cubicBezTo>
                    <a:pt x="45" y="29"/>
                    <a:pt x="46" y="28"/>
                    <a:pt x="46" y="28"/>
                  </a:cubicBezTo>
                  <a:cubicBezTo>
                    <a:pt x="46" y="28"/>
                    <a:pt x="47" y="27"/>
                    <a:pt x="47" y="27"/>
                  </a:cubicBezTo>
                  <a:cubicBezTo>
                    <a:pt x="47" y="27"/>
                    <a:pt x="47" y="27"/>
                    <a:pt x="47" y="27"/>
                  </a:cubicBezTo>
                  <a:cubicBezTo>
                    <a:pt x="47" y="27"/>
                    <a:pt x="47" y="27"/>
                    <a:pt x="47" y="27"/>
                  </a:cubicBezTo>
                  <a:cubicBezTo>
                    <a:pt x="47" y="27"/>
                    <a:pt x="48" y="28"/>
                    <a:pt x="48" y="28"/>
                  </a:cubicBezTo>
                  <a:cubicBezTo>
                    <a:pt x="48" y="28"/>
                    <a:pt x="49" y="29"/>
                    <a:pt x="49" y="29"/>
                  </a:cubicBezTo>
                  <a:cubicBezTo>
                    <a:pt x="49" y="29"/>
                    <a:pt x="49" y="29"/>
                    <a:pt x="50" y="29"/>
                  </a:cubicBezTo>
                  <a:cubicBezTo>
                    <a:pt x="51" y="28"/>
                    <a:pt x="52" y="28"/>
                    <a:pt x="53" y="27"/>
                  </a:cubicBezTo>
                  <a:cubicBezTo>
                    <a:pt x="54" y="27"/>
                    <a:pt x="54" y="27"/>
                    <a:pt x="54" y="26"/>
                  </a:cubicBezTo>
                  <a:cubicBezTo>
                    <a:pt x="55" y="26"/>
                    <a:pt x="54" y="25"/>
                    <a:pt x="54" y="25"/>
                  </a:cubicBezTo>
                  <a:cubicBezTo>
                    <a:pt x="54" y="24"/>
                    <a:pt x="54" y="24"/>
                    <a:pt x="54" y="24"/>
                  </a:cubicBezTo>
                  <a:cubicBezTo>
                    <a:pt x="54" y="24"/>
                    <a:pt x="54" y="24"/>
                    <a:pt x="54" y="24"/>
                  </a:cubicBezTo>
                  <a:cubicBezTo>
                    <a:pt x="54" y="24"/>
                    <a:pt x="54" y="24"/>
                    <a:pt x="55" y="24"/>
                  </a:cubicBezTo>
                  <a:cubicBezTo>
                    <a:pt x="55" y="25"/>
                    <a:pt x="55" y="25"/>
                    <a:pt x="56" y="25"/>
                  </a:cubicBezTo>
                  <a:cubicBezTo>
                    <a:pt x="56" y="25"/>
                    <a:pt x="56" y="25"/>
                    <a:pt x="56" y="25"/>
                  </a:cubicBezTo>
                  <a:cubicBezTo>
                    <a:pt x="57" y="25"/>
                    <a:pt x="57" y="25"/>
                    <a:pt x="57" y="24"/>
                  </a:cubicBezTo>
                  <a:cubicBezTo>
                    <a:pt x="58" y="23"/>
                    <a:pt x="59" y="22"/>
                    <a:pt x="60" y="21"/>
                  </a:cubicBezTo>
                  <a:cubicBezTo>
                    <a:pt x="60" y="21"/>
                    <a:pt x="60" y="20"/>
                    <a:pt x="60" y="20"/>
                  </a:cubicBezTo>
                  <a:cubicBezTo>
                    <a:pt x="60" y="19"/>
                    <a:pt x="59" y="19"/>
                    <a:pt x="59" y="18"/>
                  </a:cubicBezTo>
                  <a:cubicBezTo>
                    <a:pt x="59" y="18"/>
                    <a:pt x="59" y="18"/>
                    <a:pt x="59" y="18"/>
                  </a:cubicBezTo>
                  <a:cubicBezTo>
                    <a:pt x="59" y="18"/>
                    <a:pt x="59" y="18"/>
                    <a:pt x="59" y="18"/>
                  </a:cubicBezTo>
                  <a:cubicBezTo>
                    <a:pt x="59" y="18"/>
                    <a:pt x="59" y="18"/>
                    <a:pt x="59" y="18"/>
                  </a:cubicBezTo>
                  <a:cubicBezTo>
                    <a:pt x="60" y="18"/>
                    <a:pt x="60" y="18"/>
                    <a:pt x="60" y="18"/>
                  </a:cubicBezTo>
                  <a:cubicBezTo>
                    <a:pt x="61" y="17"/>
                    <a:pt x="61" y="17"/>
                    <a:pt x="61" y="16"/>
                  </a:cubicBezTo>
                  <a:cubicBezTo>
                    <a:pt x="61" y="16"/>
                    <a:pt x="62" y="15"/>
                    <a:pt x="62" y="14"/>
                  </a:cubicBezTo>
                  <a:cubicBezTo>
                    <a:pt x="62" y="14"/>
                    <a:pt x="61" y="13"/>
                    <a:pt x="61" y="12"/>
                  </a:cubicBezTo>
                  <a:close/>
                  <a:moveTo>
                    <a:pt x="58" y="15"/>
                  </a:moveTo>
                  <a:cubicBezTo>
                    <a:pt x="57" y="15"/>
                    <a:pt x="56" y="16"/>
                    <a:pt x="56" y="17"/>
                  </a:cubicBezTo>
                  <a:cubicBezTo>
                    <a:pt x="55" y="18"/>
                    <a:pt x="56" y="20"/>
                    <a:pt x="57" y="21"/>
                  </a:cubicBezTo>
                  <a:cubicBezTo>
                    <a:pt x="56" y="21"/>
                    <a:pt x="56" y="21"/>
                    <a:pt x="56" y="22"/>
                  </a:cubicBezTo>
                  <a:cubicBezTo>
                    <a:pt x="55" y="21"/>
                    <a:pt x="53" y="21"/>
                    <a:pt x="52" y="22"/>
                  </a:cubicBezTo>
                  <a:cubicBezTo>
                    <a:pt x="51" y="23"/>
                    <a:pt x="51" y="24"/>
                    <a:pt x="51" y="25"/>
                  </a:cubicBezTo>
                  <a:cubicBezTo>
                    <a:pt x="51" y="25"/>
                    <a:pt x="50" y="25"/>
                    <a:pt x="50" y="25"/>
                  </a:cubicBezTo>
                  <a:cubicBezTo>
                    <a:pt x="49" y="24"/>
                    <a:pt x="48" y="24"/>
                    <a:pt x="47" y="24"/>
                  </a:cubicBezTo>
                  <a:cubicBezTo>
                    <a:pt x="46" y="24"/>
                    <a:pt x="45" y="24"/>
                    <a:pt x="44" y="25"/>
                  </a:cubicBezTo>
                  <a:cubicBezTo>
                    <a:pt x="44" y="25"/>
                    <a:pt x="43" y="25"/>
                    <a:pt x="43" y="25"/>
                  </a:cubicBezTo>
                  <a:cubicBezTo>
                    <a:pt x="43" y="24"/>
                    <a:pt x="43" y="23"/>
                    <a:pt x="42" y="22"/>
                  </a:cubicBezTo>
                  <a:cubicBezTo>
                    <a:pt x="41" y="21"/>
                    <a:pt x="39" y="21"/>
                    <a:pt x="38" y="22"/>
                  </a:cubicBezTo>
                  <a:cubicBezTo>
                    <a:pt x="38" y="21"/>
                    <a:pt x="38" y="21"/>
                    <a:pt x="37" y="21"/>
                  </a:cubicBezTo>
                  <a:cubicBezTo>
                    <a:pt x="38" y="20"/>
                    <a:pt x="39" y="18"/>
                    <a:pt x="38" y="17"/>
                  </a:cubicBezTo>
                  <a:cubicBezTo>
                    <a:pt x="38" y="16"/>
                    <a:pt x="37" y="15"/>
                    <a:pt x="36" y="15"/>
                  </a:cubicBezTo>
                  <a:cubicBezTo>
                    <a:pt x="36" y="15"/>
                    <a:pt x="36" y="15"/>
                    <a:pt x="36" y="14"/>
                  </a:cubicBezTo>
                  <a:cubicBezTo>
                    <a:pt x="36" y="14"/>
                    <a:pt x="36" y="14"/>
                    <a:pt x="36" y="14"/>
                  </a:cubicBezTo>
                  <a:cubicBezTo>
                    <a:pt x="37" y="14"/>
                    <a:pt x="38" y="13"/>
                    <a:pt x="38" y="11"/>
                  </a:cubicBezTo>
                  <a:cubicBezTo>
                    <a:pt x="39" y="10"/>
                    <a:pt x="38" y="9"/>
                    <a:pt x="37" y="8"/>
                  </a:cubicBezTo>
                  <a:cubicBezTo>
                    <a:pt x="38" y="8"/>
                    <a:pt x="38" y="7"/>
                    <a:pt x="38" y="7"/>
                  </a:cubicBezTo>
                  <a:cubicBezTo>
                    <a:pt x="39" y="8"/>
                    <a:pt x="41" y="8"/>
                    <a:pt x="42" y="7"/>
                  </a:cubicBezTo>
                  <a:cubicBezTo>
                    <a:pt x="43" y="6"/>
                    <a:pt x="43" y="5"/>
                    <a:pt x="43" y="4"/>
                  </a:cubicBezTo>
                  <a:cubicBezTo>
                    <a:pt x="43" y="3"/>
                    <a:pt x="44" y="3"/>
                    <a:pt x="44" y="3"/>
                  </a:cubicBezTo>
                  <a:cubicBezTo>
                    <a:pt x="45" y="4"/>
                    <a:pt x="46" y="5"/>
                    <a:pt x="47" y="5"/>
                  </a:cubicBezTo>
                  <a:cubicBezTo>
                    <a:pt x="48" y="5"/>
                    <a:pt x="49" y="4"/>
                    <a:pt x="50" y="3"/>
                  </a:cubicBezTo>
                  <a:cubicBezTo>
                    <a:pt x="50" y="3"/>
                    <a:pt x="51" y="3"/>
                    <a:pt x="51" y="4"/>
                  </a:cubicBezTo>
                  <a:cubicBezTo>
                    <a:pt x="51" y="5"/>
                    <a:pt x="51" y="6"/>
                    <a:pt x="52" y="7"/>
                  </a:cubicBezTo>
                  <a:cubicBezTo>
                    <a:pt x="53" y="8"/>
                    <a:pt x="55" y="8"/>
                    <a:pt x="56" y="7"/>
                  </a:cubicBezTo>
                  <a:cubicBezTo>
                    <a:pt x="56" y="7"/>
                    <a:pt x="56" y="8"/>
                    <a:pt x="57" y="8"/>
                  </a:cubicBezTo>
                  <a:cubicBezTo>
                    <a:pt x="56" y="9"/>
                    <a:pt x="55" y="10"/>
                    <a:pt x="56" y="11"/>
                  </a:cubicBezTo>
                  <a:cubicBezTo>
                    <a:pt x="56" y="13"/>
                    <a:pt x="57" y="14"/>
                    <a:pt x="58" y="14"/>
                  </a:cubicBezTo>
                  <a:cubicBezTo>
                    <a:pt x="58" y="14"/>
                    <a:pt x="59" y="14"/>
                    <a:pt x="59" y="14"/>
                  </a:cubicBezTo>
                  <a:cubicBezTo>
                    <a:pt x="59" y="15"/>
                    <a:pt x="58" y="15"/>
                    <a:pt x="58" y="15"/>
                  </a:cubicBezTo>
                  <a:close/>
                </a:path>
              </a:pathLst>
            </a:custGeom>
            <a:solidFill>
              <a:schemeClr val="accent2"/>
            </a:solidFill>
            <a:ln>
              <a:noFill/>
            </a:ln>
          </p:spPr>
          <p:txBody>
            <a:bodyPr vert="horz" wrap="square" lIns="68580" tIns="34291" rIns="68580" bIns="34291"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350" b="0" i="0" u="none" strike="noStrike" kern="0" cap="none" spc="0" normalizeH="0" baseline="0" noProof="0" dirty="0">
                <a:ln>
                  <a:noFill/>
                </a:ln>
                <a:solidFill>
                  <a:prstClr val="black"/>
                </a:solidFill>
                <a:effectLst/>
                <a:uLnTx/>
                <a:uFillTx/>
                <a:latin typeface="印品黑体" panose="00000500000000000000" pitchFamily="2" charset="-122"/>
              </a:endParaRPr>
            </a:p>
          </p:txBody>
        </p:sp>
        <p:sp>
          <p:nvSpPr>
            <p:cNvPr id="72" name="Freeform 35"/>
            <p:cNvSpPr>
              <a:spLocks noEditPoints="1"/>
            </p:cNvSpPr>
            <p:nvPr/>
          </p:nvSpPr>
          <p:spPr bwMode="auto">
            <a:xfrm>
              <a:off x="6046" y="7213"/>
              <a:ext cx="456" cy="456"/>
            </a:xfrm>
            <a:custGeom>
              <a:avLst/>
              <a:gdLst>
                <a:gd name="T0" fmla="*/ 45 w 62"/>
                <a:gd name="T1" fmla="*/ 4 h 62"/>
                <a:gd name="T2" fmla="*/ 45 w 62"/>
                <a:gd name="T3" fmla="*/ 9 h 62"/>
                <a:gd name="T4" fmla="*/ 17 w 62"/>
                <a:gd name="T5" fmla="*/ 52 h 62"/>
                <a:gd name="T6" fmla="*/ 16 w 62"/>
                <a:gd name="T7" fmla="*/ 58 h 62"/>
                <a:gd name="T8" fmla="*/ 19 w 62"/>
                <a:gd name="T9" fmla="*/ 52 h 62"/>
                <a:gd name="T10" fmla="*/ 54 w 62"/>
                <a:gd name="T11" fmla="*/ 19 h 62"/>
                <a:gd name="T12" fmla="*/ 56 w 62"/>
                <a:gd name="T13" fmla="*/ 15 h 62"/>
                <a:gd name="T14" fmla="*/ 53 w 62"/>
                <a:gd name="T15" fmla="*/ 19 h 62"/>
                <a:gd name="T16" fmla="*/ 4 w 62"/>
                <a:gd name="T17" fmla="*/ 46 h 62"/>
                <a:gd name="T18" fmla="*/ 9 w 62"/>
                <a:gd name="T19" fmla="*/ 44 h 62"/>
                <a:gd name="T20" fmla="*/ 61 w 62"/>
                <a:gd name="T21" fmla="*/ 30 h 62"/>
                <a:gd name="T22" fmla="*/ 56 w 62"/>
                <a:gd name="T23" fmla="*/ 32 h 62"/>
                <a:gd name="T24" fmla="*/ 61 w 62"/>
                <a:gd name="T25" fmla="*/ 30 h 62"/>
                <a:gd name="T26" fmla="*/ 1 w 62"/>
                <a:gd name="T27" fmla="*/ 30 h 62"/>
                <a:gd name="T28" fmla="*/ 5 w 62"/>
                <a:gd name="T29" fmla="*/ 32 h 62"/>
                <a:gd name="T30" fmla="*/ 52 w 62"/>
                <a:gd name="T31" fmla="*/ 43 h 62"/>
                <a:gd name="T32" fmla="*/ 57 w 62"/>
                <a:gd name="T33" fmla="*/ 47 h 62"/>
                <a:gd name="T34" fmla="*/ 54 w 62"/>
                <a:gd name="T35" fmla="*/ 43 h 62"/>
                <a:gd name="T36" fmla="*/ 10 w 62"/>
                <a:gd name="T37" fmla="*/ 18 h 62"/>
                <a:gd name="T38" fmla="*/ 4 w 62"/>
                <a:gd name="T39" fmla="*/ 15 h 62"/>
                <a:gd name="T40" fmla="*/ 45 w 62"/>
                <a:gd name="T41" fmla="*/ 52 h 62"/>
                <a:gd name="T42" fmla="*/ 45 w 62"/>
                <a:gd name="T43" fmla="*/ 57 h 62"/>
                <a:gd name="T44" fmla="*/ 47 w 62"/>
                <a:gd name="T45" fmla="*/ 56 h 62"/>
                <a:gd name="T46" fmla="*/ 30 w 62"/>
                <a:gd name="T47" fmla="*/ 56 h 62"/>
                <a:gd name="T48" fmla="*/ 32 w 62"/>
                <a:gd name="T49" fmla="*/ 61 h 62"/>
                <a:gd name="T50" fmla="*/ 17 w 62"/>
                <a:gd name="T51" fmla="*/ 9 h 62"/>
                <a:gd name="T52" fmla="*/ 19 w 62"/>
                <a:gd name="T53" fmla="*/ 8 h 62"/>
                <a:gd name="T54" fmla="*/ 15 w 62"/>
                <a:gd name="T55" fmla="*/ 5 h 62"/>
                <a:gd name="T56" fmla="*/ 32 w 62"/>
                <a:gd name="T57" fmla="*/ 5 h 62"/>
                <a:gd name="T58" fmla="*/ 30 w 62"/>
                <a:gd name="T59" fmla="*/ 1 h 62"/>
                <a:gd name="T60" fmla="*/ 53 w 62"/>
                <a:gd name="T61" fmla="*/ 30 h 62"/>
                <a:gd name="T62" fmla="*/ 29 w 62"/>
                <a:gd name="T63" fmla="*/ 53 h 62"/>
                <a:gd name="T64" fmla="*/ 14 w 62"/>
                <a:gd name="T65" fmla="*/ 19 h 62"/>
                <a:gd name="T66" fmla="*/ 48 w 62"/>
                <a:gd name="T67" fmla="*/ 19 h 62"/>
                <a:gd name="T68" fmla="*/ 46 w 62"/>
                <a:gd name="T69" fmla="*/ 22 h 62"/>
                <a:gd name="T70" fmla="*/ 46 w 62"/>
                <a:gd name="T71" fmla="*/ 22 h 62"/>
                <a:gd name="T72" fmla="*/ 39 w 62"/>
                <a:gd name="T73" fmla="*/ 27 h 62"/>
                <a:gd name="T74" fmla="*/ 31 w 62"/>
                <a:gd name="T75" fmla="*/ 48 h 62"/>
                <a:gd name="T76" fmla="*/ 36 w 62"/>
                <a:gd name="T77" fmla="*/ 27 h 62"/>
                <a:gd name="T78" fmla="*/ 36 w 62"/>
                <a:gd name="T79" fmla="*/ 27 h 62"/>
                <a:gd name="T80" fmla="*/ 23 w 62"/>
                <a:gd name="T81" fmla="*/ 27 h 62"/>
                <a:gd name="T82" fmla="*/ 21 w 62"/>
                <a:gd name="T83" fmla="*/ 27 h 62"/>
                <a:gd name="T84" fmla="*/ 28 w 62"/>
                <a:gd name="T85" fmla="*/ 47 h 62"/>
                <a:gd name="T86" fmla="*/ 28 w 62"/>
                <a:gd name="T87" fmla="*/ 47 h 62"/>
                <a:gd name="T88" fmla="*/ 39 w 62"/>
                <a:gd name="T89" fmla="*/ 2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2" h="62">
                  <a:moveTo>
                    <a:pt x="43" y="9"/>
                  </a:moveTo>
                  <a:cubicBezTo>
                    <a:pt x="43" y="9"/>
                    <a:pt x="43" y="9"/>
                    <a:pt x="43" y="8"/>
                  </a:cubicBezTo>
                  <a:cubicBezTo>
                    <a:pt x="45" y="4"/>
                    <a:pt x="45" y="4"/>
                    <a:pt x="45" y="4"/>
                  </a:cubicBezTo>
                  <a:cubicBezTo>
                    <a:pt x="45" y="4"/>
                    <a:pt x="46" y="4"/>
                    <a:pt x="46" y="4"/>
                  </a:cubicBezTo>
                  <a:cubicBezTo>
                    <a:pt x="47" y="4"/>
                    <a:pt x="47" y="5"/>
                    <a:pt x="47" y="5"/>
                  </a:cubicBezTo>
                  <a:cubicBezTo>
                    <a:pt x="45" y="9"/>
                    <a:pt x="45" y="9"/>
                    <a:pt x="45" y="9"/>
                  </a:cubicBezTo>
                  <a:cubicBezTo>
                    <a:pt x="44" y="9"/>
                    <a:pt x="44" y="10"/>
                    <a:pt x="44" y="10"/>
                  </a:cubicBezTo>
                  <a:cubicBezTo>
                    <a:pt x="43" y="10"/>
                    <a:pt x="43" y="9"/>
                    <a:pt x="43" y="9"/>
                  </a:cubicBezTo>
                  <a:close/>
                  <a:moveTo>
                    <a:pt x="17" y="52"/>
                  </a:moveTo>
                  <a:cubicBezTo>
                    <a:pt x="15" y="56"/>
                    <a:pt x="15" y="56"/>
                    <a:pt x="15" y="56"/>
                  </a:cubicBezTo>
                  <a:cubicBezTo>
                    <a:pt x="15" y="57"/>
                    <a:pt x="15" y="57"/>
                    <a:pt x="15" y="58"/>
                  </a:cubicBezTo>
                  <a:cubicBezTo>
                    <a:pt x="16" y="58"/>
                    <a:pt x="16" y="58"/>
                    <a:pt x="16" y="58"/>
                  </a:cubicBezTo>
                  <a:cubicBezTo>
                    <a:pt x="16" y="58"/>
                    <a:pt x="17" y="57"/>
                    <a:pt x="17" y="57"/>
                  </a:cubicBezTo>
                  <a:cubicBezTo>
                    <a:pt x="19" y="53"/>
                    <a:pt x="19" y="53"/>
                    <a:pt x="19" y="53"/>
                  </a:cubicBezTo>
                  <a:cubicBezTo>
                    <a:pt x="19" y="53"/>
                    <a:pt x="19" y="52"/>
                    <a:pt x="19" y="52"/>
                  </a:cubicBezTo>
                  <a:cubicBezTo>
                    <a:pt x="18" y="52"/>
                    <a:pt x="18" y="52"/>
                    <a:pt x="17" y="52"/>
                  </a:cubicBezTo>
                  <a:close/>
                  <a:moveTo>
                    <a:pt x="53" y="19"/>
                  </a:moveTo>
                  <a:cubicBezTo>
                    <a:pt x="53" y="19"/>
                    <a:pt x="53" y="19"/>
                    <a:pt x="54" y="19"/>
                  </a:cubicBezTo>
                  <a:cubicBezTo>
                    <a:pt x="57" y="17"/>
                    <a:pt x="57" y="17"/>
                    <a:pt x="57" y="17"/>
                  </a:cubicBezTo>
                  <a:cubicBezTo>
                    <a:pt x="58" y="16"/>
                    <a:pt x="58" y="16"/>
                    <a:pt x="58" y="15"/>
                  </a:cubicBezTo>
                  <a:cubicBezTo>
                    <a:pt x="57" y="15"/>
                    <a:pt x="57" y="14"/>
                    <a:pt x="56" y="15"/>
                  </a:cubicBezTo>
                  <a:cubicBezTo>
                    <a:pt x="53" y="17"/>
                    <a:pt x="53" y="17"/>
                    <a:pt x="53" y="17"/>
                  </a:cubicBezTo>
                  <a:cubicBezTo>
                    <a:pt x="52" y="17"/>
                    <a:pt x="52" y="18"/>
                    <a:pt x="52" y="18"/>
                  </a:cubicBezTo>
                  <a:cubicBezTo>
                    <a:pt x="52" y="19"/>
                    <a:pt x="53" y="19"/>
                    <a:pt x="53" y="19"/>
                  </a:cubicBezTo>
                  <a:close/>
                  <a:moveTo>
                    <a:pt x="8" y="43"/>
                  </a:moveTo>
                  <a:cubicBezTo>
                    <a:pt x="4" y="45"/>
                    <a:pt x="4" y="45"/>
                    <a:pt x="4" y="45"/>
                  </a:cubicBezTo>
                  <a:cubicBezTo>
                    <a:pt x="4" y="45"/>
                    <a:pt x="4" y="46"/>
                    <a:pt x="4" y="46"/>
                  </a:cubicBezTo>
                  <a:cubicBezTo>
                    <a:pt x="4" y="46"/>
                    <a:pt x="5" y="47"/>
                    <a:pt x="5" y="47"/>
                  </a:cubicBezTo>
                  <a:cubicBezTo>
                    <a:pt x="5" y="47"/>
                    <a:pt x="5" y="47"/>
                    <a:pt x="5" y="47"/>
                  </a:cubicBezTo>
                  <a:cubicBezTo>
                    <a:pt x="9" y="44"/>
                    <a:pt x="9" y="44"/>
                    <a:pt x="9" y="44"/>
                  </a:cubicBezTo>
                  <a:cubicBezTo>
                    <a:pt x="10" y="44"/>
                    <a:pt x="10" y="43"/>
                    <a:pt x="10" y="43"/>
                  </a:cubicBezTo>
                  <a:cubicBezTo>
                    <a:pt x="9" y="42"/>
                    <a:pt x="9" y="42"/>
                    <a:pt x="8" y="43"/>
                  </a:cubicBezTo>
                  <a:close/>
                  <a:moveTo>
                    <a:pt x="61" y="30"/>
                  </a:moveTo>
                  <a:cubicBezTo>
                    <a:pt x="56" y="30"/>
                    <a:pt x="56" y="30"/>
                    <a:pt x="56" y="30"/>
                  </a:cubicBezTo>
                  <a:cubicBezTo>
                    <a:pt x="56" y="30"/>
                    <a:pt x="55" y="30"/>
                    <a:pt x="55" y="31"/>
                  </a:cubicBezTo>
                  <a:cubicBezTo>
                    <a:pt x="55" y="31"/>
                    <a:pt x="56" y="32"/>
                    <a:pt x="56" y="32"/>
                  </a:cubicBezTo>
                  <a:cubicBezTo>
                    <a:pt x="61" y="32"/>
                    <a:pt x="61" y="32"/>
                    <a:pt x="61" y="32"/>
                  </a:cubicBezTo>
                  <a:cubicBezTo>
                    <a:pt x="61" y="32"/>
                    <a:pt x="62" y="31"/>
                    <a:pt x="62" y="31"/>
                  </a:cubicBezTo>
                  <a:cubicBezTo>
                    <a:pt x="62" y="30"/>
                    <a:pt x="61" y="30"/>
                    <a:pt x="61" y="30"/>
                  </a:cubicBezTo>
                  <a:close/>
                  <a:moveTo>
                    <a:pt x="6" y="31"/>
                  </a:moveTo>
                  <a:cubicBezTo>
                    <a:pt x="6" y="30"/>
                    <a:pt x="6" y="30"/>
                    <a:pt x="5" y="30"/>
                  </a:cubicBezTo>
                  <a:cubicBezTo>
                    <a:pt x="1" y="30"/>
                    <a:pt x="1" y="30"/>
                    <a:pt x="1" y="30"/>
                  </a:cubicBezTo>
                  <a:cubicBezTo>
                    <a:pt x="0" y="30"/>
                    <a:pt x="0" y="30"/>
                    <a:pt x="0" y="31"/>
                  </a:cubicBezTo>
                  <a:cubicBezTo>
                    <a:pt x="0" y="31"/>
                    <a:pt x="0" y="32"/>
                    <a:pt x="1" y="32"/>
                  </a:cubicBezTo>
                  <a:cubicBezTo>
                    <a:pt x="5" y="32"/>
                    <a:pt x="5" y="32"/>
                    <a:pt x="5" y="32"/>
                  </a:cubicBezTo>
                  <a:cubicBezTo>
                    <a:pt x="6" y="32"/>
                    <a:pt x="6" y="31"/>
                    <a:pt x="6" y="31"/>
                  </a:cubicBezTo>
                  <a:close/>
                  <a:moveTo>
                    <a:pt x="54" y="43"/>
                  </a:moveTo>
                  <a:cubicBezTo>
                    <a:pt x="53" y="42"/>
                    <a:pt x="52" y="42"/>
                    <a:pt x="52" y="43"/>
                  </a:cubicBezTo>
                  <a:cubicBezTo>
                    <a:pt x="52" y="43"/>
                    <a:pt x="52" y="44"/>
                    <a:pt x="53" y="44"/>
                  </a:cubicBezTo>
                  <a:cubicBezTo>
                    <a:pt x="56" y="47"/>
                    <a:pt x="56" y="47"/>
                    <a:pt x="56" y="47"/>
                  </a:cubicBezTo>
                  <a:cubicBezTo>
                    <a:pt x="57" y="47"/>
                    <a:pt x="57" y="47"/>
                    <a:pt x="57" y="47"/>
                  </a:cubicBezTo>
                  <a:cubicBezTo>
                    <a:pt x="57" y="47"/>
                    <a:pt x="58" y="46"/>
                    <a:pt x="58" y="46"/>
                  </a:cubicBezTo>
                  <a:cubicBezTo>
                    <a:pt x="58" y="46"/>
                    <a:pt x="58" y="45"/>
                    <a:pt x="57" y="45"/>
                  </a:cubicBezTo>
                  <a:lnTo>
                    <a:pt x="54" y="43"/>
                  </a:lnTo>
                  <a:close/>
                  <a:moveTo>
                    <a:pt x="8" y="19"/>
                  </a:moveTo>
                  <a:cubicBezTo>
                    <a:pt x="8" y="19"/>
                    <a:pt x="9" y="19"/>
                    <a:pt x="9" y="19"/>
                  </a:cubicBezTo>
                  <a:cubicBezTo>
                    <a:pt x="9" y="19"/>
                    <a:pt x="9" y="19"/>
                    <a:pt x="10" y="18"/>
                  </a:cubicBezTo>
                  <a:cubicBezTo>
                    <a:pt x="10" y="18"/>
                    <a:pt x="10" y="17"/>
                    <a:pt x="9" y="17"/>
                  </a:cubicBezTo>
                  <a:cubicBezTo>
                    <a:pt x="5" y="15"/>
                    <a:pt x="5" y="15"/>
                    <a:pt x="5" y="15"/>
                  </a:cubicBezTo>
                  <a:cubicBezTo>
                    <a:pt x="5" y="14"/>
                    <a:pt x="4" y="15"/>
                    <a:pt x="4" y="15"/>
                  </a:cubicBezTo>
                  <a:cubicBezTo>
                    <a:pt x="4" y="16"/>
                    <a:pt x="4" y="16"/>
                    <a:pt x="4" y="17"/>
                  </a:cubicBezTo>
                  <a:lnTo>
                    <a:pt x="8" y="19"/>
                  </a:lnTo>
                  <a:close/>
                  <a:moveTo>
                    <a:pt x="45" y="52"/>
                  </a:moveTo>
                  <a:cubicBezTo>
                    <a:pt x="44" y="52"/>
                    <a:pt x="44" y="52"/>
                    <a:pt x="43" y="52"/>
                  </a:cubicBezTo>
                  <a:cubicBezTo>
                    <a:pt x="43" y="52"/>
                    <a:pt x="43" y="53"/>
                    <a:pt x="43" y="53"/>
                  </a:cubicBezTo>
                  <a:cubicBezTo>
                    <a:pt x="45" y="57"/>
                    <a:pt x="45" y="57"/>
                    <a:pt x="45" y="57"/>
                  </a:cubicBezTo>
                  <a:cubicBezTo>
                    <a:pt x="45" y="57"/>
                    <a:pt x="46" y="58"/>
                    <a:pt x="46" y="58"/>
                  </a:cubicBezTo>
                  <a:cubicBezTo>
                    <a:pt x="46" y="58"/>
                    <a:pt x="46" y="58"/>
                    <a:pt x="46" y="58"/>
                  </a:cubicBezTo>
                  <a:cubicBezTo>
                    <a:pt x="47" y="57"/>
                    <a:pt x="47" y="57"/>
                    <a:pt x="47" y="56"/>
                  </a:cubicBezTo>
                  <a:lnTo>
                    <a:pt x="45" y="52"/>
                  </a:lnTo>
                  <a:close/>
                  <a:moveTo>
                    <a:pt x="31" y="55"/>
                  </a:moveTo>
                  <a:cubicBezTo>
                    <a:pt x="30" y="55"/>
                    <a:pt x="30" y="56"/>
                    <a:pt x="30" y="56"/>
                  </a:cubicBezTo>
                  <a:cubicBezTo>
                    <a:pt x="30" y="61"/>
                    <a:pt x="30" y="61"/>
                    <a:pt x="30" y="61"/>
                  </a:cubicBezTo>
                  <a:cubicBezTo>
                    <a:pt x="30" y="61"/>
                    <a:pt x="30" y="62"/>
                    <a:pt x="31" y="62"/>
                  </a:cubicBezTo>
                  <a:cubicBezTo>
                    <a:pt x="31" y="62"/>
                    <a:pt x="32" y="61"/>
                    <a:pt x="32" y="61"/>
                  </a:cubicBezTo>
                  <a:cubicBezTo>
                    <a:pt x="32" y="56"/>
                    <a:pt x="32" y="56"/>
                    <a:pt x="32" y="56"/>
                  </a:cubicBezTo>
                  <a:cubicBezTo>
                    <a:pt x="32" y="56"/>
                    <a:pt x="31" y="55"/>
                    <a:pt x="31" y="55"/>
                  </a:cubicBezTo>
                  <a:close/>
                  <a:moveTo>
                    <a:pt x="17" y="9"/>
                  </a:moveTo>
                  <a:cubicBezTo>
                    <a:pt x="17" y="9"/>
                    <a:pt x="18" y="10"/>
                    <a:pt x="18" y="10"/>
                  </a:cubicBezTo>
                  <a:cubicBezTo>
                    <a:pt x="18" y="10"/>
                    <a:pt x="18" y="9"/>
                    <a:pt x="19" y="9"/>
                  </a:cubicBezTo>
                  <a:cubicBezTo>
                    <a:pt x="19" y="9"/>
                    <a:pt x="19" y="9"/>
                    <a:pt x="19" y="8"/>
                  </a:cubicBezTo>
                  <a:cubicBezTo>
                    <a:pt x="17" y="4"/>
                    <a:pt x="17" y="4"/>
                    <a:pt x="17" y="4"/>
                  </a:cubicBezTo>
                  <a:cubicBezTo>
                    <a:pt x="16" y="4"/>
                    <a:pt x="16" y="4"/>
                    <a:pt x="15" y="4"/>
                  </a:cubicBezTo>
                  <a:cubicBezTo>
                    <a:pt x="15" y="4"/>
                    <a:pt x="15" y="5"/>
                    <a:pt x="15" y="5"/>
                  </a:cubicBezTo>
                  <a:lnTo>
                    <a:pt x="17" y="9"/>
                  </a:lnTo>
                  <a:close/>
                  <a:moveTo>
                    <a:pt x="31" y="6"/>
                  </a:moveTo>
                  <a:cubicBezTo>
                    <a:pt x="31" y="6"/>
                    <a:pt x="32" y="6"/>
                    <a:pt x="32" y="5"/>
                  </a:cubicBezTo>
                  <a:cubicBezTo>
                    <a:pt x="32" y="1"/>
                    <a:pt x="32" y="1"/>
                    <a:pt x="32" y="1"/>
                  </a:cubicBezTo>
                  <a:cubicBezTo>
                    <a:pt x="32" y="0"/>
                    <a:pt x="31" y="0"/>
                    <a:pt x="31" y="0"/>
                  </a:cubicBezTo>
                  <a:cubicBezTo>
                    <a:pt x="30" y="0"/>
                    <a:pt x="30" y="0"/>
                    <a:pt x="30" y="1"/>
                  </a:cubicBezTo>
                  <a:cubicBezTo>
                    <a:pt x="30" y="5"/>
                    <a:pt x="30" y="5"/>
                    <a:pt x="30" y="5"/>
                  </a:cubicBezTo>
                  <a:cubicBezTo>
                    <a:pt x="30" y="6"/>
                    <a:pt x="30" y="6"/>
                    <a:pt x="31" y="6"/>
                  </a:cubicBezTo>
                  <a:close/>
                  <a:moveTo>
                    <a:pt x="53" y="30"/>
                  </a:moveTo>
                  <a:cubicBezTo>
                    <a:pt x="32" y="53"/>
                    <a:pt x="32" y="53"/>
                    <a:pt x="32" y="53"/>
                  </a:cubicBezTo>
                  <a:cubicBezTo>
                    <a:pt x="32" y="53"/>
                    <a:pt x="31" y="53"/>
                    <a:pt x="31" y="53"/>
                  </a:cubicBezTo>
                  <a:cubicBezTo>
                    <a:pt x="30" y="53"/>
                    <a:pt x="30" y="53"/>
                    <a:pt x="29" y="53"/>
                  </a:cubicBezTo>
                  <a:cubicBezTo>
                    <a:pt x="9" y="30"/>
                    <a:pt x="9" y="30"/>
                    <a:pt x="9" y="30"/>
                  </a:cubicBezTo>
                  <a:cubicBezTo>
                    <a:pt x="8" y="29"/>
                    <a:pt x="8" y="28"/>
                    <a:pt x="9" y="27"/>
                  </a:cubicBezTo>
                  <a:cubicBezTo>
                    <a:pt x="14" y="19"/>
                    <a:pt x="14" y="19"/>
                    <a:pt x="14" y="19"/>
                  </a:cubicBezTo>
                  <a:cubicBezTo>
                    <a:pt x="14" y="19"/>
                    <a:pt x="15" y="18"/>
                    <a:pt x="15" y="18"/>
                  </a:cubicBezTo>
                  <a:cubicBezTo>
                    <a:pt x="46" y="18"/>
                    <a:pt x="46" y="18"/>
                    <a:pt x="46" y="18"/>
                  </a:cubicBezTo>
                  <a:cubicBezTo>
                    <a:pt x="47" y="18"/>
                    <a:pt x="48" y="19"/>
                    <a:pt x="48" y="19"/>
                  </a:cubicBezTo>
                  <a:cubicBezTo>
                    <a:pt x="53" y="27"/>
                    <a:pt x="53" y="27"/>
                    <a:pt x="53" y="27"/>
                  </a:cubicBezTo>
                  <a:cubicBezTo>
                    <a:pt x="54" y="28"/>
                    <a:pt x="54" y="29"/>
                    <a:pt x="53" y="30"/>
                  </a:cubicBezTo>
                  <a:close/>
                  <a:moveTo>
                    <a:pt x="46" y="22"/>
                  </a:moveTo>
                  <a:cubicBezTo>
                    <a:pt x="41" y="27"/>
                    <a:pt x="41" y="27"/>
                    <a:pt x="41" y="27"/>
                  </a:cubicBezTo>
                  <a:cubicBezTo>
                    <a:pt x="50" y="27"/>
                    <a:pt x="50" y="27"/>
                    <a:pt x="50" y="27"/>
                  </a:cubicBezTo>
                  <a:lnTo>
                    <a:pt x="46" y="22"/>
                  </a:lnTo>
                  <a:close/>
                  <a:moveTo>
                    <a:pt x="44" y="21"/>
                  </a:moveTo>
                  <a:cubicBezTo>
                    <a:pt x="33" y="21"/>
                    <a:pt x="33" y="21"/>
                    <a:pt x="33" y="21"/>
                  </a:cubicBezTo>
                  <a:cubicBezTo>
                    <a:pt x="39" y="27"/>
                    <a:pt x="39" y="27"/>
                    <a:pt x="39" y="27"/>
                  </a:cubicBezTo>
                  <a:lnTo>
                    <a:pt x="44" y="21"/>
                  </a:lnTo>
                  <a:close/>
                  <a:moveTo>
                    <a:pt x="25" y="29"/>
                  </a:moveTo>
                  <a:cubicBezTo>
                    <a:pt x="31" y="48"/>
                    <a:pt x="31" y="48"/>
                    <a:pt x="31" y="48"/>
                  </a:cubicBezTo>
                  <a:cubicBezTo>
                    <a:pt x="37" y="29"/>
                    <a:pt x="37" y="29"/>
                    <a:pt x="37" y="29"/>
                  </a:cubicBezTo>
                  <a:lnTo>
                    <a:pt x="25" y="29"/>
                  </a:lnTo>
                  <a:close/>
                  <a:moveTo>
                    <a:pt x="36" y="27"/>
                  </a:moveTo>
                  <a:cubicBezTo>
                    <a:pt x="31" y="22"/>
                    <a:pt x="31" y="22"/>
                    <a:pt x="31" y="22"/>
                  </a:cubicBezTo>
                  <a:cubicBezTo>
                    <a:pt x="26" y="27"/>
                    <a:pt x="26" y="27"/>
                    <a:pt x="26" y="27"/>
                  </a:cubicBezTo>
                  <a:lnTo>
                    <a:pt x="36" y="27"/>
                  </a:lnTo>
                  <a:close/>
                  <a:moveTo>
                    <a:pt x="28" y="21"/>
                  </a:moveTo>
                  <a:cubicBezTo>
                    <a:pt x="18" y="21"/>
                    <a:pt x="18" y="21"/>
                    <a:pt x="18" y="21"/>
                  </a:cubicBezTo>
                  <a:cubicBezTo>
                    <a:pt x="23" y="27"/>
                    <a:pt x="23" y="27"/>
                    <a:pt x="23" y="27"/>
                  </a:cubicBezTo>
                  <a:lnTo>
                    <a:pt x="28" y="21"/>
                  </a:lnTo>
                  <a:close/>
                  <a:moveTo>
                    <a:pt x="12" y="27"/>
                  </a:moveTo>
                  <a:cubicBezTo>
                    <a:pt x="21" y="27"/>
                    <a:pt x="21" y="27"/>
                    <a:pt x="21" y="27"/>
                  </a:cubicBezTo>
                  <a:cubicBezTo>
                    <a:pt x="16" y="22"/>
                    <a:pt x="16" y="22"/>
                    <a:pt x="16" y="22"/>
                  </a:cubicBezTo>
                  <a:lnTo>
                    <a:pt x="12" y="27"/>
                  </a:lnTo>
                  <a:close/>
                  <a:moveTo>
                    <a:pt x="28" y="47"/>
                  </a:moveTo>
                  <a:cubicBezTo>
                    <a:pt x="22" y="29"/>
                    <a:pt x="22" y="29"/>
                    <a:pt x="22" y="29"/>
                  </a:cubicBezTo>
                  <a:cubicBezTo>
                    <a:pt x="12" y="29"/>
                    <a:pt x="12" y="29"/>
                    <a:pt x="12" y="29"/>
                  </a:cubicBezTo>
                  <a:lnTo>
                    <a:pt x="28" y="47"/>
                  </a:lnTo>
                  <a:close/>
                  <a:moveTo>
                    <a:pt x="33" y="47"/>
                  </a:moveTo>
                  <a:cubicBezTo>
                    <a:pt x="49" y="29"/>
                    <a:pt x="49" y="29"/>
                    <a:pt x="49" y="29"/>
                  </a:cubicBezTo>
                  <a:cubicBezTo>
                    <a:pt x="39" y="29"/>
                    <a:pt x="39" y="29"/>
                    <a:pt x="39" y="29"/>
                  </a:cubicBezTo>
                  <a:lnTo>
                    <a:pt x="33" y="47"/>
                  </a:lnTo>
                  <a:close/>
                </a:path>
              </a:pathLst>
            </a:custGeom>
            <a:solidFill>
              <a:schemeClr val="accent3"/>
            </a:solidFill>
            <a:ln>
              <a:noFill/>
            </a:ln>
          </p:spPr>
          <p:txBody>
            <a:bodyPr vert="horz" wrap="square" lIns="68580" tIns="34291" rIns="68580" bIns="34291"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350" b="0" i="0" u="none" strike="noStrike" kern="0" cap="none" spc="0" normalizeH="0" baseline="0" noProof="0" dirty="0">
                <a:ln>
                  <a:noFill/>
                </a:ln>
                <a:solidFill>
                  <a:prstClr val="black"/>
                </a:solidFill>
                <a:effectLst/>
                <a:uLnTx/>
                <a:uFillTx/>
                <a:latin typeface="印品黑体" panose="00000500000000000000" pitchFamily="2" charset="-122"/>
              </a:endParaRPr>
            </a:p>
          </p:txBody>
        </p:sp>
        <p:sp>
          <p:nvSpPr>
            <p:cNvPr id="73" name="Freeform 16"/>
            <p:cNvSpPr>
              <a:spLocks noEditPoints="1"/>
            </p:cNvSpPr>
            <p:nvPr/>
          </p:nvSpPr>
          <p:spPr bwMode="auto">
            <a:xfrm>
              <a:off x="3633" y="6774"/>
              <a:ext cx="373" cy="411"/>
            </a:xfrm>
            <a:custGeom>
              <a:avLst/>
              <a:gdLst>
                <a:gd name="T0" fmla="*/ 33 w 66"/>
                <a:gd name="T1" fmla="*/ 0 h 73"/>
                <a:gd name="T2" fmla="*/ 26 w 66"/>
                <a:gd name="T3" fmla="*/ 6 h 73"/>
                <a:gd name="T4" fmla="*/ 39 w 66"/>
                <a:gd name="T5" fmla="*/ 7 h 73"/>
                <a:gd name="T6" fmla="*/ 28 w 66"/>
                <a:gd name="T7" fmla="*/ 5 h 73"/>
                <a:gd name="T8" fmla="*/ 33 w 66"/>
                <a:gd name="T9" fmla="*/ 1 h 73"/>
                <a:gd name="T10" fmla="*/ 28 w 66"/>
                <a:gd name="T11" fmla="*/ 5 h 73"/>
                <a:gd name="T12" fmla="*/ 50 w 66"/>
                <a:gd name="T13" fmla="*/ 13 h 73"/>
                <a:gd name="T14" fmla="*/ 55 w 66"/>
                <a:gd name="T15" fmla="*/ 15 h 73"/>
                <a:gd name="T16" fmla="*/ 54 w 66"/>
                <a:gd name="T17" fmla="*/ 8 h 73"/>
                <a:gd name="T18" fmla="*/ 45 w 66"/>
                <a:gd name="T19" fmla="*/ 8 h 73"/>
                <a:gd name="T20" fmla="*/ 49 w 66"/>
                <a:gd name="T21" fmla="*/ 11 h 73"/>
                <a:gd name="T22" fmla="*/ 33 w 66"/>
                <a:gd name="T23" fmla="*/ 7 h 73"/>
                <a:gd name="T24" fmla="*/ 17 w 66"/>
                <a:gd name="T25" fmla="*/ 12 h 73"/>
                <a:gd name="T26" fmla="*/ 21 w 66"/>
                <a:gd name="T27" fmla="*/ 8 h 73"/>
                <a:gd name="T28" fmla="*/ 14 w 66"/>
                <a:gd name="T29" fmla="*/ 6 h 73"/>
                <a:gd name="T30" fmla="*/ 10 w 66"/>
                <a:gd name="T31" fmla="*/ 15 h 73"/>
                <a:gd name="T32" fmla="*/ 15 w 66"/>
                <a:gd name="T33" fmla="*/ 12 h 73"/>
                <a:gd name="T34" fmla="*/ 15 w 66"/>
                <a:gd name="T35" fmla="*/ 13 h 73"/>
                <a:gd name="T36" fmla="*/ 0 w 66"/>
                <a:gd name="T37" fmla="*/ 35 h 73"/>
                <a:gd name="T38" fmla="*/ 4 w 66"/>
                <a:gd name="T39" fmla="*/ 43 h 73"/>
                <a:gd name="T40" fmla="*/ 14 w 66"/>
                <a:gd name="T41" fmla="*/ 60 h 73"/>
                <a:gd name="T42" fmla="*/ 11 w 66"/>
                <a:gd name="T43" fmla="*/ 68 h 73"/>
                <a:gd name="T44" fmla="*/ 12 w 66"/>
                <a:gd name="T45" fmla="*/ 73 h 73"/>
                <a:gd name="T46" fmla="*/ 15 w 66"/>
                <a:gd name="T47" fmla="*/ 70 h 73"/>
                <a:gd name="T48" fmla="*/ 20 w 66"/>
                <a:gd name="T49" fmla="*/ 63 h 73"/>
                <a:gd name="T50" fmla="*/ 46 w 66"/>
                <a:gd name="T51" fmla="*/ 63 h 73"/>
                <a:gd name="T52" fmla="*/ 52 w 66"/>
                <a:gd name="T53" fmla="*/ 70 h 73"/>
                <a:gd name="T54" fmla="*/ 57 w 66"/>
                <a:gd name="T55" fmla="*/ 71 h 73"/>
                <a:gd name="T56" fmla="*/ 56 w 66"/>
                <a:gd name="T57" fmla="*/ 67 h 73"/>
                <a:gd name="T58" fmla="*/ 62 w 66"/>
                <a:gd name="T59" fmla="*/ 43 h 73"/>
                <a:gd name="T60" fmla="*/ 66 w 66"/>
                <a:gd name="T61" fmla="*/ 35 h 73"/>
                <a:gd name="T62" fmla="*/ 2 w 66"/>
                <a:gd name="T63" fmla="*/ 38 h 73"/>
                <a:gd name="T64" fmla="*/ 3 w 66"/>
                <a:gd name="T65" fmla="*/ 32 h 73"/>
                <a:gd name="T66" fmla="*/ 3 w 66"/>
                <a:gd name="T67" fmla="*/ 41 h 73"/>
                <a:gd name="T68" fmla="*/ 47 w 66"/>
                <a:gd name="T69" fmla="*/ 8 h 73"/>
                <a:gd name="T70" fmla="*/ 53 w 66"/>
                <a:gd name="T71" fmla="*/ 10 h 73"/>
                <a:gd name="T72" fmla="*/ 47 w 66"/>
                <a:gd name="T73" fmla="*/ 8 h 73"/>
                <a:gd name="T74" fmla="*/ 12 w 66"/>
                <a:gd name="T75" fmla="*/ 10 h 73"/>
                <a:gd name="T76" fmla="*/ 17 w 66"/>
                <a:gd name="T77" fmla="*/ 7 h 73"/>
                <a:gd name="T78" fmla="*/ 11 w 66"/>
                <a:gd name="T79" fmla="*/ 13 h 73"/>
                <a:gd name="T80" fmla="*/ 12 w 66"/>
                <a:gd name="T81" fmla="*/ 66 h 73"/>
                <a:gd name="T82" fmla="*/ 17 w 66"/>
                <a:gd name="T83" fmla="*/ 64 h 73"/>
                <a:gd name="T84" fmla="*/ 53 w 66"/>
                <a:gd name="T85" fmla="*/ 66 h 73"/>
                <a:gd name="T86" fmla="*/ 48 w 66"/>
                <a:gd name="T87" fmla="*/ 64 h 73"/>
                <a:gd name="T88" fmla="*/ 53 w 66"/>
                <a:gd name="T89" fmla="*/ 66 h 73"/>
                <a:gd name="T90" fmla="*/ 6 w 66"/>
                <a:gd name="T91" fmla="*/ 37 h 73"/>
                <a:gd name="T92" fmla="*/ 60 w 66"/>
                <a:gd name="T93" fmla="*/ 37 h 73"/>
                <a:gd name="T94" fmla="*/ 64 w 66"/>
                <a:gd name="T95" fmla="*/ 38 h 73"/>
                <a:gd name="T96" fmla="*/ 62 w 66"/>
                <a:gd name="T97" fmla="*/ 37 h 73"/>
                <a:gd name="T98" fmla="*/ 64 w 66"/>
                <a:gd name="T99" fmla="*/ 35 h 73"/>
                <a:gd name="T100" fmla="*/ 33 w 66"/>
                <a:gd name="T101" fmla="*/ 12 h 73"/>
                <a:gd name="T102" fmla="*/ 33 w 66"/>
                <a:gd name="T103" fmla="*/ 61 h 73"/>
                <a:gd name="T104" fmla="*/ 33 w 66"/>
                <a:gd name="T105" fmla="*/ 12 h 73"/>
                <a:gd name="T106" fmla="*/ 10 w 66"/>
                <a:gd name="T107" fmla="*/ 37 h 73"/>
                <a:gd name="T108" fmla="*/ 56 w 66"/>
                <a:gd name="T109" fmla="*/ 37 h 73"/>
                <a:gd name="T110" fmla="*/ 36 w 66"/>
                <a:gd name="T111" fmla="*/ 35 h 73"/>
                <a:gd name="T112" fmla="*/ 49 w 66"/>
                <a:gd name="T113" fmla="*/ 38 h 73"/>
                <a:gd name="T114" fmla="*/ 32 w 66"/>
                <a:gd name="T115" fmla="*/ 40 h 73"/>
                <a:gd name="T116" fmla="*/ 31 w 66"/>
                <a:gd name="T117" fmla="*/ 32 h 73"/>
                <a:gd name="T118" fmla="*/ 34 w 66"/>
                <a:gd name="T119" fmla="*/ 16 h 73"/>
                <a:gd name="T120" fmla="*/ 36 w 66"/>
                <a:gd name="T121" fmla="*/ 3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6" h="73">
                  <a:moveTo>
                    <a:pt x="39" y="6"/>
                  </a:moveTo>
                  <a:cubicBezTo>
                    <a:pt x="39" y="2"/>
                    <a:pt x="37" y="0"/>
                    <a:pt x="33" y="0"/>
                  </a:cubicBezTo>
                  <a:cubicBezTo>
                    <a:pt x="32" y="0"/>
                    <a:pt x="32" y="0"/>
                    <a:pt x="32" y="0"/>
                  </a:cubicBezTo>
                  <a:cubicBezTo>
                    <a:pt x="29" y="0"/>
                    <a:pt x="26" y="2"/>
                    <a:pt x="26" y="6"/>
                  </a:cubicBezTo>
                  <a:cubicBezTo>
                    <a:pt x="26" y="7"/>
                    <a:pt x="26" y="7"/>
                    <a:pt x="26" y="7"/>
                  </a:cubicBezTo>
                  <a:cubicBezTo>
                    <a:pt x="39" y="7"/>
                    <a:pt x="39" y="7"/>
                    <a:pt x="39" y="7"/>
                  </a:cubicBezTo>
                  <a:lnTo>
                    <a:pt x="39" y="6"/>
                  </a:lnTo>
                  <a:close/>
                  <a:moveTo>
                    <a:pt x="28" y="5"/>
                  </a:moveTo>
                  <a:cubicBezTo>
                    <a:pt x="28" y="3"/>
                    <a:pt x="30" y="1"/>
                    <a:pt x="32" y="1"/>
                  </a:cubicBezTo>
                  <a:cubicBezTo>
                    <a:pt x="33" y="1"/>
                    <a:pt x="33" y="1"/>
                    <a:pt x="33" y="1"/>
                  </a:cubicBezTo>
                  <a:cubicBezTo>
                    <a:pt x="35" y="1"/>
                    <a:pt x="37" y="3"/>
                    <a:pt x="38" y="5"/>
                  </a:cubicBezTo>
                  <a:lnTo>
                    <a:pt x="28" y="5"/>
                  </a:lnTo>
                  <a:close/>
                  <a:moveTo>
                    <a:pt x="62" y="30"/>
                  </a:moveTo>
                  <a:cubicBezTo>
                    <a:pt x="60" y="23"/>
                    <a:pt x="56" y="17"/>
                    <a:pt x="50" y="13"/>
                  </a:cubicBezTo>
                  <a:cubicBezTo>
                    <a:pt x="50" y="12"/>
                    <a:pt x="50" y="12"/>
                    <a:pt x="50" y="12"/>
                  </a:cubicBezTo>
                  <a:cubicBezTo>
                    <a:pt x="55" y="15"/>
                    <a:pt x="55" y="15"/>
                    <a:pt x="55" y="15"/>
                  </a:cubicBezTo>
                  <a:cubicBezTo>
                    <a:pt x="55" y="15"/>
                    <a:pt x="55" y="15"/>
                    <a:pt x="55" y="15"/>
                  </a:cubicBezTo>
                  <a:cubicBezTo>
                    <a:pt x="57" y="13"/>
                    <a:pt x="56" y="10"/>
                    <a:pt x="54" y="8"/>
                  </a:cubicBezTo>
                  <a:cubicBezTo>
                    <a:pt x="51" y="6"/>
                    <a:pt x="51" y="6"/>
                    <a:pt x="51" y="6"/>
                  </a:cubicBezTo>
                  <a:cubicBezTo>
                    <a:pt x="49" y="5"/>
                    <a:pt x="46" y="6"/>
                    <a:pt x="45" y="8"/>
                  </a:cubicBezTo>
                  <a:cubicBezTo>
                    <a:pt x="44" y="8"/>
                    <a:pt x="44" y="8"/>
                    <a:pt x="44" y="8"/>
                  </a:cubicBezTo>
                  <a:cubicBezTo>
                    <a:pt x="49" y="11"/>
                    <a:pt x="49" y="11"/>
                    <a:pt x="49" y="11"/>
                  </a:cubicBezTo>
                  <a:cubicBezTo>
                    <a:pt x="49" y="12"/>
                    <a:pt x="49" y="12"/>
                    <a:pt x="49" y="12"/>
                  </a:cubicBezTo>
                  <a:cubicBezTo>
                    <a:pt x="44" y="9"/>
                    <a:pt x="39" y="7"/>
                    <a:pt x="33" y="7"/>
                  </a:cubicBezTo>
                  <a:cubicBezTo>
                    <a:pt x="27" y="7"/>
                    <a:pt x="21" y="9"/>
                    <a:pt x="17" y="12"/>
                  </a:cubicBezTo>
                  <a:cubicBezTo>
                    <a:pt x="17" y="12"/>
                    <a:pt x="17" y="12"/>
                    <a:pt x="17" y="12"/>
                  </a:cubicBezTo>
                  <a:cubicBezTo>
                    <a:pt x="17" y="11"/>
                    <a:pt x="17" y="11"/>
                    <a:pt x="17" y="11"/>
                  </a:cubicBezTo>
                  <a:cubicBezTo>
                    <a:pt x="21" y="8"/>
                    <a:pt x="21" y="8"/>
                    <a:pt x="21" y="8"/>
                  </a:cubicBezTo>
                  <a:cubicBezTo>
                    <a:pt x="21" y="8"/>
                    <a:pt x="21" y="8"/>
                    <a:pt x="21" y="8"/>
                  </a:cubicBezTo>
                  <a:cubicBezTo>
                    <a:pt x="20" y="6"/>
                    <a:pt x="17" y="5"/>
                    <a:pt x="14" y="6"/>
                  </a:cubicBezTo>
                  <a:cubicBezTo>
                    <a:pt x="11" y="8"/>
                    <a:pt x="11" y="8"/>
                    <a:pt x="11" y="8"/>
                  </a:cubicBezTo>
                  <a:cubicBezTo>
                    <a:pt x="9" y="10"/>
                    <a:pt x="9" y="13"/>
                    <a:pt x="10" y="15"/>
                  </a:cubicBezTo>
                  <a:cubicBezTo>
                    <a:pt x="11" y="15"/>
                    <a:pt x="11" y="15"/>
                    <a:pt x="11" y="15"/>
                  </a:cubicBezTo>
                  <a:cubicBezTo>
                    <a:pt x="15" y="12"/>
                    <a:pt x="15" y="12"/>
                    <a:pt x="15" y="12"/>
                  </a:cubicBezTo>
                  <a:cubicBezTo>
                    <a:pt x="15" y="13"/>
                    <a:pt x="15" y="13"/>
                    <a:pt x="15" y="13"/>
                  </a:cubicBezTo>
                  <a:cubicBezTo>
                    <a:pt x="15" y="13"/>
                    <a:pt x="15" y="13"/>
                    <a:pt x="15" y="13"/>
                  </a:cubicBezTo>
                  <a:cubicBezTo>
                    <a:pt x="10" y="17"/>
                    <a:pt x="5" y="23"/>
                    <a:pt x="4" y="30"/>
                  </a:cubicBezTo>
                  <a:cubicBezTo>
                    <a:pt x="2" y="31"/>
                    <a:pt x="0" y="33"/>
                    <a:pt x="0" y="35"/>
                  </a:cubicBezTo>
                  <a:cubicBezTo>
                    <a:pt x="0" y="38"/>
                    <a:pt x="0" y="38"/>
                    <a:pt x="0" y="38"/>
                  </a:cubicBezTo>
                  <a:cubicBezTo>
                    <a:pt x="0" y="41"/>
                    <a:pt x="2" y="43"/>
                    <a:pt x="4" y="43"/>
                  </a:cubicBezTo>
                  <a:cubicBezTo>
                    <a:pt x="5" y="50"/>
                    <a:pt x="9" y="56"/>
                    <a:pt x="14" y="60"/>
                  </a:cubicBezTo>
                  <a:cubicBezTo>
                    <a:pt x="14" y="60"/>
                    <a:pt x="14" y="60"/>
                    <a:pt x="14" y="60"/>
                  </a:cubicBezTo>
                  <a:cubicBezTo>
                    <a:pt x="10" y="67"/>
                    <a:pt x="10" y="67"/>
                    <a:pt x="10" y="67"/>
                  </a:cubicBezTo>
                  <a:cubicBezTo>
                    <a:pt x="11" y="68"/>
                    <a:pt x="11" y="68"/>
                    <a:pt x="11" y="68"/>
                  </a:cubicBezTo>
                  <a:cubicBezTo>
                    <a:pt x="9" y="71"/>
                    <a:pt x="9" y="71"/>
                    <a:pt x="9" y="71"/>
                  </a:cubicBezTo>
                  <a:cubicBezTo>
                    <a:pt x="12" y="73"/>
                    <a:pt x="12" y="73"/>
                    <a:pt x="12" y="73"/>
                  </a:cubicBezTo>
                  <a:cubicBezTo>
                    <a:pt x="14" y="70"/>
                    <a:pt x="14" y="70"/>
                    <a:pt x="14" y="70"/>
                  </a:cubicBezTo>
                  <a:cubicBezTo>
                    <a:pt x="15" y="70"/>
                    <a:pt x="15" y="70"/>
                    <a:pt x="15" y="70"/>
                  </a:cubicBezTo>
                  <a:cubicBezTo>
                    <a:pt x="20" y="63"/>
                    <a:pt x="20" y="63"/>
                    <a:pt x="20" y="63"/>
                  </a:cubicBezTo>
                  <a:cubicBezTo>
                    <a:pt x="20" y="63"/>
                    <a:pt x="20" y="63"/>
                    <a:pt x="20" y="63"/>
                  </a:cubicBezTo>
                  <a:cubicBezTo>
                    <a:pt x="24" y="65"/>
                    <a:pt x="28" y="66"/>
                    <a:pt x="33" y="66"/>
                  </a:cubicBezTo>
                  <a:cubicBezTo>
                    <a:pt x="37" y="66"/>
                    <a:pt x="42" y="65"/>
                    <a:pt x="46" y="63"/>
                  </a:cubicBezTo>
                  <a:cubicBezTo>
                    <a:pt x="50" y="70"/>
                    <a:pt x="50" y="70"/>
                    <a:pt x="50" y="70"/>
                  </a:cubicBezTo>
                  <a:cubicBezTo>
                    <a:pt x="52" y="70"/>
                    <a:pt x="52" y="70"/>
                    <a:pt x="52" y="70"/>
                  </a:cubicBezTo>
                  <a:cubicBezTo>
                    <a:pt x="54" y="73"/>
                    <a:pt x="54" y="73"/>
                    <a:pt x="54" y="73"/>
                  </a:cubicBezTo>
                  <a:cubicBezTo>
                    <a:pt x="57" y="71"/>
                    <a:pt x="57" y="71"/>
                    <a:pt x="57" y="71"/>
                  </a:cubicBezTo>
                  <a:cubicBezTo>
                    <a:pt x="55" y="68"/>
                    <a:pt x="55" y="68"/>
                    <a:pt x="55" y="68"/>
                  </a:cubicBezTo>
                  <a:cubicBezTo>
                    <a:pt x="56" y="67"/>
                    <a:pt x="56" y="67"/>
                    <a:pt x="56" y="67"/>
                  </a:cubicBezTo>
                  <a:cubicBezTo>
                    <a:pt x="51" y="60"/>
                    <a:pt x="51" y="60"/>
                    <a:pt x="51" y="60"/>
                  </a:cubicBezTo>
                  <a:cubicBezTo>
                    <a:pt x="57" y="56"/>
                    <a:pt x="60" y="50"/>
                    <a:pt x="62" y="43"/>
                  </a:cubicBezTo>
                  <a:cubicBezTo>
                    <a:pt x="64" y="43"/>
                    <a:pt x="66" y="41"/>
                    <a:pt x="66" y="38"/>
                  </a:cubicBezTo>
                  <a:cubicBezTo>
                    <a:pt x="66" y="35"/>
                    <a:pt x="66" y="35"/>
                    <a:pt x="66" y="35"/>
                  </a:cubicBezTo>
                  <a:cubicBezTo>
                    <a:pt x="66" y="33"/>
                    <a:pt x="64" y="31"/>
                    <a:pt x="62" y="30"/>
                  </a:cubicBezTo>
                  <a:close/>
                  <a:moveTo>
                    <a:pt x="2" y="38"/>
                  </a:moveTo>
                  <a:cubicBezTo>
                    <a:pt x="2" y="35"/>
                    <a:pt x="2" y="35"/>
                    <a:pt x="2" y="35"/>
                  </a:cubicBezTo>
                  <a:cubicBezTo>
                    <a:pt x="2" y="34"/>
                    <a:pt x="2" y="33"/>
                    <a:pt x="3" y="32"/>
                  </a:cubicBezTo>
                  <a:cubicBezTo>
                    <a:pt x="3" y="34"/>
                    <a:pt x="3" y="35"/>
                    <a:pt x="3" y="37"/>
                  </a:cubicBezTo>
                  <a:cubicBezTo>
                    <a:pt x="3" y="38"/>
                    <a:pt x="3" y="40"/>
                    <a:pt x="3" y="41"/>
                  </a:cubicBezTo>
                  <a:cubicBezTo>
                    <a:pt x="2" y="41"/>
                    <a:pt x="2" y="40"/>
                    <a:pt x="2" y="38"/>
                  </a:cubicBezTo>
                  <a:close/>
                  <a:moveTo>
                    <a:pt x="47" y="8"/>
                  </a:moveTo>
                  <a:cubicBezTo>
                    <a:pt x="48" y="7"/>
                    <a:pt x="49" y="7"/>
                    <a:pt x="50" y="8"/>
                  </a:cubicBezTo>
                  <a:cubicBezTo>
                    <a:pt x="53" y="10"/>
                    <a:pt x="53" y="10"/>
                    <a:pt x="53" y="10"/>
                  </a:cubicBezTo>
                  <a:cubicBezTo>
                    <a:pt x="54" y="10"/>
                    <a:pt x="55" y="12"/>
                    <a:pt x="54" y="13"/>
                  </a:cubicBezTo>
                  <a:lnTo>
                    <a:pt x="47" y="8"/>
                  </a:lnTo>
                  <a:close/>
                  <a:moveTo>
                    <a:pt x="11" y="13"/>
                  </a:moveTo>
                  <a:cubicBezTo>
                    <a:pt x="11" y="12"/>
                    <a:pt x="11" y="10"/>
                    <a:pt x="12" y="10"/>
                  </a:cubicBezTo>
                  <a:cubicBezTo>
                    <a:pt x="15" y="8"/>
                    <a:pt x="15" y="8"/>
                    <a:pt x="15" y="8"/>
                  </a:cubicBezTo>
                  <a:cubicBezTo>
                    <a:pt x="16" y="7"/>
                    <a:pt x="16" y="7"/>
                    <a:pt x="17" y="7"/>
                  </a:cubicBezTo>
                  <a:cubicBezTo>
                    <a:pt x="18" y="7"/>
                    <a:pt x="18" y="8"/>
                    <a:pt x="19" y="8"/>
                  </a:cubicBezTo>
                  <a:lnTo>
                    <a:pt x="11" y="13"/>
                  </a:lnTo>
                  <a:close/>
                  <a:moveTo>
                    <a:pt x="15" y="68"/>
                  </a:moveTo>
                  <a:cubicBezTo>
                    <a:pt x="12" y="66"/>
                    <a:pt x="12" y="66"/>
                    <a:pt x="12" y="66"/>
                  </a:cubicBezTo>
                  <a:cubicBezTo>
                    <a:pt x="15" y="62"/>
                    <a:pt x="15" y="62"/>
                    <a:pt x="15" y="62"/>
                  </a:cubicBezTo>
                  <a:cubicBezTo>
                    <a:pt x="17" y="64"/>
                    <a:pt x="17" y="64"/>
                    <a:pt x="17" y="64"/>
                  </a:cubicBezTo>
                  <a:lnTo>
                    <a:pt x="15" y="68"/>
                  </a:lnTo>
                  <a:close/>
                  <a:moveTo>
                    <a:pt x="53" y="66"/>
                  </a:moveTo>
                  <a:cubicBezTo>
                    <a:pt x="51" y="68"/>
                    <a:pt x="51" y="68"/>
                    <a:pt x="51" y="68"/>
                  </a:cubicBezTo>
                  <a:cubicBezTo>
                    <a:pt x="48" y="64"/>
                    <a:pt x="48" y="64"/>
                    <a:pt x="48" y="64"/>
                  </a:cubicBezTo>
                  <a:cubicBezTo>
                    <a:pt x="50" y="62"/>
                    <a:pt x="50" y="62"/>
                    <a:pt x="50" y="62"/>
                  </a:cubicBezTo>
                  <a:lnTo>
                    <a:pt x="53" y="66"/>
                  </a:lnTo>
                  <a:close/>
                  <a:moveTo>
                    <a:pt x="33" y="64"/>
                  </a:moveTo>
                  <a:cubicBezTo>
                    <a:pt x="18" y="64"/>
                    <a:pt x="6" y="52"/>
                    <a:pt x="6" y="37"/>
                  </a:cubicBezTo>
                  <a:cubicBezTo>
                    <a:pt x="6" y="22"/>
                    <a:pt x="18" y="10"/>
                    <a:pt x="33" y="10"/>
                  </a:cubicBezTo>
                  <a:cubicBezTo>
                    <a:pt x="48" y="10"/>
                    <a:pt x="60" y="22"/>
                    <a:pt x="60" y="37"/>
                  </a:cubicBezTo>
                  <a:cubicBezTo>
                    <a:pt x="60" y="52"/>
                    <a:pt x="48" y="64"/>
                    <a:pt x="33" y="64"/>
                  </a:cubicBezTo>
                  <a:close/>
                  <a:moveTo>
                    <a:pt x="64" y="38"/>
                  </a:moveTo>
                  <a:cubicBezTo>
                    <a:pt x="64" y="40"/>
                    <a:pt x="63" y="41"/>
                    <a:pt x="62" y="41"/>
                  </a:cubicBezTo>
                  <a:cubicBezTo>
                    <a:pt x="62" y="40"/>
                    <a:pt x="62" y="38"/>
                    <a:pt x="62" y="37"/>
                  </a:cubicBezTo>
                  <a:cubicBezTo>
                    <a:pt x="62" y="35"/>
                    <a:pt x="62" y="34"/>
                    <a:pt x="62" y="32"/>
                  </a:cubicBezTo>
                  <a:cubicBezTo>
                    <a:pt x="63" y="33"/>
                    <a:pt x="64" y="34"/>
                    <a:pt x="64" y="35"/>
                  </a:cubicBezTo>
                  <a:lnTo>
                    <a:pt x="64" y="38"/>
                  </a:lnTo>
                  <a:close/>
                  <a:moveTo>
                    <a:pt x="33" y="12"/>
                  </a:moveTo>
                  <a:cubicBezTo>
                    <a:pt x="19" y="12"/>
                    <a:pt x="8" y="23"/>
                    <a:pt x="8" y="37"/>
                  </a:cubicBezTo>
                  <a:cubicBezTo>
                    <a:pt x="8" y="50"/>
                    <a:pt x="19" y="61"/>
                    <a:pt x="33" y="61"/>
                  </a:cubicBezTo>
                  <a:cubicBezTo>
                    <a:pt x="46" y="61"/>
                    <a:pt x="57" y="50"/>
                    <a:pt x="57" y="37"/>
                  </a:cubicBezTo>
                  <a:cubicBezTo>
                    <a:pt x="57" y="23"/>
                    <a:pt x="46" y="12"/>
                    <a:pt x="33" y="12"/>
                  </a:cubicBezTo>
                  <a:close/>
                  <a:moveTo>
                    <a:pt x="33" y="60"/>
                  </a:moveTo>
                  <a:cubicBezTo>
                    <a:pt x="20" y="60"/>
                    <a:pt x="10" y="49"/>
                    <a:pt x="10" y="37"/>
                  </a:cubicBezTo>
                  <a:cubicBezTo>
                    <a:pt x="10" y="24"/>
                    <a:pt x="20" y="14"/>
                    <a:pt x="33" y="14"/>
                  </a:cubicBezTo>
                  <a:cubicBezTo>
                    <a:pt x="45" y="14"/>
                    <a:pt x="56" y="24"/>
                    <a:pt x="56" y="37"/>
                  </a:cubicBezTo>
                  <a:cubicBezTo>
                    <a:pt x="56" y="49"/>
                    <a:pt x="45" y="60"/>
                    <a:pt x="33" y="60"/>
                  </a:cubicBezTo>
                  <a:close/>
                  <a:moveTo>
                    <a:pt x="36" y="35"/>
                  </a:moveTo>
                  <a:cubicBezTo>
                    <a:pt x="49" y="35"/>
                    <a:pt x="49" y="35"/>
                    <a:pt x="49" y="35"/>
                  </a:cubicBezTo>
                  <a:cubicBezTo>
                    <a:pt x="49" y="38"/>
                    <a:pt x="49" y="38"/>
                    <a:pt x="49" y="38"/>
                  </a:cubicBezTo>
                  <a:cubicBezTo>
                    <a:pt x="36" y="38"/>
                    <a:pt x="36" y="38"/>
                    <a:pt x="36" y="38"/>
                  </a:cubicBezTo>
                  <a:cubicBezTo>
                    <a:pt x="35" y="40"/>
                    <a:pt x="34" y="40"/>
                    <a:pt x="32" y="40"/>
                  </a:cubicBezTo>
                  <a:cubicBezTo>
                    <a:pt x="30" y="40"/>
                    <a:pt x="28" y="39"/>
                    <a:pt x="28" y="36"/>
                  </a:cubicBezTo>
                  <a:cubicBezTo>
                    <a:pt x="28" y="34"/>
                    <a:pt x="29" y="33"/>
                    <a:pt x="31" y="32"/>
                  </a:cubicBezTo>
                  <a:cubicBezTo>
                    <a:pt x="31" y="16"/>
                    <a:pt x="31" y="16"/>
                    <a:pt x="31" y="16"/>
                  </a:cubicBezTo>
                  <a:cubicBezTo>
                    <a:pt x="34" y="16"/>
                    <a:pt x="34" y="16"/>
                    <a:pt x="34" y="16"/>
                  </a:cubicBezTo>
                  <a:cubicBezTo>
                    <a:pt x="34" y="32"/>
                    <a:pt x="34" y="32"/>
                    <a:pt x="34" y="32"/>
                  </a:cubicBezTo>
                  <a:cubicBezTo>
                    <a:pt x="35" y="33"/>
                    <a:pt x="36" y="34"/>
                    <a:pt x="36" y="35"/>
                  </a:cubicBezTo>
                  <a:close/>
                </a:path>
              </a:pathLst>
            </a:custGeom>
            <a:solidFill>
              <a:srgbClr val="71BFEB">
                <a:alpha val="33000"/>
              </a:srgbClr>
            </a:solidFill>
            <a:ln>
              <a:noFill/>
            </a:ln>
          </p:spPr>
          <p:txBody>
            <a:bodyPr vert="horz" wrap="square" lIns="68580" tIns="34291" rIns="68580" bIns="34291"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350" b="0" i="0" u="none" strike="noStrike" kern="0" cap="none" spc="0" normalizeH="0" baseline="0" noProof="0" dirty="0">
                <a:ln>
                  <a:noFill/>
                </a:ln>
                <a:solidFill>
                  <a:prstClr val="black"/>
                </a:solidFill>
                <a:effectLst/>
                <a:uLnTx/>
                <a:uFillTx/>
                <a:latin typeface="印品黑体" panose="00000500000000000000" pitchFamily="2" charset="-122"/>
              </a:endParaRPr>
            </a:p>
          </p:txBody>
        </p:sp>
        <p:sp>
          <p:nvSpPr>
            <p:cNvPr id="74" name="Freeform 62"/>
            <p:cNvSpPr>
              <a:spLocks noEditPoints="1"/>
            </p:cNvSpPr>
            <p:nvPr/>
          </p:nvSpPr>
          <p:spPr bwMode="auto">
            <a:xfrm>
              <a:off x="3475" y="8931"/>
              <a:ext cx="346" cy="400"/>
            </a:xfrm>
            <a:custGeom>
              <a:avLst/>
              <a:gdLst>
                <a:gd name="T0" fmla="*/ 54 w 62"/>
                <a:gd name="T1" fmla="*/ 0 h 72"/>
                <a:gd name="T2" fmla="*/ 8 w 62"/>
                <a:gd name="T3" fmla="*/ 0 h 72"/>
                <a:gd name="T4" fmla="*/ 0 w 62"/>
                <a:gd name="T5" fmla="*/ 8 h 72"/>
                <a:gd name="T6" fmla="*/ 0 w 62"/>
                <a:gd name="T7" fmla="*/ 64 h 72"/>
                <a:gd name="T8" fmla="*/ 8 w 62"/>
                <a:gd name="T9" fmla="*/ 72 h 72"/>
                <a:gd name="T10" fmla="*/ 54 w 62"/>
                <a:gd name="T11" fmla="*/ 72 h 72"/>
                <a:gd name="T12" fmla="*/ 62 w 62"/>
                <a:gd name="T13" fmla="*/ 64 h 72"/>
                <a:gd name="T14" fmla="*/ 62 w 62"/>
                <a:gd name="T15" fmla="*/ 8 h 72"/>
                <a:gd name="T16" fmla="*/ 54 w 62"/>
                <a:gd name="T17" fmla="*/ 0 h 72"/>
                <a:gd name="T18" fmla="*/ 8 w 62"/>
                <a:gd name="T19" fmla="*/ 3 h 72"/>
                <a:gd name="T20" fmla="*/ 54 w 62"/>
                <a:gd name="T21" fmla="*/ 3 h 72"/>
                <a:gd name="T22" fmla="*/ 59 w 62"/>
                <a:gd name="T23" fmla="*/ 8 h 72"/>
                <a:gd name="T24" fmla="*/ 59 w 62"/>
                <a:gd name="T25" fmla="*/ 64 h 72"/>
                <a:gd name="T26" fmla="*/ 54 w 62"/>
                <a:gd name="T27" fmla="*/ 69 h 72"/>
                <a:gd name="T28" fmla="*/ 8 w 62"/>
                <a:gd name="T29" fmla="*/ 69 h 72"/>
                <a:gd name="T30" fmla="*/ 3 w 62"/>
                <a:gd name="T31" fmla="*/ 64 h 72"/>
                <a:gd name="T32" fmla="*/ 3 w 62"/>
                <a:gd name="T33" fmla="*/ 8 h 72"/>
                <a:gd name="T34" fmla="*/ 8 w 62"/>
                <a:gd name="T35" fmla="*/ 3 h 72"/>
                <a:gd name="T36" fmla="*/ 7 w 62"/>
                <a:gd name="T37" fmla="*/ 62 h 72"/>
                <a:gd name="T38" fmla="*/ 55 w 62"/>
                <a:gd name="T39" fmla="*/ 62 h 72"/>
                <a:gd name="T40" fmla="*/ 56 w 62"/>
                <a:gd name="T41" fmla="*/ 61 h 72"/>
                <a:gd name="T42" fmla="*/ 56 w 62"/>
                <a:gd name="T43" fmla="*/ 7 h 72"/>
                <a:gd name="T44" fmla="*/ 55 w 62"/>
                <a:gd name="T45" fmla="*/ 6 h 72"/>
                <a:gd name="T46" fmla="*/ 7 w 62"/>
                <a:gd name="T47" fmla="*/ 6 h 72"/>
                <a:gd name="T48" fmla="*/ 6 w 62"/>
                <a:gd name="T49" fmla="*/ 7 h 72"/>
                <a:gd name="T50" fmla="*/ 6 w 62"/>
                <a:gd name="T51" fmla="*/ 61 h 72"/>
                <a:gd name="T52" fmla="*/ 7 w 62"/>
                <a:gd name="T53" fmla="*/ 62 h 72"/>
                <a:gd name="T54" fmla="*/ 8 w 62"/>
                <a:gd name="T55" fmla="*/ 8 h 72"/>
                <a:gd name="T56" fmla="*/ 54 w 62"/>
                <a:gd name="T57" fmla="*/ 8 h 72"/>
                <a:gd name="T58" fmla="*/ 54 w 62"/>
                <a:gd name="T59" fmla="*/ 60 h 72"/>
                <a:gd name="T60" fmla="*/ 8 w 62"/>
                <a:gd name="T61" fmla="*/ 60 h 72"/>
                <a:gd name="T62" fmla="*/ 8 w 62"/>
                <a:gd name="T63" fmla="*/ 8 h 72"/>
                <a:gd name="T64" fmla="*/ 33 w 62"/>
                <a:gd name="T65" fmla="*/ 66 h 72"/>
                <a:gd name="T66" fmla="*/ 31 w 62"/>
                <a:gd name="T67" fmla="*/ 68 h 72"/>
                <a:gd name="T68" fmla="*/ 29 w 62"/>
                <a:gd name="T69" fmla="*/ 66 h 72"/>
                <a:gd name="T70" fmla="*/ 31 w 62"/>
                <a:gd name="T71" fmla="*/ 64 h 72"/>
                <a:gd name="T72" fmla="*/ 33 w 62"/>
                <a:gd name="T73" fmla="*/ 6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2" h="72">
                  <a:moveTo>
                    <a:pt x="54" y="0"/>
                  </a:moveTo>
                  <a:cubicBezTo>
                    <a:pt x="8" y="0"/>
                    <a:pt x="8" y="0"/>
                    <a:pt x="8" y="0"/>
                  </a:cubicBezTo>
                  <a:cubicBezTo>
                    <a:pt x="4" y="0"/>
                    <a:pt x="0" y="3"/>
                    <a:pt x="0" y="8"/>
                  </a:cubicBezTo>
                  <a:cubicBezTo>
                    <a:pt x="0" y="64"/>
                    <a:pt x="0" y="64"/>
                    <a:pt x="0" y="64"/>
                  </a:cubicBezTo>
                  <a:cubicBezTo>
                    <a:pt x="0" y="68"/>
                    <a:pt x="4" y="72"/>
                    <a:pt x="8" y="72"/>
                  </a:cubicBezTo>
                  <a:cubicBezTo>
                    <a:pt x="54" y="72"/>
                    <a:pt x="54" y="72"/>
                    <a:pt x="54" y="72"/>
                  </a:cubicBezTo>
                  <a:cubicBezTo>
                    <a:pt x="58" y="72"/>
                    <a:pt x="62" y="68"/>
                    <a:pt x="62" y="64"/>
                  </a:cubicBezTo>
                  <a:cubicBezTo>
                    <a:pt x="62" y="8"/>
                    <a:pt x="62" y="8"/>
                    <a:pt x="62" y="8"/>
                  </a:cubicBezTo>
                  <a:cubicBezTo>
                    <a:pt x="62" y="3"/>
                    <a:pt x="58" y="0"/>
                    <a:pt x="54" y="0"/>
                  </a:cubicBezTo>
                  <a:close/>
                  <a:moveTo>
                    <a:pt x="8" y="3"/>
                  </a:moveTo>
                  <a:cubicBezTo>
                    <a:pt x="54" y="3"/>
                    <a:pt x="54" y="3"/>
                    <a:pt x="54" y="3"/>
                  </a:cubicBezTo>
                  <a:cubicBezTo>
                    <a:pt x="56" y="3"/>
                    <a:pt x="59" y="5"/>
                    <a:pt x="59" y="8"/>
                  </a:cubicBezTo>
                  <a:cubicBezTo>
                    <a:pt x="59" y="64"/>
                    <a:pt x="59" y="64"/>
                    <a:pt x="59" y="64"/>
                  </a:cubicBezTo>
                  <a:cubicBezTo>
                    <a:pt x="59" y="67"/>
                    <a:pt x="56" y="69"/>
                    <a:pt x="54" y="69"/>
                  </a:cubicBezTo>
                  <a:cubicBezTo>
                    <a:pt x="8" y="69"/>
                    <a:pt x="8" y="69"/>
                    <a:pt x="8" y="69"/>
                  </a:cubicBezTo>
                  <a:cubicBezTo>
                    <a:pt x="5" y="69"/>
                    <a:pt x="3" y="67"/>
                    <a:pt x="3" y="64"/>
                  </a:cubicBezTo>
                  <a:cubicBezTo>
                    <a:pt x="3" y="8"/>
                    <a:pt x="3" y="8"/>
                    <a:pt x="3" y="8"/>
                  </a:cubicBezTo>
                  <a:cubicBezTo>
                    <a:pt x="3" y="5"/>
                    <a:pt x="5" y="3"/>
                    <a:pt x="8" y="3"/>
                  </a:cubicBezTo>
                  <a:close/>
                  <a:moveTo>
                    <a:pt x="7" y="62"/>
                  </a:moveTo>
                  <a:cubicBezTo>
                    <a:pt x="55" y="62"/>
                    <a:pt x="55" y="62"/>
                    <a:pt x="55" y="62"/>
                  </a:cubicBezTo>
                  <a:cubicBezTo>
                    <a:pt x="55" y="62"/>
                    <a:pt x="56" y="61"/>
                    <a:pt x="56" y="61"/>
                  </a:cubicBezTo>
                  <a:cubicBezTo>
                    <a:pt x="56" y="7"/>
                    <a:pt x="56" y="7"/>
                    <a:pt x="56" y="7"/>
                  </a:cubicBezTo>
                  <a:cubicBezTo>
                    <a:pt x="56" y="6"/>
                    <a:pt x="55" y="6"/>
                    <a:pt x="55" y="6"/>
                  </a:cubicBezTo>
                  <a:cubicBezTo>
                    <a:pt x="7" y="6"/>
                    <a:pt x="7" y="6"/>
                    <a:pt x="7" y="6"/>
                  </a:cubicBezTo>
                  <a:cubicBezTo>
                    <a:pt x="7" y="6"/>
                    <a:pt x="6" y="6"/>
                    <a:pt x="6" y="7"/>
                  </a:cubicBezTo>
                  <a:cubicBezTo>
                    <a:pt x="6" y="61"/>
                    <a:pt x="6" y="61"/>
                    <a:pt x="6" y="61"/>
                  </a:cubicBezTo>
                  <a:cubicBezTo>
                    <a:pt x="6" y="61"/>
                    <a:pt x="7" y="62"/>
                    <a:pt x="7" y="62"/>
                  </a:cubicBezTo>
                  <a:close/>
                  <a:moveTo>
                    <a:pt x="8" y="8"/>
                  </a:moveTo>
                  <a:cubicBezTo>
                    <a:pt x="54" y="8"/>
                    <a:pt x="54" y="8"/>
                    <a:pt x="54" y="8"/>
                  </a:cubicBezTo>
                  <a:cubicBezTo>
                    <a:pt x="54" y="60"/>
                    <a:pt x="54" y="60"/>
                    <a:pt x="54" y="60"/>
                  </a:cubicBezTo>
                  <a:cubicBezTo>
                    <a:pt x="8" y="60"/>
                    <a:pt x="8" y="60"/>
                    <a:pt x="8" y="60"/>
                  </a:cubicBezTo>
                  <a:lnTo>
                    <a:pt x="8" y="8"/>
                  </a:lnTo>
                  <a:close/>
                  <a:moveTo>
                    <a:pt x="33" y="66"/>
                  </a:moveTo>
                  <a:cubicBezTo>
                    <a:pt x="33" y="67"/>
                    <a:pt x="32" y="68"/>
                    <a:pt x="31" y="68"/>
                  </a:cubicBezTo>
                  <a:cubicBezTo>
                    <a:pt x="30" y="68"/>
                    <a:pt x="29" y="67"/>
                    <a:pt x="29" y="66"/>
                  </a:cubicBezTo>
                  <a:cubicBezTo>
                    <a:pt x="29" y="65"/>
                    <a:pt x="30" y="64"/>
                    <a:pt x="31" y="64"/>
                  </a:cubicBezTo>
                  <a:cubicBezTo>
                    <a:pt x="32" y="64"/>
                    <a:pt x="33" y="65"/>
                    <a:pt x="33" y="66"/>
                  </a:cubicBezTo>
                  <a:close/>
                </a:path>
              </a:pathLst>
            </a:custGeom>
            <a:solidFill>
              <a:srgbClr val="71BFEB">
                <a:alpha val="33000"/>
              </a:srgbClr>
            </a:solidFill>
            <a:ln>
              <a:noFill/>
            </a:ln>
          </p:spPr>
          <p:txBody>
            <a:bodyPr vert="horz" wrap="square" lIns="68580" tIns="34291" rIns="68580" bIns="34291"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350" b="0" i="0" u="none" strike="noStrike" kern="0" cap="none" spc="0" normalizeH="0" baseline="0" noProof="0" dirty="0">
                <a:ln>
                  <a:noFill/>
                </a:ln>
                <a:solidFill>
                  <a:prstClr val="black"/>
                </a:solidFill>
                <a:effectLst/>
                <a:uLnTx/>
                <a:uFillTx/>
                <a:latin typeface="印品黑体" panose="00000500000000000000" pitchFamily="2" charset="-122"/>
              </a:endParaRPr>
            </a:p>
          </p:txBody>
        </p:sp>
        <p:sp>
          <p:nvSpPr>
            <p:cNvPr id="75" name="Freeform 15"/>
            <p:cNvSpPr>
              <a:spLocks noEditPoints="1"/>
            </p:cNvSpPr>
            <p:nvPr/>
          </p:nvSpPr>
          <p:spPr bwMode="auto">
            <a:xfrm>
              <a:off x="1922" y="8156"/>
              <a:ext cx="506" cy="361"/>
            </a:xfrm>
            <a:custGeom>
              <a:avLst/>
              <a:gdLst>
                <a:gd name="T0" fmla="*/ 9 w 84"/>
                <a:gd name="T1" fmla="*/ 37 h 60"/>
                <a:gd name="T2" fmla="*/ 74 w 84"/>
                <a:gd name="T3" fmla="*/ 37 h 60"/>
                <a:gd name="T4" fmla="*/ 10 w 84"/>
                <a:gd name="T5" fmla="*/ 5 h 60"/>
                <a:gd name="T6" fmla="*/ 11 w 84"/>
                <a:gd name="T7" fmla="*/ 7 h 60"/>
                <a:gd name="T8" fmla="*/ 32 w 84"/>
                <a:gd name="T9" fmla="*/ 24 h 60"/>
                <a:gd name="T10" fmla="*/ 33 w 84"/>
                <a:gd name="T11" fmla="*/ 25 h 60"/>
                <a:gd name="T12" fmla="*/ 34 w 84"/>
                <a:gd name="T13" fmla="*/ 29 h 60"/>
                <a:gd name="T14" fmla="*/ 37 w 84"/>
                <a:gd name="T15" fmla="*/ 29 h 60"/>
                <a:gd name="T16" fmla="*/ 37 w 84"/>
                <a:gd name="T17" fmla="*/ 31 h 60"/>
                <a:gd name="T18" fmla="*/ 41 w 84"/>
                <a:gd name="T19" fmla="*/ 32 h 60"/>
                <a:gd name="T20" fmla="*/ 43 w 84"/>
                <a:gd name="T21" fmla="*/ 32 h 60"/>
                <a:gd name="T22" fmla="*/ 47 w 84"/>
                <a:gd name="T23" fmla="*/ 30 h 60"/>
                <a:gd name="T24" fmla="*/ 48 w 84"/>
                <a:gd name="T25" fmla="*/ 29 h 60"/>
                <a:gd name="T26" fmla="*/ 51 w 84"/>
                <a:gd name="T27" fmla="*/ 27 h 60"/>
                <a:gd name="T28" fmla="*/ 50 w 84"/>
                <a:gd name="T29" fmla="*/ 25 h 60"/>
                <a:gd name="T30" fmla="*/ 52 w 84"/>
                <a:gd name="T31" fmla="*/ 23 h 60"/>
                <a:gd name="T32" fmla="*/ 51 w 84"/>
                <a:gd name="T33" fmla="*/ 20 h 60"/>
                <a:gd name="T34" fmla="*/ 50 w 84"/>
                <a:gd name="T35" fmla="*/ 18 h 60"/>
                <a:gd name="T36" fmla="*/ 49 w 84"/>
                <a:gd name="T37" fmla="*/ 15 h 60"/>
                <a:gd name="T38" fmla="*/ 47 w 84"/>
                <a:gd name="T39" fmla="*/ 15 h 60"/>
                <a:gd name="T40" fmla="*/ 46 w 84"/>
                <a:gd name="T41" fmla="*/ 13 h 60"/>
                <a:gd name="T42" fmla="*/ 42 w 84"/>
                <a:gd name="T43" fmla="*/ 13 h 60"/>
                <a:gd name="T44" fmla="*/ 40 w 84"/>
                <a:gd name="T45" fmla="*/ 12 h 60"/>
                <a:gd name="T46" fmla="*/ 37 w 84"/>
                <a:gd name="T47" fmla="*/ 14 h 60"/>
                <a:gd name="T48" fmla="*/ 35 w 84"/>
                <a:gd name="T49" fmla="*/ 14 h 60"/>
                <a:gd name="T50" fmla="*/ 33 w 84"/>
                <a:gd name="T51" fmla="*/ 18 h 60"/>
                <a:gd name="T52" fmla="*/ 33 w 84"/>
                <a:gd name="T53" fmla="*/ 20 h 60"/>
                <a:gd name="T54" fmla="*/ 31 w 84"/>
                <a:gd name="T55" fmla="*/ 22 h 60"/>
                <a:gd name="T56" fmla="*/ 33 w 84"/>
                <a:gd name="T57" fmla="*/ 22 h 60"/>
                <a:gd name="T58" fmla="*/ 35 w 84"/>
                <a:gd name="T59" fmla="*/ 17 h 60"/>
                <a:gd name="T60" fmla="*/ 39 w 84"/>
                <a:gd name="T61" fmla="*/ 14 h 60"/>
                <a:gd name="T62" fmla="*/ 45 w 84"/>
                <a:gd name="T63" fmla="*/ 14 h 60"/>
                <a:gd name="T64" fmla="*/ 49 w 84"/>
                <a:gd name="T65" fmla="*/ 17 h 60"/>
                <a:gd name="T66" fmla="*/ 50 w 84"/>
                <a:gd name="T67" fmla="*/ 22 h 60"/>
                <a:gd name="T68" fmla="*/ 49 w 84"/>
                <a:gd name="T69" fmla="*/ 26 h 60"/>
                <a:gd name="T70" fmla="*/ 45 w 84"/>
                <a:gd name="T71" fmla="*/ 30 h 60"/>
                <a:gd name="T72" fmla="*/ 39 w 84"/>
                <a:gd name="T73" fmla="*/ 30 h 60"/>
                <a:gd name="T74" fmla="*/ 35 w 84"/>
                <a:gd name="T75" fmla="*/ 27 h 60"/>
                <a:gd name="T76" fmla="*/ 33 w 84"/>
                <a:gd name="T77" fmla="*/ 22 h 60"/>
                <a:gd name="T78" fmla="*/ 42 w 84"/>
                <a:gd name="T79" fmla="*/ 27 h 60"/>
                <a:gd name="T80" fmla="*/ 37 w 84"/>
                <a:gd name="T81" fmla="*/ 22 h 60"/>
                <a:gd name="T82" fmla="*/ 44 w 84"/>
                <a:gd name="T83" fmla="*/ 22 h 60"/>
                <a:gd name="T84" fmla="*/ 42 w 84"/>
                <a:gd name="T85" fmla="*/ 19 h 60"/>
                <a:gd name="T86" fmla="*/ 79 w 84"/>
                <a:gd name="T87" fmla="*/ 6 h 60"/>
                <a:gd name="T88" fmla="*/ 5 w 84"/>
                <a:gd name="T89" fmla="*/ 6 h 60"/>
                <a:gd name="T90" fmla="*/ 0 w 84"/>
                <a:gd name="T91" fmla="*/ 51 h 60"/>
                <a:gd name="T92" fmla="*/ 0 w 84"/>
                <a:gd name="T93" fmla="*/ 55 h 60"/>
                <a:gd name="T94" fmla="*/ 84 w 84"/>
                <a:gd name="T95" fmla="*/ 55 h 60"/>
                <a:gd name="T96" fmla="*/ 76 w 84"/>
                <a:gd name="T97" fmla="*/ 57 h 60"/>
                <a:gd name="T98" fmla="*/ 3 w 84"/>
                <a:gd name="T99" fmla="*/ 53 h 60"/>
                <a:gd name="T100" fmla="*/ 30 w 84"/>
                <a:gd name="T101" fmla="*/ 56 h 60"/>
                <a:gd name="T102" fmla="*/ 54 w 84"/>
                <a:gd name="T103" fmla="*/ 53 h 60"/>
                <a:gd name="T104" fmla="*/ 76 w 84"/>
                <a:gd name="T105" fmla="*/ 57 h 60"/>
                <a:gd name="T106" fmla="*/ 52 w 84"/>
                <a:gd name="T107" fmla="*/ 54 h 60"/>
                <a:gd name="T108" fmla="*/ 53 w 84"/>
                <a:gd name="T109" fmla="*/ 51 h 60"/>
                <a:gd name="T110" fmla="*/ 7 w 84"/>
                <a:gd name="T111" fmla="*/ 43 h 60"/>
                <a:gd name="T112" fmla="*/ 53 w 84"/>
                <a:gd name="T113" fmla="*/ 51 h 60"/>
                <a:gd name="T114" fmla="*/ 8 w 84"/>
                <a:gd name="T115" fmla="*/ 41 h 60"/>
                <a:gd name="T116" fmla="*/ 10 w 84"/>
                <a:gd name="T117" fmla="*/ 3 h 60"/>
                <a:gd name="T118" fmla="*/ 76 w 84"/>
                <a:gd name="T119"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4" h="60">
                  <a:moveTo>
                    <a:pt x="10" y="5"/>
                  </a:moveTo>
                  <a:cubicBezTo>
                    <a:pt x="10" y="5"/>
                    <a:pt x="9" y="5"/>
                    <a:pt x="9" y="6"/>
                  </a:cubicBezTo>
                  <a:cubicBezTo>
                    <a:pt x="9" y="37"/>
                    <a:pt x="9" y="37"/>
                    <a:pt x="9" y="37"/>
                  </a:cubicBezTo>
                  <a:cubicBezTo>
                    <a:pt x="9" y="37"/>
                    <a:pt x="10" y="38"/>
                    <a:pt x="10" y="38"/>
                  </a:cubicBezTo>
                  <a:cubicBezTo>
                    <a:pt x="73" y="38"/>
                    <a:pt x="73" y="38"/>
                    <a:pt x="73" y="38"/>
                  </a:cubicBezTo>
                  <a:cubicBezTo>
                    <a:pt x="74" y="38"/>
                    <a:pt x="74" y="37"/>
                    <a:pt x="74" y="37"/>
                  </a:cubicBezTo>
                  <a:cubicBezTo>
                    <a:pt x="74" y="6"/>
                    <a:pt x="74" y="6"/>
                    <a:pt x="74" y="6"/>
                  </a:cubicBezTo>
                  <a:cubicBezTo>
                    <a:pt x="74" y="5"/>
                    <a:pt x="74" y="5"/>
                    <a:pt x="73" y="5"/>
                  </a:cubicBezTo>
                  <a:lnTo>
                    <a:pt x="10" y="5"/>
                  </a:lnTo>
                  <a:close/>
                  <a:moveTo>
                    <a:pt x="72" y="36"/>
                  </a:moveTo>
                  <a:cubicBezTo>
                    <a:pt x="11" y="36"/>
                    <a:pt x="11" y="36"/>
                    <a:pt x="11" y="36"/>
                  </a:cubicBezTo>
                  <a:cubicBezTo>
                    <a:pt x="11" y="7"/>
                    <a:pt x="11" y="7"/>
                    <a:pt x="11" y="7"/>
                  </a:cubicBezTo>
                  <a:cubicBezTo>
                    <a:pt x="72" y="7"/>
                    <a:pt x="72" y="7"/>
                    <a:pt x="72" y="7"/>
                  </a:cubicBezTo>
                  <a:lnTo>
                    <a:pt x="72" y="36"/>
                  </a:lnTo>
                  <a:close/>
                  <a:moveTo>
                    <a:pt x="32" y="24"/>
                  </a:moveTo>
                  <a:cubicBezTo>
                    <a:pt x="32" y="24"/>
                    <a:pt x="33" y="24"/>
                    <a:pt x="33" y="24"/>
                  </a:cubicBezTo>
                  <a:cubicBezTo>
                    <a:pt x="33" y="24"/>
                    <a:pt x="33" y="24"/>
                    <a:pt x="34" y="25"/>
                  </a:cubicBezTo>
                  <a:cubicBezTo>
                    <a:pt x="34" y="25"/>
                    <a:pt x="34" y="25"/>
                    <a:pt x="33" y="25"/>
                  </a:cubicBezTo>
                  <a:cubicBezTo>
                    <a:pt x="33" y="25"/>
                    <a:pt x="33" y="26"/>
                    <a:pt x="33" y="26"/>
                  </a:cubicBezTo>
                  <a:cubicBezTo>
                    <a:pt x="33" y="26"/>
                    <a:pt x="33" y="26"/>
                    <a:pt x="33" y="27"/>
                  </a:cubicBezTo>
                  <a:cubicBezTo>
                    <a:pt x="33" y="28"/>
                    <a:pt x="34" y="28"/>
                    <a:pt x="34" y="29"/>
                  </a:cubicBezTo>
                  <a:cubicBezTo>
                    <a:pt x="35" y="29"/>
                    <a:pt x="35" y="29"/>
                    <a:pt x="35" y="29"/>
                  </a:cubicBezTo>
                  <a:cubicBezTo>
                    <a:pt x="35" y="29"/>
                    <a:pt x="36" y="29"/>
                    <a:pt x="36" y="29"/>
                  </a:cubicBezTo>
                  <a:cubicBezTo>
                    <a:pt x="36" y="29"/>
                    <a:pt x="36" y="28"/>
                    <a:pt x="37" y="29"/>
                  </a:cubicBezTo>
                  <a:cubicBezTo>
                    <a:pt x="37" y="29"/>
                    <a:pt x="37" y="29"/>
                    <a:pt x="37" y="30"/>
                  </a:cubicBezTo>
                  <a:cubicBezTo>
                    <a:pt x="37" y="30"/>
                    <a:pt x="37" y="30"/>
                    <a:pt x="37" y="30"/>
                  </a:cubicBezTo>
                  <a:cubicBezTo>
                    <a:pt x="37" y="31"/>
                    <a:pt x="37" y="31"/>
                    <a:pt x="37" y="31"/>
                  </a:cubicBezTo>
                  <a:cubicBezTo>
                    <a:pt x="38" y="31"/>
                    <a:pt x="39" y="32"/>
                    <a:pt x="40" y="32"/>
                  </a:cubicBezTo>
                  <a:cubicBezTo>
                    <a:pt x="40" y="32"/>
                    <a:pt x="40" y="32"/>
                    <a:pt x="40" y="32"/>
                  </a:cubicBezTo>
                  <a:cubicBezTo>
                    <a:pt x="40" y="32"/>
                    <a:pt x="41" y="32"/>
                    <a:pt x="41" y="32"/>
                  </a:cubicBezTo>
                  <a:cubicBezTo>
                    <a:pt x="41" y="32"/>
                    <a:pt x="41" y="31"/>
                    <a:pt x="41" y="31"/>
                  </a:cubicBezTo>
                  <a:cubicBezTo>
                    <a:pt x="41" y="30"/>
                    <a:pt x="42" y="30"/>
                    <a:pt x="42" y="31"/>
                  </a:cubicBezTo>
                  <a:cubicBezTo>
                    <a:pt x="42" y="31"/>
                    <a:pt x="43" y="32"/>
                    <a:pt x="43" y="32"/>
                  </a:cubicBezTo>
                  <a:cubicBezTo>
                    <a:pt x="43" y="32"/>
                    <a:pt x="43" y="32"/>
                    <a:pt x="44" y="32"/>
                  </a:cubicBezTo>
                  <a:cubicBezTo>
                    <a:pt x="44" y="32"/>
                    <a:pt x="45" y="31"/>
                    <a:pt x="46" y="31"/>
                  </a:cubicBezTo>
                  <a:cubicBezTo>
                    <a:pt x="46" y="31"/>
                    <a:pt x="47" y="31"/>
                    <a:pt x="47" y="30"/>
                  </a:cubicBezTo>
                  <a:cubicBezTo>
                    <a:pt x="47" y="30"/>
                    <a:pt x="47" y="30"/>
                    <a:pt x="47" y="30"/>
                  </a:cubicBezTo>
                  <a:cubicBezTo>
                    <a:pt x="46" y="29"/>
                    <a:pt x="47" y="29"/>
                    <a:pt x="47" y="29"/>
                  </a:cubicBezTo>
                  <a:cubicBezTo>
                    <a:pt x="47" y="28"/>
                    <a:pt x="47" y="29"/>
                    <a:pt x="48" y="29"/>
                  </a:cubicBezTo>
                  <a:cubicBezTo>
                    <a:pt x="48" y="29"/>
                    <a:pt x="48" y="29"/>
                    <a:pt x="48" y="29"/>
                  </a:cubicBezTo>
                  <a:cubicBezTo>
                    <a:pt x="49" y="29"/>
                    <a:pt x="49" y="29"/>
                    <a:pt x="49" y="29"/>
                  </a:cubicBezTo>
                  <a:cubicBezTo>
                    <a:pt x="50" y="28"/>
                    <a:pt x="50" y="28"/>
                    <a:pt x="51" y="27"/>
                  </a:cubicBezTo>
                  <a:cubicBezTo>
                    <a:pt x="51" y="26"/>
                    <a:pt x="51" y="26"/>
                    <a:pt x="51" y="26"/>
                  </a:cubicBezTo>
                  <a:cubicBezTo>
                    <a:pt x="51" y="26"/>
                    <a:pt x="51" y="25"/>
                    <a:pt x="50" y="25"/>
                  </a:cubicBezTo>
                  <a:cubicBezTo>
                    <a:pt x="50" y="25"/>
                    <a:pt x="50" y="25"/>
                    <a:pt x="50" y="25"/>
                  </a:cubicBezTo>
                  <a:cubicBezTo>
                    <a:pt x="50" y="24"/>
                    <a:pt x="50" y="24"/>
                    <a:pt x="51" y="24"/>
                  </a:cubicBezTo>
                  <a:cubicBezTo>
                    <a:pt x="51" y="24"/>
                    <a:pt x="51" y="24"/>
                    <a:pt x="51" y="24"/>
                  </a:cubicBezTo>
                  <a:cubicBezTo>
                    <a:pt x="52" y="24"/>
                    <a:pt x="52" y="24"/>
                    <a:pt x="52" y="23"/>
                  </a:cubicBezTo>
                  <a:cubicBezTo>
                    <a:pt x="52" y="23"/>
                    <a:pt x="52" y="22"/>
                    <a:pt x="52" y="22"/>
                  </a:cubicBezTo>
                  <a:cubicBezTo>
                    <a:pt x="52" y="21"/>
                    <a:pt x="52" y="21"/>
                    <a:pt x="52" y="20"/>
                  </a:cubicBezTo>
                  <a:cubicBezTo>
                    <a:pt x="52" y="20"/>
                    <a:pt x="52" y="20"/>
                    <a:pt x="51" y="20"/>
                  </a:cubicBezTo>
                  <a:cubicBezTo>
                    <a:pt x="51" y="20"/>
                    <a:pt x="51" y="20"/>
                    <a:pt x="51" y="20"/>
                  </a:cubicBezTo>
                  <a:cubicBezTo>
                    <a:pt x="50" y="20"/>
                    <a:pt x="50" y="19"/>
                    <a:pt x="50" y="19"/>
                  </a:cubicBezTo>
                  <a:cubicBezTo>
                    <a:pt x="50" y="19"/>
                    <a:pt x="50" y="19"/>
                    <a:pt x="50" y="18"/>
                  </a:cubicBezTo>
                  <a:cubicBezTo>
                    <a:pt x="51" y="18"/>
                    <a:pt x="51" y="18"/>
                    <a:pt x="51" y="18"/>
                  </a:cubicBezTo>
                  <a:cubicBezTo>
                    <a:pt x="51" y="18"/>
                    <a:pt x="51" y="17"/>
                    <a:pt x="51" y="17"/>
                  </a:cubicBezTo>
                  <a:cubicBezTo>
                    <a:pt x="50" y="16"/>
                    <a:pt x="50" y="15"/>
                    <a:pt x="49" y="15"/>
                  </a:cubicBezTo>
                  <a:cubicBezTo>
                    <a:pt x="49" y="15"/>
                    <a:pt x="49" y="14"/>
                    <a:pt x="48" y="14"/>
                  </a:cubicBezTo>
                  <a:cubicBezTo>
                    <a:pt x="48" y="14"/>
                    <a:pt x="48" y="15"/>
                    <a:pt x="48" y="15"/>
                  </a:cubicBezTo>
                  <a:cubicBezTo>
                    <a:pt x="47" y="15"/>
                    <a:pt x="47" y="15"/>
                    <a:pt x="47" y="15"/>
                  </a:cubicBezTo>
                  <a:cubicBezTo>
                    <a:pt x="47" y="15"/>
                    <a:pt x="46" y="14"/>
                    <a:pt x="47" y="14"/>
                  </a:cubicBezTo>
                  <a:cubicBezTo>
                    <a:pt x="47" y="14"/>
                    <a:pt x="47" y="13"/>
                    <a:pt x="47" y="13"/>
                  </a:cubicBezTo>
                  <a:cubicBezTo>
                    <a:pt x="47" y="13"/>
                    <a:pt x="46" y="13"/>
                    <a:pt x="46" y="13"/>
                  </a:cubicBezTo>
                  <a:cubicBezTo>
                    <a:pt x="45" y="12"/>
                    <a:pt x="44" y="12"/>
                    <a:pt x="44" y="12"/>
                  </a:cubicBezTo>
                  <a:cubicBezTo>
                    <a:pt x="43" y="12"/>
                    <a:pt x="43" y="12"/>
                    <a:pt x="43" y="12"/>
                  </a:cubicBezTo>
                  <a:cubicBezTo>
                    <a:pt x="43" y="12"/>
                    <a:pt x="42" y="12"/>
                    <a:pt x="42" y="13"/>
                  </a:cubicBezTo>
                  <a:cubicBezTo>
                    <a:pt x="42" y="13"/>
                    <a:pt x="41" y="13"/>
                    <a:pt x="41" y="13"/>
                  </a:cubicBezTo>
                  <a:cubicBezTo>
                    <a:pt x="41" y="12"/>
                    <a:pt x="41" y="12"/>
                    <a:pt x="41" y="12"/>
                  </a:cubicBezTo>
                  <a:cubicBezTo>
                    <a:pt x="40" y="12"/>
                    <a:pt x="40" y="12"/>
                    <a:pt x="40" y="12"/>
                  </a:cubicBezTo>
                  <a:cubicBezTo>
                    <a:pt x="39" y="12"/>
                    <a:pt x="38" y="12"/>
                    <a:pt x="37" y="13"/>
                  </a:cubicBezTo>
                  <a:cubicBezTo>
                    <a:pt x="37" y="13"/>
                    <a:pt x="37" y="13"/>
                    <a:pt x="37" y="13"/>
                  </a:cubicBezTo>
                  <a:cubicBezTo>
                    <a:pt x="37" y="13"/>
                    <a:pt x="37" y="14"/>
                    <a:pt x="37" y="14"/>
                  </a:cubicBezTo>
                  <a:cubicBezTo>
                    <a:pt x="37" y="14"/>
                    <a:pt x="37" y="15"/>
                    <a:pt x="37" y="15"/>
                  </a:cubicBezTo>
                  <a:cubicBezTo>
                    <a:pt x="36" y="15"/>
                    <a:pt x="36" y="15"/>
                    <a:pt x="36" y="15"/>
                  </a:cubicBezTo>
                  <a:cubicBezTo>
                    <a:pt x="36" y="15"/>
                    <a:pt x="35" y="14"/>
                    <a:pt x="35" y="14"/>
                  </a:cubicBezTo>
                  <a:cubicBezTo>
                    <a:pt x="35" y="14"/>
                    <a:pt x="35" y="15"/>
                    <a:pt x="34" y="15"/>
                  </a:cubicBezTo>
                  <a:cubicBezTo>
                    <a:pt x="34" y="15"/>
                    <a:pt x="33" y="16"/>
                    <a:pt x="33" y="17"/>
                  </a:cubicBezTo>
                  <a:cubicBezTo>
                    <a:pt x="33" y="17"/>
                    <a:pt x="33" y="18"/>
                    <a:pt x="33" y="18"/>
                  </a:cubicBezTo>
                  <a:cubicBezTo>
                    <a:pt x="33" y="18"/>
                    <a:pt x="33" y="18"/>
                    <a:pt x="33" y="18"/>
                  </a:cubicBezTo>
                  <a:cubicBezTo>
                    <a:pt x="34" y="19"/>
                    <a:pt x="34" y="19"/>
                    <a:pt x="34" y="19"/>
                  </a:cubicBezTo>
                  <a:cubicBezTo>
                    <a:pt x="33" y="19"/>
                    <a:pt x="33" y="20"/>
                    <a:pt x="33" y="20"/>
                  </a:cubicBezTo>
                  <a:cubicBezTo>
                    <a:pt x="32" y="20"/>
                    <a:pt x="32" y="20"/>
                    <a:pt x="32" y="20"/>
                  </a:cubicBezTo>
                  <a:cubicBezTo>
                    <a:pt x="32" y="20"/>
                    <a:pt x="32" y="20"/>
                    <a:pt x="32" y="20"/>
                  </a:cubicBezTo>
                  <a:cubicBezTo>
                    <a:pt x="32" y="21"/>
                    <a:pt x="31" y="21"/>
                    <a:pt x="31" y="22"/>
                  </a:cubicBezTo>
                  <a:cubicBezTo>
                    <a:pt x="31" y="22"/>
                    <a:pt x="32" y="23"/>
                    <a:pt x="32" y="23"/>
                  </a:cubicBezTo>
                  <a:cubicBezTo>
                    <a:pt x="32" y="24"/>
                    <a:pt x="32" y="24"/>
                    <a:pt x="32" y="24"/>
                  </a:cubicBezTo>
                  <a:close/>
                  <a:moveTo>
                    <a:pt x="33" y="22"/>
                  </a:moveTo>
                  <a:cubicBezTo>
                    <a:pt x="34" y="21"/>
                    <a:pt x="35" y="21"/>
                    <a:pt x="35" y="20"/>
                  </a:cubicBezTo>
                  <a:cubicBezTo>
                    <a:pt x="36" y="19"/>
                    <a:pt x="36" y="18"/>
                    <a:pt x="35" y="17"/>
                  </a:cubicBezTo>
                  <a:cubicBezTo>
                    <a:pt x="35" y="17"/>
                    <a:pt x="35" y="17"/>
                    <a:pt x="35" y="17"/>
                  </a:cubicBezTo>
                  <a:cubicBezTo>
                    <a:pt x="36" y="17"/>
                    <a:pt x="37" y="17"/>
                    <a:pt x="38" y="17"/>
                  </a:cubicBezTo>
                  <a:cubicBezTo>
                    <a:pt x="39" y="16"/>
                    <a:pt x="39" y="15"/>
                    <a:pt x="39" y="14"/>
                  </a:cubicBezTo>
                  <a:cubicBezTo>
                    <a:pt x="39" y="14"/>
                    <a:pt x="39" y="14"/>
                    <a:pt x="39" y="14"/>
                  </a:cubicBezTo>
                  <a:cubicBezTo>
                    <a:pt x="40" y="15"/>
                    <a:pt x="41" y="15"/>
                    <a:pt x="42" y="15"/>
                  </a:cubicBezTo>
                  <a:cubicBezTo>
                    <a:pt x="43" y="15"/>
                    <a:pt x="44" y="15"/>
                    <a:pt x="44" y="14"/>
                  </a:cubicBezTo>
                  <a:cubicBezTo>
                    <a:pt x="44" y="14"/>
                    <a:pt x="44" y="14"/>
                    <a:pt x="45" y="14"/>
                  </a:cubicBezTo>
                  <a:cubicBezTo>
                    <a:pt x="44" y="15"/>
                    <a:pt x="45" y="16"/>
                    <a:pt x="46" y="17"/>
                  </a:cubicBezTo>
                  <a:cubicBezTo>
                    <a:pt x="46" y="17"/>
                    <a:pt x="47" y="17"/>
                    <a:pt x="48" y="17"/>
                  </a:cubicBezTo>
                  <a:cubicBezTo>
                    <a:pt x="48" y="17"/>
                    <a:pt x="48" y="17"/>
                    <a:pt x="49" y="17"/>
                  </a:cubicBezTo>
                  <a:cubicBezTo>
                    <a:pt x="48" y="18"/>
                    <a:pt x="48" y="19"/>
                    <a:pt x="48" y="20"/>
                  </a:cubicBezTo>
                  <a:cubicBezTo>
                    <a:pt x="48" y="21"/>
                    <a:pt x="49" y="21"/>
                    <a:pt x="50" y="22"/>
                  </a:cubicBezTo>
                  <a:cubicBezTo>
                    <a:pt x="50" y="22"/>
                    <a:pt x="50" y="22"/>
                    <a:pt x="50" y="22"/>
                  </a:cubicBezTo>
                  <a:cubicBezTo>
                    <a:pt x="50" y="22"/>
                    <a:pt x="50" y="22"/>
                    <a:pt x="50" y="22"/>
                  </a:cubicBezTo>
                  <a:cubicBezTo>
                    <a:pt x="49" y="22"/>
                    <a:pt x="48" y="23"/>
                    <a:pt x="48" y="24"/>
                  </a:cubicBezTo>
                  <a:cubicBezTo>
                    <a:pt x="48" y="25"/>
                    <a:pt x="48" y="26"/>
                    <a:pt x="49" y="26"/>
                  </a:cubicBezTo>
                  <a:cubicBezTo>
                    <a:pt x="48" y="27"/>
                    <a:pt x="48" y="27"/>
                    <a:pt x="48" y="27"/>
                  </a:cubicBezTo>
                  <a:cubicBezTo>
                    <a:pt x="47" y="27"/>
                    <a:pt x="46" y="27"/>
                    <a:pt x="46" y="27"/>
                  </a:cubicBezTo>
                  <a:cubicBezTo>
                    <a:pt x="45" y="28"/>
                    <a:pt x="44" y="29"/>
                    <a:pt x="45" y="30"/>
                  </a:cubicBezTo>
                  <a:cubicBezTo>
                    <a:pt x="44" y="30"/>
                    <a:pt x="44" y="30"/>
                    <a:pt x="44" y="30"/>
                  </a:cubicBezTo>
                  <a:cubicBezTo>
                    <a:pt x="44" y="29"/>
                    <a:pt x="43" y="28"/>
                    <a:pt x="42" y="28"/>
                  </a:cubicBezTo>
                  <a:cubicBezTo>
                    <a:pt x="41" y="28"/>
                    <a:pt x="40" y="29"/>
                    <a:pt x="39" y="30"/>
                  </a:cubicBezTo>
                  <a:cubicBezTo>
                    <a:pt x="39" y="30"/>
                    <a:pt x="39" y="30"/>
                    <a:pt x="39" y="30"/>
                  </a:cubicBezTo>
                  <a:cubicBezTo>
                    <a:pt x="39" y="29"/>
                    <a:pt x="39" y="28"/>
                    <a:pt x="38" y="27"/>
                  </a:cubicBezTo>
                  <a:cubicBezTo>
                    <a:pt x="37" y="27"/>
                    <a:pt x="36" y="27"/>
                    <a:pt x="35" y="27"/>
                  </a:cubicBezTo>
                  <a:cubicBezTo>
                    <a:pt x="35" y="27"/>
                    <a:pt x="35" y="27"/>
                    <a:pt x="35" y="26"/>
                  </a:cubicBezTo>
                  <a:cubicBezTo>
                    <a:pt x="36" y="26"/>
                    <a:pt x="36" y="25"/>
                    <a:pt x="35" y="24"/>
                  </a:cubicBezTo>
                  <a:cubicBezTo>
                    <a:pt x="35" y="23"/>
                    <a:pt x="34" y="22"/>
                    <a:pt x="33" y="22"/>
                  </a:cubicBezTo>
                  <a:cubicBezTo>
                    <a:pt x="33" y="22"/>
                    <a:pt x="33" y="22"/>
                    <a:pt x="33" y="22"/>
                  </a:cubicBezTo>
                  <a:cubicBezTo>
                    <a:pt x="33" y="22"/>
                    <a:pt x="33" y="22"/>
                    <a:pt x="33" y="22"/>
                  </a:cubicBezTo>
                  <a:close/>
                  <a:moveTo>
                    <a:pt x="42" y="27"/>
                  </a:moveTo>
                  <a:cubicBezTo>
                    <a:pt x="44" y="27"/>
                    <a:pt x="46" y="24"/>
                    <a:pt x="46" y="22"/>
                  </a:cubicBezTo>
                  <a:cubicBezTo>
                    <a:pt x="46" y="19"/>
                    <a:pt x="44" y="17"/>
                    <a:pt x="42" y="17"/>
                  </a:cubicBezTo>
                  <a:cubicBezTo>
                    <a:pt x="39" y="17"/>
                    <a:pt x="37" y="19"/>
                    <a:pt x="37" y="22"/>
                  </a:cubicBezTo>
                  <a:cubicBezTo>
                    <a:pt x="37" y="24"/>
                    <a:pt x="39" y="27"/>
                    <a:pt x="42" y="27"/>
                  </a:cubicBezTo>
                  <a:close/>
                  <a:moveTo>
                    <a:pt x="42" y="19"/>
                  </a:moveTo>
                  <a:cubicBezTo>
                    <a:pt x="43" y="19"/>
                    <a:pt x="44" y="20"/>
                    <a:pt x="44" y="22"/>
                  </a:cubicBezTo>
                  <a:cubicBezTo>
                    <a:pt x="44" y="23"/>
                    <a:pt x="43" y="25"/>
                    <a:pt x="42" y="25"/>
                  </a:cubicBezTo>
                  <a:cubicBezTo>
                    <a:pt x="40" y="25"/>
                    <a:pt x="39" y="23"/>
                    <a:pt x="39" y="22"/>
                  </a:cubicBezTo>
                  <a:cubicBezTo>
                    <a:pt x="39" y="20"/>
                    <a:pt x="40" y="19"/>
                    <a:pt x="42" y="19"/>
                  </a:cubicBezTo>
                  <a:close/>
                  <a:moveTo>
                    <a:pt x="84" y="51"/>
                  </a:moveTo>
                  <a:cubicBezTo>
                    <a:pt x="79" y="42"/>
                    <a:pt x="79" y="42"/>
                    <a:pt x="79" y="42"/>
                  </a:cubicBezTo>
                  <a:cubicBezTo>
                    <a:pt x="79" y="6"/>
                    <a:pt x="79" y="6"/>
                    <a:pt x="79" y="6"/>
                  </a:cubicBezTo>
                  <a:cubicBezTo>
                    <a:pt x="79" y="1"/>
                    <a:pt x="78" y="0"/>
                    <a:pt x="74" y="0"/>
                  </a:cubicBezTo>
                  <a:cubicBezTo>
                    <a:pt x="10" y="0"/>
                    <a:pt x="10" y="0"/>
                    <a:pt x="10" y="0"/>
                  </a:cubicBezTo>
                  <a:cubicBezTo>
                    <a:pt x="6" y="0"/>
                    <a:pt x="5" y="1"/>
                    <a:pt x="5" y="6"/>
                  </a:cubicBezTo>
                  <a:cubicBezTo>
                    <a:pt x="5" y="42"/>
                    <a:pt x="5" y="42"/>
                    <a:pt x="5" y="42"/>
                  </a:cubicBezTo>
                  <a:cubicBezTo>
                    <a:pt x="0" y="51"/>
                    <a:pt x="0" y="51"/>
                    <a:pt x="0" y="51"/>
                  </a:cubicBezTo>
                  <a:cubicBezTo>
                    <a:pt x="0" y="51"/>
                    <a:pt x="0" y="51"/>
                    <a:pt x="0" y="51"/>
                  </a:cubicBezTo>
                  <a:cubicBezTo>
                    <a:pt x="0" y="51"/>
                    <a:pt x="0" y="51"/>
                    <a:pt x="0" y="51"/>
                  </a:cubicBezTo>
                  <a:cubicBezTo>
                    <a:pt x="0" y="51"/>
                    <a:pt x="0" y="51"/>
                    <a:pt x="0" y="51"/>
                  </a:cubicBezTo>
                  <a:cubicBezTo>
                    <a:pt x="0" y="52"/>
                    <a:pt x="0" y="53"/>
                    <a:pt x="0" y="55"/>
                  </a:cubicBezTo>
                  <a:cubicBezTo>
                    <a:pt x="0" y="58"/>
                    <a:pt x="3" y="60"/>
                    <a:pt x="7" y="60"/>
                  </a:cubicBezTo>
                  <a:cubicBezTo>
                    <a:pt x="76" y="60"/>
                    <a:pt x="76" y="60"/>
                    <a:pt x="76" y="60"/>
                  </a:cubicBezTo>
                  <a:cubicBezTo>
                    <a:pt x="80" y="60"/>
                    <a:pt x="84" y="58"/>
                    <a:pt x="84" y="55"/>
                  </a:cubicBezTo>
                  <a:cubicBezTo>
                    <a:pt x="84" y="52"/>
                    <a:pt x="84" y="52"/>
                    <a:pt x="84" y="52"/>
                  </a:cubicBezTo>
                  <a:cubicBezTo>
                    <a:pt x="84" y="52"/>
                    <a:pt x="84" y="52"/>
                    <a:pt x="84" y="51"/>
                  </a:cubicBezTo>
                  <a:close/>
                  <a:moveTo>
                    <a:pt x="76" y="57"/>
                  </a:moveTo>
                  <a:cubicBezTo>
                    <a:pt x="7" y="57"/>
                    <a:pt x="7" y="57"/>
                    <a:pt x="7" y="57"/>
                  </a:cubicBezTo>
                  <a:cubicBezTo>
                    <a:pt x="5" y="57"/>
                    <a:pt x="3" y="56"/>
                    <a:pt x="3" y="55"/>
                  </a:cubicBezTo>
                  <a:cubicBezTo>
                    <a:pt x="3" y="53"/>
                    <a:pt x="3" y="53"/>
                    <a:pt x="3" y="53"/>
                  </a:cubicBezTo>
                  <a:cubicBezTo>
                    <a:pt x="29" y="53"/>
                    <a:pt x="29" y="53"/>
                    <a:pt x="29" y="53"/>
                  </a:cubicBezTo>
                  <a:cubicBezTo>
                    <a:pt x="29" y="55"/>
                    <a:pt x="29" y="55"/>
                    <a:pt x="29" y="55"/>
                  </a:cubicBezTo>
                  <a:cubicBezTo>
                    <a:pt x="29" y="56"/>
                    <a:pt x="30" y="56"/>
                    <a:pt x="30" y="56"/>
                  </a:cubicBezTo>
                  <a:cubicBezTo>
                    <a:pt x="53" y="56"/>
                    <a:pt x="53" y="56"/>
                    <a:pt x="53" y="56"/>
                  </a:cubicBezTo>
                  <a:cubicBezTo>
                    <a:pt x="54" y="56"/>
                    <a:pt x="54" y="56"/>
                    <a:pt x="54" y="55"/>
                  </a:cubicBezTo>
                  <a:cubicBezTo>
                    <a:pt x="54" y="53"/>
                    <a:pt x="54" y="53"/>
                    <a:pt x="54" y="53"/>
                  </a:cubicBezTo>
                  <a:cubicBezTo>
                    <a:pt x="81" y="53"/>
                    <a:pt x="81" y="53"/>
                    <a:pt x="81" y="53"/>
                  </a:cubicBezTo>
                  <a:cubicBezTo>
                    <a:pt x="81" y="55"/>
                    <a:pt x="81" y="55"/>
                    <a:pt x="81" y="55"/>
                  </a:cubicBezTo>
                  <a:cubicBezTo>
                    <a:pt x="81" y="56"/>
                    <a:pt x="79" y="57"/>
                    <a:pt x="76" y="57"/>
                  </a:cubicBezTo>
                  <a:close/>
                  <a:moveTo>
                    <a:pt x="31" y="53"/>
                  </a:moveTo>
                  <a:cubicBezTo>
                    <a:pt x="52" y="53"/>
                    <a:pt x="52" y="53"/>
                    <a:pt x="52" y="53"/>
                  </a:cubicBezTo>
                  <a:cubicBezTo>
                    <a:pt x="52" y="54"/>
                    <a:pt x="52" y="54"/>
                    <a:pt x="52" y="54"/>
                  </a:cubicBezTo>
                  <a:cubicBezTo>
                    <a:pt x="31" y="54"/>
                    <a:pt x="31" y="54"/>
                    <a:pt x="31" y="54"/>
                  </a:cubicBezTo>
                  <a:lnTo>
                    <a:pt x="31" y="53"/>
                  </a:lnTo>
                  <a:close/>
                  <a:moveTo>
                    <a:pt x="53" y="51"/>
                  </a:moveTo>
                  <a:cubicBezTo>
                    <a:pt x="30" y="51"/>
                    <a:pt x="30" y="51"/>
                    <a:pt x="30" y="51"/>
                  </a:cubicBezTo>
                  <a:cubicBezTo>
                    <a:pt x="3" y="51"/>
                    <a:pt x="3" y="51"/>
                    <a:pt x="3" y="51"/>
                  </a:cubicBezTo>
                  <a:cubicBezTo>
                    <a:pt x="7" y="43"/>
                    <a:pt x="7" y="43"/>
                    <a:pt x="7" y="43"/>
                  </a:cubicBezTo>
                  <a:cubicBezTo>
                    <a:pt x="76" y="43"/>
                    <a:pt x="76" y="43"/>
                    <a:pt x="76" y="43"/>
                  </a:cubicBezTo>
                  <a:cubicBezTo>
                    <a:pt x="80" y="51"/>
                    <a:pt x="80" y="51"/>
                    <a:pt x="80" y="51"/>
                  </a:cubicBezTo>
                  <a:lnTo>
                    <a:pt x="53" y="51"/>
                  </a:lnTo>
                  <a:close/>
                  <a:moveTo>
                    <a:pt x="76" y="6"/>
                  </a:moveTo>
                  <a:cubicBezTo>
                    <a:pt x="76" y="41"/>
                    <a:pt x="76" y="41"/>
                    <a:pt x="76" y="41"/>
                  </a:cubicBezTo>
                  <a:cubicBezTo>
                    <a:pt x="8" y="41"/>
                    <a:pt x="8" y="41"/>
                    <a:pt x="8" y="41"/>
                  </a:cubicBezTo>
                  <a:cubicBezTo>
                    <a:pt x="8" y="6"/>
                    <a:pt x="8" y="6"/>
                    <a:pt x="8" y="6"/>
                  </a:cubicBezTo>
                  <a:cubicBezTo>
                    <a:pt x="8" y="5"/>
                    <a:pt x="8" y="4"/>
                    <a:pt x="8" y="3"/>
                  </a:cubicBezTo>
                  <a:cubicBezTo>
                    <a:pt x="8" y="3"/>
                    <a:pt x="9" y="3"/>
                    <a:pt x="10" y="3"/>
                  </a:cubicBezTo>
                  <a:cubicBezTo>
                    <a:pt x="74" y="3"/>
                    <a:pt x="74" y="3"/>
                    <a:pt x="74" y="3"/>
                  </a:cubicBezTo>
                  <a:cubicBezTo>
                    <a:pt x="74" y="3"/>
                    <a:pt x="75" y="3"/>
                    <a:pt x="76" y="3"/>
                  </a:cubicBezTo>
                  <a:cubicBezTo>
                    <a:pt x="76" y="4"/>
                    <a:pt x="76" y="5"/>
                    <a:pt x="76" y="6"/>
                  </a:cubicBezTo>
                  <a:close/>
                </a:path>
              </a:pathLst>
            </a:custGeom>
            <a:solidFill>
              <a:srgbClr val="71BFEB">
                <a:alpha val="33000"/>
              </a:srgbClr>
            </a:solidFill>
            <a:ln>
              <a:noFill/>
            </a:ln>
          </p:spPr>
          <p:txBody>
            <a:bodyPr vert="horz" wrap="square" lIns="68580" tIns="34291" rIns="68580" bIns="34291"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350" b="0" i="0" u="none" strike="noStrike" kern="0" cap="none" spc="0" normalizeH="0" baseline="0" noProof="0" dirty="0">
                <a:ln>
                  <a:noFill/>
                </a:ln>
                <a:solidFill>
                  <a:prstClr val="black"/>
                </a:solidFill>
                <a:effectLst/>
                <a:uLnTx/>
                <a:uFillTx/>
                <a:latin typeface="印品黑体" panose="00000500000000000000" pitchFamily="2" charset="-122"/>
              </a:endParaRPr>
            </a:p>
          </p:txBody>
        </p:sp>
        <p:sp>
          <p:nvSpPr>
            <p:cNvPr id="76" name="Freeform 14"/>
            <p:cNvSpPr>
              <a:spLocks noEditPoints="1"/>
            </p:cNvSpPr>
            <p:nvPr/>
          </p:nvSpPr>
          <p:spPr bwMode="auto">
            <a:xfrm>
              <a:off x="3507" y="8166"/>
              <a:ext cx="392" cy="458"/>
            </a:xfrm>
            <a:custGeom>
              <a:avLst/>
              <a:gdLst>
                <a:gd name="T0" fmla="*/ 36 w 56"/>
                <a:gd name="T1" fmla="*/ 14 h 65"/>
                <a:gd name="T2" fmla="*/ 43 w 56"/>
                <a:gd name="T3" fmla="*/ 2 h 65"/>
                <a:gd name="T4" fmla="*/ 41 w 56"/>
                <a:gd name="T5" fmla="*/ 0 h 65"/>
                <a:gd name="T6" fmla="*/ 13 w 56"/>
                <a:gd name="T7" fmla="*/ 1 h 65"/>
                <a:gd name="T8" fmla="*/ 20 w 56"/>
                <a:gd name="T9" fmla="*/ 14 h 65"/>
                <a:gd name="T10" fmla="*/ 0 w 56"/>
                <a:gd name="T11" fmla="*/ 37 h 65"/>
                <a:gd name="T12" fmla="*/ 7 w 56"/>
                <a:gd name="T13" fmla="*/ 65 h 65"/>
                <a:gd name="T14" fmla="*/ 56 w 56"/>
                <a:gd name="T15" fmla="*/ 58 h 65"/>
                <a:gd name="T16" fmla="*/ 36 w 56"/>
                <a:gd name="T17" fmla="*/ 15 h 65"/>
                <a:gd name="T18" fmla="*/ 23 w 56"/>
                <a:gd name="T19" fmla="*/ 4 h 65"/>
                <a:gd name="T20" fmla="*/ 21 w 56"/>
                <a:gd name="T21" fmla="*/ 5 h 65"/>
                <a:gd name="T22" fmla="*/ 22 w 56"/>
                <a:gd name="T23" fmla="*/ 13 h 65"/>
                <a:gd name="T24" fmla="*/ 39 w 56"/>
                <a:gd name="T25" fmla="*/ 3 h 65"/>
                <a:gd name="T26" fmla="*/ 26 w 56"/>
                <a:gd name="T27" fmla="*/ 13 h 65"/>
                <a:gd name="T28" fmla="*/ 33 w 56"/>
                <a:gd name="T29" fmla="*/ 15 h 65"/>
                <a:gd name="T30" fmla="*/ 23 w 56"/>
                <a:gd name="T31" fmla="*/ 16 h 65"/>
                <a:gd name="T32" fmla="*/ 53 w 56"/>
                <a:gd name="T33" fmla="*/ 58 h 65"/>
                <a:gd name="T34" fmla="*/ 7 w 56"/>
                <a:gd name="T35" fmla="*/ 62 h 65"/>
                <a:gd name="T36" fmla="*/ 3 w 56"/>
                <a:gd name="T37" fmla="*/ 37 h 65"/>
                <a:gd name="T38" fmla="*/ 34 w 56"/>
                <a:gd name="T39" fmla="*/ 18 h 65"/>
                <a:gd name="T40" fmla="*/ 53 w 56"/>
                <a:gd name="T41" fmla="*/ 58 h 65"/>
                <a:gd name="T42" fmla="*/ 8 w 56"/>
                <a:gd name="T43" fmla="*/ 54 h 65"/>
                <a:gd name="T44" fmla="*/ 12 w 56"/>
                <a:gd name="T45" fmla="*/ 58 h 65"/>
                <a:gd name="T46" fmla="*/ 6 w 56"/>
                <a:gd name="T47" fmla="*/ 54 h 65"/>
                <a:gd name="T48" fmla="*/ 23 w 56"/>
                <a:gd name="T49" fmla="*/ 21 h 65"/>
                <a:gd name="T50" fmla="*/ 23 w 56"/>
                <a:gd name="T51" fmla="*/ 23 h 65"/>
                <a:gd name="T52" fmla="*/ 28 w 56"/>
                <a:gd name="T53" fmla="*/ 28 h 65"/>
                <a:gd name="T54" fmla="*/ 28 w 56"/>
                <a:gd name="T55" fmla="*/ 53 h 65"/>
                <a:gd name="T56" fmla="*/ 28 w 56"/>
                <a:gd name="T57" fmla="*/ 28 h 65"/>
                <a:gd name="T58" fmla="*/ 17 w 56"/>
                <a:gd name="T59" fmla="*/ 41 h 65"/>
                <a:gd name="T60" fmla="*/ 38 w 56"/>
                <a:gd name="T61" fmla="*/ 41 h 65"/>
                <a:gd name="T62" fmla="*/ 26 w 56"/>
                <a:gd name="T63" fmla="*/ 37 h 65"/>
                <a:gd name="T64" fmla="*/ 32 w 56"/>
                <a:gd name="T65" fmla="*/ 44 h 65"/>
                <a:gd name="T66" fmla="*/ 29 w 56"/>
                <a:gd name="T67" fmla="*/ 49 h 65"/>
                <a:gd name="T68" fmla="*/ 27 w 56"/>
                <a:gd name="T69" fmla="*/ 49 h 65"/>
                <a:gd name="T70" fmla="*/ 24 w 56"/>
                <a:gd name="T71" fmla="*/ 44 h 65"/>
                <a:gd name="T72" fmla="*/ 26 w 56"/>
                <a:gd name="T73" fmla="*/ 44 h 65"/>
                <a:gd name="T74" fmla="*/ 30 w 56"/>
                <a:gd name="T75" fmla="*/ 44 h 65"/>
                <a:gd name="T76" fmla="*/ 24 w 56"/>
                <a:gd name="T77" fmla="*/ 37 h 65"/>
                <a:gd name="T78" fmla="*/ 27 w 56"/>
                <a:gd name="T79" fmla="*/ 32 h 65"/>
                <a:gd name="T80" fmla="*/ 29 w 56"/>
                <a:gd name="T81" fmla="*/ 32 h 65"/>
                <a:gd name="T82" fmla="*/ 32 w 56"/>
                <a:gd name="T83" fmla="*/ 37 h 65"/>
                <a:gd name="T84" fmla="*/ 30 w 56"/>
                <a:gd name="T85" fmla="*/ 37 h 65"/>
                <a:gd name="T86" fmla="*/ 26 w 56"/>
                <a:gd name="T87" fmla="*/ 37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6" h="65">
                  <a:moveTo>
                    <a:pt x="36" y="15"/>
                  </a:moveTo>
                  <a:cubicBezTo>
                    <a:pt x="36" y="14"/>
                    <a:pt x="36" y="14"/>
                    <a:pt x="36" y="14"/>
                  </a:cubicBezTo>
                  <a:cubicBezTo>
                    <a:pt x="43" y="3"/>
                    <a:pt x="43" y="3"/>
                    <a:pt x="43" y="3"/>
                  </a:cubicBezTo>
                  <a:cubicBezTo>
                    <a:pt x="43" y="3"/>
                    <a:pt x="43" y="3"/>
                    <a:pt x="43" y="2"/>
                  </a:cubicBezTo>
                  <a:cubicBezTo>
                    <a:pt x="43" y="1"/>
                    <a:pt x="42" y="0"/>
                    <a:pt x="41" y="0"/>
                  </a:cubicBezTo>
                  <a:cubicBezTo>
                    <a:pt x="41" y="0"/>
                    <a:pt x="41" y="0"/>
                    <a:pt x="41" y="0"/>
                  </a:cubicBezTo>
                  <a:cubicBezTo>
                    <a:pt x="14" y="0"/>
                    <a:pt x="14" y="0"/>
                    <a:pt x="14" y="0"/>
                  </a:cubicBezTo>
                  <a:cubicBezTo>
                    <a:pt x="14" y="0"/>
                    <a:pt x="13" y="0"/>
                    <a:pt x="13" y="1"/>
                  </a:cubicBezTo>
                  <a:cubicBezTo>
                    <a:pt x="12" y="2"/>
                    <a:pt x="12" y="3"/>
                    <a:pt x="13" y="3"/>
                  </a:cubicBezTo>
                  <a:cubicBezTo>
                    <a:pt x="20" y="14"/>
                    <a:pt x="20" y="14"/>
                    <a:pt x="20" y="14"/>
                  </a:cubicBezTo>
                  <a:cubicBezTo>
                    <a:pt x="20" y="15"/>
                    <a:pt x="20" y="15"/>
                    <a:pt x="20" y="15"/>
                  </a:cubicBezTo>
                  <a:cubicBezTo>
                    <a:pt x="9" y="16"/>
                    <a:pt x="0" y="26"/>
                    <a:pt x="0" y="37"/>
                  </a:cubicBezTo>
                  <a:cubicBezTo>
                    <a:pt x="0" y="58"/>
                    <a:pt x="0" y="58"/>
                    <a:pt x="0" y="58"/>
                  </a:cubicBezTo>
                  <a:cubicBezTo>
                    <a:pt x="0" y="61"/>
                    <a:pt x="3" y="65"/>
                    <a:pt x="7" y="65"/>
                  </a:cubicBezTo>
                  <a:cubicBezTo>
                    <a:pt x="49" y="65"/>
                    <a:pt x="49" y="65"/>
                    <a:pt x="49" y="65"/>
                  </a:cubicBezTo>
                  <a:cubicBezTo>
                    <a:pt x="53" y="65"/>
                    <a:pt x="56" y="61"/>
                    <a:pt x="56" y="58"/>
                  </a:cubicBezTo>
                  <a:cubicBezTo>
                    <a:pt x="56" y="37"/>
                    <a:pt x="56" y="37"/>
                    <a:pt x="56" y="37"/>
                  </a:cubicBezTo>
                  <a:cubicBezTo>
                    <a:pt x="56" y="26"/>
                    <a:pt x="47" y="16"/>
                    <a:pt x="36" y="15"/>
                  </a:cubicBezTo>
                  <a:close/>
                  <a:moveTo>
                    <a:pt x="26" y="13"/>
                  </a:moveTo>
                  <a:cubicBezTo>
                    <a:pt x="23" y="4"/>
                    <a:pt x="23" y="4"/>
                    <a:pt x="23" y="4"/>
                  </a:cubicBezTo>
                  <a:cubicBezTo>
                    <a:pt x="22" y="3"/>
                    <a:pt x="22" y="3"/>
                    <a:pt x="21" y="3"/>
                  </a:cubicBezTo>
                  <a:cubicBezTo>
                    <a:pt x="21" y="4"/>
                    <a:pt x="21" y="4"/>
                    <a:pt x="21" y="5"/>
                  </a:cubicBezTo>
                  <a:cubicBezTo>
                    <a:pt x="24" y="13"/>
                    <a:pt x="24" y="13"/>
                    <a:pt x="24" y="13"/>
                  </a:cubicBezTo>
                  <a:cubicBezTo>
                    <a:pt x="22" y="13"/>
                    <a:pt x="22" y="13"/>
                    <a:pt x="22" y="13"/>
                  </a:cubicBezTo>
                  <a:cubicBezTo>
                    <a:pt x="16" y="3"/>
                    <a:pt x="16" y="3"/>
                    <a:pt x="16" y="3"/>
                  </a:cubicBezTo>
                  <a:cubicBezTo>
                    <a:pt x="39" y="3"/>
                    <a:pt x="39" y="3"/>
                    <a:pt x="39" y="3"/>
                  </a:cubicBezTo>
                  <a:cubicBezTo>
                    <a:pt x="33" y="13"/>
                    <a:pt x="33" y="13"/>
                    <a:pt x="33" y="13"/>
                  </a:cubicBezTo>
                  <a:lnTo>
                    <a:pt x="26" y="13"/>
                  </a:lnTo>
                  <a:close/>
                  <a:moveTo>
                    <a:pt x="23" y="15"/>
                  </a:moveTo>
                  <a:cubicBezTo>
                    <a:pt x="33" y="15"/>
                    <a:pt x="33" y="15"/>
                    <a:pt x="33" y="15"/>
                  </a:cubicBezTo>
                  <a:cubicBezTo>
                    <a:pt x="33" y="16"/>
                    <a:pt x="33" y="16"/>
                    <a:pt x="33" y="16"/>
                  </a:cubicBezTo>
                  <a:cubicBezTo>
                    <a:pt x="23" y="16"/>
                    <a:pt x="23" y="16"/>
                    <a:pt x="23" y="16"/>
                  </a:cubicBezTo>
                  <a:lnTo>
                    <a:pt x="23" y="15"/>
                  </a:lnTo>
                  <a:close/>
                  <a:moveTo>
                    <a:pt x="53" y="58"/>
                  </a:moveTo>
                  <a:cubicBezTo>
                    <a:pt x="53" y="60"/>
                    <a:pt x="51" y="62"/>
                    <a:pt x="49" y="62"/>
                  </a:cubicBezTo>
                  <a:cubicBezTo>
                    <a:pt x="7" y="62"/>
                    <a:pt x="7" y="62"/>
                    <a:pt x="7" y="62"/>
                  </a:cubicBezTo>
                  <a:cubicBezTo>
                    <a:pt x="5" y="62"/>
                    <a:pt x="3" y="60"/>
                    <a:pt x="3" y="58"/>
                  </a:cubicBezTo>
                  <a:cubicBezTo>
                    <a:pt x="3" y="37"/>
                    <a:pt x="3" y="37"/>
                    <a:pt x="3" y="37"/>
                  </a:cubicBezTo>
                  <a:cubicBezTo>
                    <a:pt x="3" y="26"/>
                    <a:pt x="11" y="18"/>
                    <a:pt x="22" y="18"/>
                  </a:cubicBezTo>
                  <a:cubicBezTo>
                    <a:pt x="34" y="18"/>
                    <a:pt x="34" y="18"/>
                    <a:pt x="34" y="18"/>
                  </a:cubicBezTo>
                  <a:cubicBezTo>
                    <a:pt x="44" y="18"/>
                    <a:pt x="53" y="26"/>
                    <a:pt x="53" y="37"/>
                  </a:cubicBezTo>
                  <a:lnTo>
                    <a:pt x="53" y="58"/>
                  </a:lnTo>
                  <a:close/>
                  <a:moveTo>
                    <a:pt x="8" y="38"/>
                  </a:moveTo>
                  <a:cubicBezTo>
                    <a:pt x="8" y="54"/>
                    <a:pt x="8" y="54"/>
                    <a:pt x="8" y="54"/>
                  </a:cubicBezTo>
                  <a:cubicBezTo>
                    <a:pt x="8" y="55"/>
                    <a:pt x="9" y="57"/>
                    <a:pt x="11" y="57"/>
                  </a:cubicBezTo>
                  <a:cubicBezTo>
                    <a:pt x="11" y="57"/>
                    <a:pt x="12" y="57"/>
                    <a:pt x="12" y="58"/>
                  </a:cubicBezTo>
                  <a:cubicBezTo>
                    <a:pt x="12" y="58"/>
                    <a:pt x="11" y="59"/>
                    <a:pt x="11" y="59"/>
                  </a:cubicBezTo>
                  <a:cubicBezTo>
                    <a:pt x="8" y="59"/>
                    <a:pt x="6" y="56"/>
                    <a:pt x="6" y="54"/>
                  </a:cubicBezTo>
                  <a:cubicBezTo>
                    <a:pt x="6" y="38"/>
                    <a:pt x="6" y="38"/>
                    <a:pt x="6" y="38"/>
                  </a:cubicBezTo>
                  <a:cubicBezTo>
                    <a:pt x="6" y="28"/>
                    <a:pt x="14" y="21"/>
                    <a:pt x="23" y="21"/>
                  </a:cubicBezTo>
                  <a:cubicBezTo>
                    <a:pt x="24" y="21"/>
                    <a:pt x="24" y="21"/>
                    <a:pt x="24" y="22"/>
                  </a:cubicBezTo>
                  <a:cubicBezTo>
                    <a:pt x="24" y="22"/>
                    <a:pt x="24" y="23"/>
                    <a:pt x="23" y="23"/>
                  </a:cubicBezTo>
                  <a:cubicBezTo>
                    <a:pt x="15" y="23"/>
                    <a:pt x="8" y="29"/>
                    <a:pt x="8" y="38"/>
                  </a:cubicBezTo>
                  <a:close/>
                  <a:moveTo>
                    <a:pt x="28" y="28"/>
                  </a:moveTo>
                  <a:cubicBezTo>
                    <a:pt x="21" y="28"/>
                    <a:pt x="15" y="34"/>
                    <a:pt x="15" y="41"/>
                  </a:cubicBezTo>
                  <a:cubicBezTo>
                    <a:pt x="15" y="47"/>
                    <a:pt x="21" y="53"/>
                    <a:pt x="28" y="53"/>
                  </a:cubicBezTo>
                  <a:cubicBezTo>
                    <a:pt x="35" y="53"/>
                    <a:pt x="40" y="47"/>
                    <a:pt x="40" y="41"/>
                  </a:cubicBezTo>
                  <a:cubicBezTo>
                    <a:pt x="40" y="34"/>
                    <a:pt x="35" y="28"/>
                    <a:pt x="28" y="28"/>
                  </a:cubicBezTo>
                  <a:close/>
                  <a:moveTo>
                    <a:pt x="28" y="51"/>
                  </a:moveTo>
                  <a:cubicBezTo>
                    <a:pt x="22" y="51"/>
                    <a:pt x="17" y="46"/>
                    <a:pt x="17" y="41"/>
                  </a:cubicBezTo>
                  <a:cubicBezTo>
                    <a:pt x="17" y="35"/>
                    <a:pt x="22" y="30"/>
                    <a:pt x="28" y="30"/>
                  </a:cubicBezTo>
                  <a:cubicBezTo>
                    <a:pt x="33" y="30"/>
                    <a:pt x="38" y="35"/>
                    <a:pt x="38" y="41"/>
                  </a:cubicBezTo>
                  <a:cubicBezTo>
                    <a:pt x="38" y="46"/>
                    <a:pt x="33" y="51"/>
                    <a:pt x="28" y="51"/>
                  </a:cubicBezTo>
                  <a:close/>
                  <a:moveTo>
                    <a:pt x="26" y="37"/>
                  </a:moveTo>
                  <a:cubicBezTo>
                    <a:pt x="26" y="39"/>
                    <a:pt x="27" y="40"/>
                    <a:pt x="28" y="40"/>
                  </a:cubicBezTo>
                  <a:cubicBezTo>
                    <a:pt x="30" y="40"/>
                    <a:pt x="32" y="41"/>
                    <a:pt x="32" y="44"/>
                  </a:cubicBezTo>
                  <a:cubicBezTo>
                    <a:pt x="32" y="46"/>
                    <a:pt x="31" y="47"/>
                    <a:pt x="29" y="48"/>
                  </a:cubicBezTo>
                  <a:cubicBezTo>
                    <a:pt x="29" y="49"/>
                    <a:pt x="29" y="49"/>
                    <a:pt x="29" y="49"/>
                  </a:cubicBezTo>
                  <a:cubicBezTo>
                    <a:pt x="29" y="49"/>
                    <a:pt x="28" y="50"/>
                    <a:pt x="28" y="50"/>
                  </a:cubicBezTo>
                  <a:cubicBezTo>
                    <a:pt x="27" y="50"/>
                    <a:pt x="27" y="49"/>
                    <a:pt x="27" y="49"/>
                  </a:cubicBezTo>
                  <a:cubicBezTo>
                    <a:pt x="27" y="48"/>
                    <a:pt x="27" y="48"/>
                    <a:pt x="27" y="48"/>
                  </a:cubicBezTo>
                  <a:cubicBezTo>
                    <a:pt x="25" y="47"/>
                    <a:pt x="24" y="46"/>
                    <a:pt x="24" y="44"/>
                  </a:cubicBezTo>
                  <a:cubicBezTo>
                    <a:pt x="24" y="43"/>
                    <a:pt x="24" y="43"/>
                    <a:pt x="25" y="43"/>
                  </a:cubicBezTo>
                  <a:cubicBezTo>
                    <a:pt x="25" y="43"/>
                    <a:pt x="26" y="43"/>
                    <a:pt x="26" y="44"/>
                  </a:cubicBezTo>
                  <a:cubicBezTo>
                    <a:pt x="26" y="45"/>
                    <a:pt x="27" y="46"/>
                    <a:pt x="28" y="46"/>
                  </a:cubicBezTo>
                  <a:cubicBezTo>
                    <a:pt x="29" y="46"/>
                    <a:pt x="30" y="45"/>
                    <a:pt x="30" y="44"/>
                  </a:cubicBezTo>
                  <a:cubicBezTo>
                    <a:pt x="30" y="42"/>
                    <a:pt x="29" y="42"/>
                    <a:pt x="28" y="42"/>
                  </a:cubicBezTo>
                  <a:cubicBezTo>
                    <a:pt x="25" y="42"/>
                    <a:pt x="24" y="40"/>
                    <a:pt x="24" y="37"/>
                  </a:cubicBezTo>
                  <a:cubicBezTo>
                    <a:pt x="24" y="36"/>
                    <a:pt x="25" y="34"/>
                    <a:pt x="27" y="34"/>
                  </a:cubicBezTo>
                  <a:cubicBezTo>
                    <a:pt x="27" y="32"/>
                    <a:pt x="27" y="32"/>
                    <a:pt x="27" y="32"/>
                  </a:cubicBezTo>
                  <a:cubicBezTo>
                    <a:pt x="27" y="32"/>
                    <a:pt x="27" y="31"/>
                    <a:pt x="28" y="31"/>
                  </a:cubicBezTo>
                  <a:cubicBezTo>
                    <a:pt x="28" y="31"/>
                    <a:pt x="29" y="32"/>
                    <a:pt x="29" y="32"/>
                  </a:cubicBezTo>
                  <a:cubicBezTo>
                    <a:pt x="29" y="33"/>
                    <a:pt x="29" y="33"/>
                    <a:pt x="29" y="33"/>
                  </a:cubicBezTo>
                  <a:cubicBezTo>
                    <a:pt x="30" y="34"/>
                    <a:pt x="32" y="35"/>
                    <a:pt x="32" y="37"/>
                  </a:cubicBezTo>
                  <a:cubicBezTo>
                    <a:pt x="32" y="38"/>
                    <a:pt x="31" y="38"/>
                    <a:pt x="31" y="38"/>
                  </a:cubicBezTo>
                  <a:cubicBezTo>
                    <a:pt x="30" y="38"/>
                    <a:pt x="30" y="38"/>
                    <a:pt x="30" y="37"/>
                  </a:cubicBezTo>
                  <a:cubicBezTo>
                    <a:pt x="30" y="36"/>
                    <a:pt x="29" y="35"/>
                    <a:pt x="28" y="35"/>
                  </a:cubicBezTo>
                  <a:cubicBezTo>
                    <a:pt x="27" y="35"/>
                    <a:pt x="26" y="36"/>
                    <a:pt x="26" y="37"/>
                  </a:cubicBezTo>
                  <a:close/>
                </a:path>
              </a:pathLst>
            </a:custGeom>
            <a:solidFill>
              <a:schemeClr val="accent3"/>
            </a:solidFill>
            <a:ln>
              <a:noFill/>
            </a:ln>
          </p:spPr>
          <p:txBody>
            <a:bodyPr vert="horz" wrap="square" lIns="68580" tIns="34291" rIns="68580" bIns="34291"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350" b="0" i="0" u="none" strike="noStrike" kern="0" cap="none" spc="0" normalizeH="0" baseline="0" noProof="0" dirty="0">
                <a:ln>
                  <a:noFill/>
                </a:ln>
                <a:solidFill>
                  <a:prstClr val="black"/>
                </a:solidFill>
                <a:effectLst/>
                <a:uLnTx/>
                <a:uFillTx/>
                <a:latin typeface="印品黑体" panose="00000500000000000000" pitchFamily="2" charset="-122"/>
              </a:endParaRPr>
            </a:p>
          </p:txBody>
        </p:sp>
        <p:sp>
          <p:nvSpPr>
            <p:cNvPr id="77" name="Freeform 42"/>
            <p:cNvSpPr>
              <a:spLocks noEditPoints="1"/>
            </p:cNvSpPr>
            <p:nvPr/>
          </p:nvSpPr>
          <p:spPr bwMode="auto">
            <a:xfrm>
              <a:off x="789" y="9810"/>
              <a:ext cx="456" cy="456"/>
            </a:xfrm>
            <a:custGeom>
              <a:avLst/>
              <a:gdLst>
                <a:gd name="T0" fmla="*/ 45 w 62"/>
                <a:gd name="T1" fmla="*/ 4 h 62"/>
                <a:gd name="T2" fmla="*/ 45 w 62"/>
                <a:gd name="T3" fmla="*/ 9 h 62"/>
                <a:gd name="T4" fmla="*/ 17 w 62"/>
                <a:gd name="T5" fmla="*/ 52 h 62"/>
                <a:gd name="T6" fmla="*/ 16 w 62"/>
                <a:gd name="T7" fmla="*/ 58 h 62"/>
                <a:gd name="T8" fmla="*/ 19 w 62"/>
                <a:gd name="T9" fmla="*/ 52 h 62"/>
                <a:gd name="T10" fmla="*/ 54 w 62"/>
                <a:gd name="T11" fmla="*/ 19 h 62"/>
                <a:gd name="T12" fmla="*/ 56 w 62"/>
                <a:gd name="T13" fmla="*/ 15 h 62"/>
                <a:gd name="T14" fmla="*/ 53 w 62"/>
                <a:gd name="T15" fmla="*/ 19 h 62"/>
                <a:gd name="T16" fmla="*/ 4 w 62"/>
                <a:gd name="T17" fmla="*/ 46 h 62"/>
                <a:gd name="T18" fmla="*/ 9 w 62"/>
                <a:gd name="T19" fmla="*/ 44 h 62"/>
                <a:gd name="T20" fmla="*/ 61 w 62"/>
                <a:gd name="T21" fmla="*/ 30 h 62"/>
                <a:gd name="T22" fmla="*/ 56 w 62"/>
                <a:gd name="T23" fmla="*/ 32 h 62"/>
                <a:gd name="T24" fmla="*/ 61 w 62"/>
                <a:gd name="T25" fmla="*/ 30 h 62"/>
                <a:gd name="T26" fmla="*/ 1 w 62"/>
                <a:gd name="T27" fmla="*/ 30 h 62"/>
                <a:gd name="T28" fmla="*/ 5 w 62"/>
                <a:gd name="T29" fmla="*/ 32 h 62"/>
                <a:gd name="T30" fmla="*/ 52 w 62"/>
                <a:gd name="T31" fmla="*/ 43 h 62"/>
                <a:gd name="T32" fmla="*/ 57 w 62"/>
                <a:gd name="T33" fmla="*/ 47 h 62"/>
                <a:gd name="T34" fmla="*/ 54 w 62"/>
                <a:gd name="T35" fmla="*/ 43 h 62"/>
                <a:gd name="T36" fmla="*/ 10 w 62"/>
                <a:gd name="T37" fmla="*/ 18 h 62"/>
                <a:gd name="T38" fmla="*/ 4 w 62"/>
                <a:gd name="T39" fmla="*/ 15 h 62"/>
                <a:gd name="T40" fmla="*/ 45 w 62"/>
                <a:gd name="T41" fmla="*/ 52 h 62"/>
                <a:gd name="T42" fmla="*/ 45 w 62"/>
                <a:gd name="T43" fmla="*/ 57 h 62"/>
                <a:gd name="T44" fmla="*/ 47 w 62"/>
                <a:gd name="T45" fmla="*/ 56 h 62"/>
                <a:gd name="T46" fmla="*/ 30 w 62"/>
                <a:gd name="T47" fmla="*/ 56 h 62"/>
                <a:gd name="T48" fmla="*/ 32 w 62"/>
                <a:gd name="T49" fmla="*/ 61 h 62"/>
                <a:gd name="T50" fmla="*/ 17 w 62"/>
                <a:gd name="T51" fmla="*/ 9 h 62"/>
                <a:gd name="T52" fmla="*/ 19 w 62"/>
                <a:gd name="T53" fmla="*/ 8 h 62"/>
                <a:gd name="T54" fmla="*/ 15 w 62"/>
                <a:gd name="T55" fmla="*/ 5 h 62"/>
                <a:gd name="T56" fmla="*/ 32 w 62"/>
                <a:gd name="T57" fmla="*/ 5 h 62"/>
                <a:gd name="T58" fmla="*/ 30 w 62"/>
                <a:gd name="T59" fmla="*/ 1 h 62"/>
                <a:gd name="T60" fmla="*/ 53 w 62"/>
                <a:gd name="T61" fmla="*/ 30 h 62"/>
                <a:gd name="T62" fmla="*/ 29 w 62"/>
                <a:gd name="T63" fmla="*/ 53 h 62"/>
                <a:gd name="T64" fmla="*/ 14 w 62"/>
                <a:gd name="T65" fmla="*/ 19 h 62"/>
                <a:gd name="T66" fmla="*/ 48 w 62"/>
                <a:gd name="T67" fmla="*/ 19 h 62"/>
                <a:gd name="T68" fmla="*/ 46 w 62"/>
                <a:gd name="T69" fmla="*/ 22 h 62"/>
                <a:gd name="T70" fmla="*/ 46 w 62"/>
                <a:gd name="T71" fmla="*/ 22 h 62"/>
                <a:gd name="T72" fmla="*/ 39 w 62"/>
                <a:gd name="T73" fmla="*/ 27 h 62"/>
                <a:gd name="T74" fmla="*/ 31 w 62"/>
                <a:gd name="T75" fmla="*/ 48 h 62"/>
                <a:gd name="T76" fmla="*/ 36 w 62"/>
                <a:gd name="T77" fmla="*/ 27 h 62"/>
                <a:gd name="T78" fmla="*/ 36 w 62"/>
                <a:gd name="T79" fmla="*/ 27 h 62"/>
                <a:gd name="T80" fmla="*/ 23 w 62"/>
                <a:gd name="T81" fmla="*/ 27 h 62"/>
                <a:gd name="T82" fmla="*/ 21 w 62"/>
                <a:gd name="T83" fmla="*/ 27 h 62"/>
                <a:gd name="T84" fmla="*/ 28 w 62"/>
                <a:gd name="T85" fmla="*/ 47 h 62"/>
                <a:gd name="T86" fmla="*/ 28 w 62"/>
                <a:gd name="T87" fmla="*/ 47 h 62"/>
                <a:gd name="T88" fmla="*/ 39 w 62"/>
                <a:gd name="T89" fmla="*/ 2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2" h="62">
                  <a:moveTo>
                    <a:pt x="43" y="9"/>
                  </a:moveTo>
                  <a:cubicBezTo>
                    <a:pt x="43" y="9"/>
                    <a:pt x="43" y="9"/>
                    <a:pt x="43" y="8"/>
                  </a:cubicBezTo>
                  <a:cubicBezTo>
                    <a:pt x="45" y="4"/>
                    <a:pt x="45" y="4"/>
                    <a:pt x="45" y="4"/>
                  </a:cubicBezTo>
                  <a:cubicBezTo>
                    <a:pt x="45" y="4"/>
                    <a:pt x="46" y="4"/>
                    <a:pt x="46" y="4"/>
                  </a:cubicBezTo>
                  <a:cubicBezTo>
                    <a:pt x="47" y="4"/>
                    <a:pt x="47" y="5"/>
                    <a:pt x="47" y="5"/>
                  </a:cubicBezTo>
                  <a:cubicBezTo>
                    <a:pt x="45" y="9"/>
                    <a:pt x="45" y="9"/>
                    <a:pt x="45" y="9"/>
                  </a:cubicBezTo>
                  <a:cubicBezTo>
                    <a:pt x="44" y="9"/>
                    <a:pt x="44" y="10"/>
                    <a:pt x="44" y="10"/>
                  </a:cubicBezTo>
                  <a:cubicBezTo>
                    <a:pt x="43" y="10"/>
                    <a:pt x="43" y="9"/>
                    <a:pt x="43" y="9"/>
                  </a:cubicBezTo>
                  <a:close/>
                  <a:moveTo>
                    <a:pt x="17" y="52"/>
                  </a:moveTo>
                  <a:cubicBezTo>
                    <a:pt x="15" y="56"/>
                    <a:pt x="15" y="56"/>
                    <a:pt x="15" y="56"/>
                  </a:cubicBezTo>
                  <a:cubicBezTo>
                    <a:pt x="15" y="57"/>
                    <a:pt x="15" y="57"/>
                    <a:pt x="15" y="58"/>
                  </a:cubicBezTo>
                  <a:cubicBezTo>
                    <a:pt x="16" y="58"/>
                    <a:pt x="16" y="58"/>
                    <a:pt x="16" y="58"/>
                  </a:cubicBezTo>
                  <a:cubicBezTo>
                    <a:pt x="16" y="58"/>
                    <a:pt x="17" y="57"/>
                    <a:pt x="17" y="57"/>
                  </a:cubicBezTo>
                  <a:cubicBezTo>
                    <a:pt x="19" y="53"/>
                    <a:pt x="19" y="53"/>
                    <a:pt x="19" y="53"/>
                  </a:cubicBezTo>
                  <a:cubicBezTo>
                    <a:pt x="19" y="53"/>
                    <a:pt x="19" y="52"/>
                    <a:pt x="19" y="52"/>
                  </a:cubicBezTo>
                  <a:cubicBezTo>
                    <a:pt x="18" y="52"/>
                    <a:pt x="18" y="52"/>
                    <a:pt x="17" y="52"/>
                  </a:cubicBezTo>
                  <a:close/>
                  <a:moveTo>
                    <a:pt x="53" y="19"/>
                  </a:moveTo>
                  <a:cubicBezTo>
                    <a:pt x="53" y="19"/>
                    <a:pt x="53" y="19"/>
                    <a:pt x="54" y="19"/>
                  </a:cubicBezTo>
                  <a:cubicBezTo>
                    <a:pt x="57" y="17"/>
                    <a:pt x="57" y="17"/>
                    <a:pt x="57" y="17"/>
                  </a:cubicBezTo>
                  <a:cubicBezTo>
                    <a:pt x="58" y="16"/>
                    <a:pt x="58" y="16"/>
                    <a:pt x="58" y="15"/>
                  </a:cubicBezTo>
                  <a:cubicBezTo>
                    <a:pt x="57" y="15"/>
                    <a:pt x="57" y="14"/>
                    <a:pt x="56" y="15"/>
                  </a:cubicBezTo>
                  <a:cubicBezTo>
                    <a:pt x="53" y="17"/>
                    <a:pt x="53" y="17"/>
                    <a:pt x="53" y="17"/>
                  </a:cubicBezTo>
                  <a:cubicBezTo>
                    <a:pt x="52" y="17"/>
                    <a:pt x="52" y="18"/>
                    <a:pt x="52" y="18"/>
                  </a:cubicBezTo>
                  <a:cubicBezTo>
                    <a:pt x="52" y="19"/>
                    <a:pt x="53" y="19"/>
                    <a:pt x="53" y="19"/>
                  </a:cubicBezTo>
                  <a:close/>
                  <a:moveTo>
                    <a:pt x="8" y="43"/>
                  </a:moveTo>
                  <a:cubicBezTo>
                    <a:pt x="4" y="45"/>
                    <a:pt x="4" y="45"/>
                    <a:pt x="4" y="45"/>
                  </a:cubicBezTo>
                  <a:cubicBezTo>
                    <a:pt x="4" y="45"/>
                    <a:pt x="4" y="46"/>
                    <a:pt x="4" y="46"/>
                  </a:cubicBezTo>
                  <a:cubicBezTo>
                    <a:pt x="4" y="46"/>
                    <a:pt x="5" y="47"/>
                    <a:pt x="5" y="47"/>
                  </a:cubicBezTo>
                  <a:cubicBezTo>
                    <a:pt x="5" y="47"/>
                    <a:pt x="5" y="47"/>
                    <a:pt x="5" y="47"/>
                  </a:cubicBezTo>
                  <a:cubicBezTo>
                    <a:pt x="9" y="44"/>
                    <a:pt x="9" y="44"/>
                    <a:pt x="9" y="44"/>
                  </a:cubicBezTo>
                  <a:cubicBezTo>
                    <a:pt x="10" y="44"/>
                    <a:pt x="10" y="43"/>
                    <a:pt x="10" y="43"/>
                  </a:cubicBezTo>
                  <a:cubicBezTo>
                    <a:pt x="9" y="42"/>
                    <a:pt x="9" y="42"/>
                    <a:pt x="8" y="43"/>
                  </a:cubicBezTo>
                  <a:close/>
                  <a:moveTo>
                    <a:pt x="61" y="30"/>
                  </a:moveTo>
                  <a:cubicBezTo>
                    <a:pt x="56" y="30"/>
                    <a:pt x="56" y="30"/>
                    <a:pt x="56" y="30"/>
                  </a:cubicBezTo>
                  <a:cubicBezTo>
                    <a:pt x="56" y="30"/>
                    <a:pt x="55" y="30"/>
                    <a:pt x="55" y="31"/>
                  </a:cubicBezTo>
                  <a:cubicBezTo>
                    <a:pt x="55" y="31"/>
                    <a:pt x="56" y="32"/>
                    <a:pt x="56" y="32"/>
                  </a:cubicBezTo>
                  <a:cubicBezTo>
                    <a:pt x="61" y="32"/>
                    <a:pt x="61" y="32"/>
                    <a:pt x="61" y="32"/>
                  </a:cubicBezTo>
                  <a:cubicBezTo>
                    <a:pt x="61" y="32"/>
                    <a:pt x="62" y="31"/>
                    <a:pt x="62" y="31"/>
                  </a:cubicBezTo>
                  <a:cubicBezTo>
                    <a:pt x="62" y="30"/>
                    <a:pt x="61" y="30"/>
                    <a:pt x="61" y="30"/>
                  </a:cubicBezTo>
                  <a:close/>
                  <a:moveTo>
                    <a:pt x="6" y="31"/>
                  </a:moveTo>
                  <a:cubicBezTo>
                    <a:pt x="6" y="30"/>
                    <a:pt x="6" y="30"/>
                    <a:pt x="5" y="30"/>
                  </a:cubicBezTo>
                  <a:cubicBezTo>
                    <a:pt x="1" y="30"/>
                    <a:pt x="1" y="30"/>
                    <a:pt x="1" y="30"/>
                  </a:cubicBezTo>
                  <a:cubicBezTo>
                    <a:pt x="0" y="30"/>
                    <a:pt x="0" y="30"/>
                    <a:pt x="0" y="31"/>
                  </a:cubicBezTo>
                  <a:cubicBezTo>
                    <a:pt x="0" y="31"/>
                    <a:pt x="0" y="32"/>
                    <a:pt x="1" y="32"/>
                  </a:cubicBezTo>
                  <a:cubicBezTo>
                    <a:pt x="5" y="32"/>
                    <a:pt x="5" y="32"/>
                    <a:pt x="5" y="32"/>
                  </a:cubicBezTo>
                  <a:cubicBezTo>
                    <a:pt x="6" y="32"/>
                    <a:pt x="6" y="31"/>
                    <a:pt x="6" y="31"/>
                  </a:cubicBezTo>
                  <a:close/>
                  <a:moveTo>
                    <a:pt x="54" y="43"/>
                  </a:moveTo>
                  <a:cubicBezTo>
                    <a:pt x="53" y="42"/>
                    <a:pt x="52" y="42"/>
                    <a:pt x="52" y="43"/>
                  </a:cubicBezTo>
                  <a:cubicBezTo>
                    <a:pt x="52" y="43"/>
                    <a:pt x="52" y="44"/>
                    <a:pt x="53" y="44"/>
                  </a:cubicBezTo>
                  <a:cubicBezTo>
                    <a:pt x="56" y="47"/>
                    <a:pt x="56" y="47"/>
                    <a:pt x="56" y="47"/>
                  </a:cubicBezTo>
                  <a:cubicBezTo>
                    <a:pt x="57" y="47"/>
                    <a:pt x="57" y="47"/>
                    <a:pt x="57" y="47"/>
                  </a:cubicBezTo>
                  <a:cubicBezTo>
                    <a:pt x="57" y="47"/>
                    <a:pt x="58" y="46"/>
                    <a:pt x="58" y="46"/>
                  </a:cubicBezTo>
                  <a:cubicBezTo>
                    <a:pt x="58" y="46"/>
                    <a:pt x="58" y="45"/>
                    <a:pt x="57" y="45"/>
                  </a:cubicBezTo>
                  <a:lnTo>
                    <a:pt x="54" y="43"/>
                  </a:lnTo>
                  <a:close/>
                  <a:moveTo>
                    <a:pt x="8" y="19"/>
                  </a:moveTo>
                  <a:cubicBezTo>
                    <a:pt x="8" y="19"/>
                    <a:pt x="9" y="19"/>
                    <a:pt x="9" y="19"/>
                  </a:cubicBezTo>
                  <a:cubicBezTo>
                    <a:pt x="9" y="19"/>
                    <a:pt x="9" y="19"/>
                    <a:pt x="10" y="18"/>
                  </a:cubicBezTo>
                  <a:cubicBezTo>
                    <a:pt x="10" y="18"/>
                    <a:pt x="10" y="17"/>
                    <a:pt x="9" y="17"/>
                  </a:cubicBezTo>
                  <a:cubicBezTo>
                    <a:pt x="5" y="15"/>
                    <a:pt x="5" y="15"/>
                    <a:pt x="5" y="15"/>
                  </a:cubicBezTo>
                  <a:cubicBezTo>
                    <a:pt x="5" y="14"/>
                    <a:pt x="4" y="15"/>
                    <a:pt x="4" y="15"/>
                  </a:cubicBezTo>
                  <a:cubicBezTo>
                    <a:pt x="4" y="16"/>
                    <a:pt x="4" y="16"/>
                    <a:pt x="4" y="17"/>
                  </a:cubicBezTo>
                  <a:lnTo>
                    <a:pt x="8" y="19"/>
                  </a:lnTo>
                  <a:close/>
                  <a:moveTo>
                    <a:pt x="45" y="52"/>
                  </a:moveTo>
                  <a:cubicBezTo>
                    <a:pt x="44" y="52"/>
                    <a:pt x="44" y="52"/>
                    <a:pt x="43" y="52"/>
                  </a:cubicBezTo>
                  <a:cubicBezTo>
                    <a:pt x="43" y="52"/>
                    <a:pt x="43" y="53"/>
                    <a:pt x="43" y="53"/>
                  </a:cubicBezTo>
                  <a:cubicBezTo>
                    <a:pt x="45" y="57"/>
                    <a:pt x="45" y="57"/>
                    <a:pt x="45" y="57"/>
                  </a:cubicBezTo>
                  <a:cubicBezTo>
                    <a:pt x="45" y="57"/>
                    <a:pt x="46" y="58"/>
                    <a:pt x="46" y="58"/>
                  </a:cubicBezTo>
                  <a:cubicBezTo>
                    <a:pt x="46" y="58"/>
                    <a:pt x="46" y="58"/>
                    <a:pt x="46" y="58"/>
                  </a:cubicBezTo>
                  <a:cubicBezTo>
                    <a:pt x="47" y="57"/>
                    <a:pt x="47" y="57"/>
                    <a:pt x="47" y="56"/>
                  </a:cubicBezTo>
                  <a:lnTo>
                    <a:pt x="45" y="52"/>
                  </a:lnTo>
                  <a:close/>
                  <a:moveTo>
                    <a:pt x="31" y="55"/>
                  </a:moveTo>
                  <a:cubicBezTo>
                    <a:pt x="30" y="55"/>
                    <a:pt x="30" y="56"/>
                    <a:pt x="30" y="56"/>
                  </a:cubicBezTo>
                  <a:cubicBezTo>
                    <a:pt x="30" y="61"/>
                    <a:pt x="30" y="61"/>
                    <a:pt x="30" y="61"/>
                  </a:cubicBezTo>
                  <a:cubicBezTo>
                    <a:pt x="30" y="61"/>
                    <a:pt x="30" y="62"/>
                    <a:pt x="31" y="62"/>
                  </a:cubicBezTo>
                  <a:cubicBezTo>
                    <a:pt x="31" y="62"/>
                    <a:pt x="32" y="61"/>
                    <a:pt x="32" y="61"/>
                  </a:cubicBezTo>
                  <a:cubicBezTo>
                    <a:pt x="32" y="56"/>
                    <a:pt x="32" y="56"/>
                    <a:pt x="32" y="56"/>
                  </a:cubicBezTo>
                  <a:cubicBezTo>
                    <a:pt x="32" y="56"/>
                    <a:pt x="31" y="55"/>
                    <a:pt x="31" y="55"/>
                  </a:cubicBezTo>
                  <a:close/>
                  <a:moveTo>
                    <a:pt x="17" y="9"/>
                  </a:moveTo>
                  <a:cubicBezTo>
                    <a:pt x="17" y="9"/>
                    <a:pt x="18" y="10"/>
                    <a:pt x="18" y="10"/>
                  </a:cubicBezTo>
                  <a:cubicBezTo>
                    <a:pt x="18" y="10"/>
                    <a:pt x="18" y="9"/>
                    <a:pt x="19" y="9"/>
                  </a:cubicBezTo>
                  <a:cubicBezTo>
                    <a:pt x="19" y="9"/>
                    <a:pt x="19" y="9"/>
                    <a:pt x="19" y="8"/>
                  </a:cubicBezTo>
                  <a:cubicBezTo>
                    <a:pt x="17" y="4"/>
                    <a:pt x="17" y="4"/>
                    <a:pt x="17" y="4"/>
                  </a:cubicBezTo>
                  <a:cubicBezTo>
                    <a:pt x="16" y="4"/>
                    <a:pt x="16" y="4"/>
                    <a:pt x="15" y="4"/>
                  </a:cubicBezTo>
                  <a:cubicBezTo>
                    <a:pt x="15" y="4"/>
                    <a:pt x="15" y="5"/>
                    <a:pt x="15" y="5"/>
                  </a:cubicBezTo>
                  <a:lnTo>
                    <a:pt x="17" y="9"/>
                  </a:lnTo>
                  <a:close/>
                  <a:moveTo>
                    <a:pt x="31" y="6"/>
                  </a:moveTo>
                  <a:cubicBezTo>
                    <a:pt x="31" y="6"/>
                    <a:pt x="32" y="6"/>
                    <a:pt x="32" y="5"/>
                  </a:cubicBezTo>
                  <a:cubicBezTo>
                    <a:pt x="32" y="1"/>
                    <a:pt x="32" y="1"/>
                    <a:pt x="32" y="1"/>
                  </a:cubicBezTo>
                  <a:cubicBezTo>
                    <a:pt x="32" y="0"/>
                    <a:pt x="31" y="0"/>
                    <a:pt x="31" y="0"/>
                  </a:cubicBezTo>
                  <a:cubicBezTo>
                    <a:pt x="30" y="0"/>
                    <a:pt x="30" y="0"/>
                    <a:pt x="30" y="1"/>
                  </a:cubicBezTo>
                  <a:cubicBezTo>
                    <a:pt x="30" y="5"/>
                    <a:pt x="30" y="5"/>
                    <a:pt x="30" y="5"/>
                  </a:cubicBezTo>
                  <a:cubicBezTo>
                    <a:pt x="30" y="6"/>
                    <a:pt x="30" y="6"/>
                    <a:pt x="31" y="6"/>
                  </a:cubicBezTo>
                  <a:close/>
                  <a:moveTo>
                    <a:pt x="53" y="30"/>
                  </a:moveTo>
                  <a:cubicBezTo>
                    <a:pt x="32" y="53"/>
                    <a:pt x="32" y="53"/>
                    <a:pt x="32" y="53"/>
                  </a:cubicBezTo>
                  <a:cubicBezTo>
                    <a:pt x="32" y="53"/>
                    <a:pt x="31" y="53"/>
                    <a:pt x="31" y="53"/>
                  </a:cubicBezTo>
                  <a:cubicBezTo>
                    <a:pt x="30" y="53"/>
                    <a:pt x="30" y="53"/>
                    <a:pt x="29" y="53"/>
                  </a:cubicBezTo>
                  <a:cubicBezTo>
                    <a:pt x="9" y="30"/>
                    <a:pt x="9" y="30"/>
                    <a:pt x="9" y="30"/>
                  </a:cubicBezTo>
                  <a:cubicBezTo>
                    <a:pt x="8" y="29"/>
                    <a:pt x="8" y="28"/>
                    <a:pt x="9" y="27"/>
                  </a:cubicBezTo>
                  <a:cubicBezTo>
                    <a:pt x="14" y="19"/>
                    <a:pt x="14" y="19"/>
                    <a:pt x="14" y="19"/>
                  </a:cubicBezTo>
                  <a:cubicBezTo>
                    <a:pt x="14" y="19"/>
                    <a:pt x="15" y="18"/>
                    <a:pt x="15" y="18"/>
                  </a:cubicBezTo>
                  <a:cubicBezTo>
                    <a:pt x="46" y="18"/>
                    <a:pt x="46" y="18"/>
                    <a:pt x="46" y="18"/>
                  </a:cubicBezTo>
                  <a:cubicBezTo>
                    <a:pt x="47" y="18"/>
                    <a:pt x="48" y="19"/>
                    <a:pt x="48" y="19"/>
                  </a:cubicBezTo>
                  <a:cubicBezTo>
                    <a:pt x="53" y="27"/>
                    <a:pt x="53" y="27"/>
                    <a:pt x="53" y="27"/>
                  </a:cubicBezTo>
                  <a:cubicBezTo>
                    <a:pt x="54" y="28"/>
                    <a:pt x="54" y="29"/>
                    <a:pt x="53" y="30"/>
                  </a:cubicBezTo>
                  <a:close/>
                  <a:moveTo>
                    <a:pt x="46" y="22"/>
                  </a:moveTo>
                  <a:cubicBezTo>
                    <a:pt x="41" y="27"/>
                    <a:pt x="41" y="27"/>
                    <a:pt x="41" y="27"/>
                  </a:cubicBezTo>
                  <a:cubicBezTo>
                    <a:pt x="50" y="27"/>
                    <a:pt x="50" y="27"/>
                    <a:pt x="50" y="27"/>
                  </a:cubicBezTo>
                  <a:lnTo>
                    <a:pt x="46" y="22"/>
                  </a:lnTo>
                  <a:close/>
                  <a:moveTo>
                    <a:pt x="44" y="21"/>
                  </a:moveTo>
                  <a:cubicBezTo>
                    <a:pt x="33" y="21"/>
                    <a:pt x="33" y="21"/>
                    <a:pt x="33" y="21"/>
                  </a:cubicBezTo>
                  <a:cubicBezTo>
                    <a:pt x="39" y="27"/>
                    <a:pt x="39" y="27"/>
                    <a:pt x="39" y="27"/>
                  </a:cubicBezTo>
                  <a:lnTo>
                    <a:pt x="44" y="21"/>
                  </a:lnTo>
                  <a:close/>
                  <a:moveTo>
                    <a:pt x="25" y="29"/>
                  </a:moveTo>
                  <a:cubicBezTo>
                    <a:pt x="31" y="48"/>
                    <a:pt x="31" y="48"/>
                    <a:pt x="31" y="48"/>
                  </a:cubicBezTo>
                  <a:cubicBezTo>
                    <a:pt x="37" y="29"/>
                    <a:pt x="37" y="29"/>
                    <a:pt x="37" y="29"/>
                  </a:cubicBezTo>
                  <a:lnTo>
                    <a:pt x="25" y="29"/>
                  </a:lnTo>
                  <a:close/>
                  <a:moveTo>
                    <a:pt x="36" y="27"/>
                  </a:moveTo>
                  <a:cubicBezTo>
                    <a:pt x="31" y="22"/>
                    <a:pt x="31" y="22"/>
                    <a:pt x="31" y="22"/>
                  </a:cubicBezTo>
                  <a:cubicBezTo>
                    <a:pt x="26" y="27"/>
                    <a:pt x="26" y="27"/>
                    <a:pt x="26" y="27"/>
                  </a:cubicBezTo>
                  <a:lnTo>
                    <a:pt x="36" y="27"/>
                  </a:lnTo>
                  <a:close/>
                  <a:moveTo>
                    <a:pt x="28" y="21"/>
                  </a:moveTo>
                  <a:cubicBezTo>
                    <a:pt x="18" y="21"/>
                    <a:pt x="18" y="21"/>
                    <a:pt x="18" y="21"/>
                  </a:cubicBezTo>
                  <a:cubicBezTo>
                    <a:pt x="23" y="27"/>
                    <a:pt x="23" y="27"/>
                    <a:pt x="23" y="27"/>
                  </a:cubicBezTo>
                  <a:lnTo>
                    <a:pt x="28" y="21"/>
                  </a:lnTo>
                  <a:close/>
                  <a:moveTo>
                    <a:pt x="12" y="27"/>
                  </a:moveTo>
                  <a:cubicBezTo>
                    <a:pt x="21" y="27"/>
                    <a:pt x="21" y="27"/>
                    <a:pt x="21" y="27"/>
                  </a:cubicBezTo>
                  <a:cubicBezTo>
                    <a:pt x="16" y="22"/>
                    <a:pt x="16" y="22"/>
                    <a:pt x="16" y="22"/>
                  </a:cubicBezTo>
                  <a:lnTo>
                    <a:pt x="12" y="27"/>
                  </a:lnTo>
                  <a:close/>
                  <a:moveTo>
                    <a:pt x="28" y="47"/>
                  </a:moveTo>
                  <a:cubicBezTo>
                    <a:pt x="22" y="29"/>
                    <a:pt x="22" y="29"/>
                    <a:pt x="22" y="29"/>
                  </a:cubicBezTo>
                  <a:cubicBezTo>
                    <a:pt x="12" y="29"/>
                    <a:pt x="12" y="29"/>
                    <a:pt x="12" y="29"/>
                  </a:cubicBezTo>
                  <a:lnTo>
                    <a:pt x="28" y="47"/>
                  </a:lnTo>
                  <a:close/>
                  <a:moveTo>
                    <a:pt x="33" y="47"/>
                  </a:moveTo>
                  <a:cubicBezTo>
                    <a:pt x="49" y="29"/>
                    <a:pt x="49" y="29"/>
                    <a:pt x="49" y="29"/>
                  </a:cubicBezTo>
                  <a:cubicBezTo>
                    <a:pt x="39" y="29"/>
                    <a:pt x="39" y="29"/>
                    <a:pt x="39" y="29"/>
                  </a:cubicBezTo>
                  <a:lnTo>
                    <a:pt x="33" y="47"/>
                  </a:lnTo>
                  <a:close/>
                </a:path>
              </a:pathLst>
            </a:custGeom>
            <a:solidFill>
              <a:srgbClr val="71BFEB">
                <a:alpha val="33000"/>
              </a:srgbClr>
            </a:solidFill>
            <a:ln>
              <a:noFill/>
            </a:ln>
          </p:spPr>
          <p:txBody>
            <a:bodyPr vert="horz" wrap="square" lIns="68580" tIns="34291" rIns="68580" bIns="34291"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350" b="0" i="0" u="none" strike="noStrike" kern="0" cap="none" spc="0" normalizeH="0" baseline="0" noProof="0" dirty="0">
                <a:ln>
                  <a:noFill/>
                </a:ln>
                <a:solidFill>
                  <a:prstClr val="black"/>
                </a:solidFill>
                <a:effectLst/>
                <a:uLnTx/>
                <a:uFillTx/>
                <a:latin typeface="印品黑体" panose="00000500000000000000" pitchFamily="2" charset="-122"/>
              </a:endParaRPr>
            </a:p>
          </p:txBody>
        </p:sp>
        <p:sp>
          <p:nvSpPr>
            <p:cNvPr id="78" name="Freeform 41"/>
            <p:cNvSpPr>
              <a:spLocks noEditPoints="1"/>
            </p:cNvSpPr>
            <p:nvPr/>
          </p:nvSpPr>
          <p:spPr bwMode="auto">
            <a:xfrm>
              <a:off x="2527" y="7148"/>
              <a:ext cx="469" cy="453"/>
            </a:xfrm>
            <a:custGeom>
              <a:avLst/>
              <a:gdLst>
                <a:gd name="T0" fmla="*/ 12 w 63"/>
                <a:gd name="T1" fmla="*/ 10 h 61"/>
                <a:gd name="T2" fmla="*/ 13 w 63"/>
                <a:gd name="T3" fmla="*/ 10 h 61"/>
                <a:gd name="T4" fmla="*/ 13 w 63"/>
                <a:gd name="T5" fmla="*/ 12 h 61"/>
                <a:gd name="T6" fmla="*/ 13 w 63"/>
                <a:gd name="T7" fmla="*/ 29 h 61"/>
                <a:gd name="T8" fmla="*/ 13 w 63"/>
                <a:gd name="T9" fmla="*/ 31 h 61"/>
                <a:gd name="T10" fmla="*/ 13 w 63"/>
                <a:gd name="T11" fmla="*/ 31 h 61"/>
                <a:gd name="T12" fmla="*/ 12 w 63"/>
                <a:gd name="T13" fmla="*/ 31 h 61"/>
                <a:gd name="T14" fmla="*/ 12 w 63"/>
                <a:gd name="T15" fmla="*/ 10 h 61"/>
                <a:gd name="T16" fmla="*/ 61 w 63"/>
                <a:gd name="T17" fmla="*/ 59 h 61"/>
                <a:gd name="T18" fmla="*/ 56 w 63"/>
                <a:gd name="T19" fmla="*/ 61 h 61"/>
                <a:gd name="T20" fmla="*/ 51 w 63"/>
                <a:gd name="T21" fmla="*/ 59 h 61"/>
                <a:gd name="T22" fmla="*/ 38 w 63"/>
                <a:gd name="T23" fmla="*/ 47 h 61"/>
                <a:gd name="T24" fmla="*/ 36 w 63"/>
                <a:gd name="T25" fmla="*/ 42 h 61"/>
                <a:gd name="T26" fmla="*/ 32 w 63"/>
                <a:gd name="T27" fmla="*/ 38 h 61"/>
                <a:gd name="T28" fmla="*/ 22 w 63"/>
                <a:gd name="T29" fmla="*/ 41 h 61"/>
                <a:gd name="T30" fmla="*/ 8 w 63"/>
                <a:gd name="T31" fmla="*/ 35 h 61"/>
                <a:gd name="T32" fmla="*/ 8 w 63"/>
                <a:gd name="T33" fmla="*/ 6 h 61"/>
                <a:gd name="T34" fmla="*/ 22 w 63"/>
                <a:gd name="T35" fmla="*/ 0 h 61"/>
                <a:gd name="T36" fmla="*/ 36 w 63"/>
                <a:gd name="T37" fmla="*/ 6 h 61"/>
                <a:gd name="T38" fmla="*/ 39 w 63"/>
                <a:gd name="T39" fmla="*/ 31 h 61"/>
                <a:gd name="T40" fmla="*/ 43 w 63"/>
                <a:gd name="T41" fmla="*/ 35 h 61"/>
                <a:gd name="T42" fmla="*/ 48 w 63"/>
                <a:gd name="T43" fmla="*/ 37 h 61"/>
                <a:gd name="T44" fmla="*/ 60 w 63"/>
                <a:gd name="T45" fmla="*/ 49 h 61"/>
                <a:gd name="T46" fmla="*/ 61 w 63"/>
                <a:gd name="T47" fmla="*/ 59 h 61"/>
                <a:gd name="T48" fmla="*/ 10 w 63"/>
                <a:gd name="T49" fmla="*/ 8 h 61"/>
                <a:gd name="T50" fmla="*/ 5 w 63"/>
                <a:gd name="T51" fmla="*/ 21 h 61"/>
                <a:gd name="T52" fmla="*/ 10 w 63"/>
                <a:gd name="T53" fmla="*/ 33 h 61"/>
                <a:gd name="T54" fmla="*/ 22 w 63"/>
                <a:gd name="T55" fmla="*/ 38 h 61"/>
                <a:gd name="T56" fmla="*/ 34 w 63"/>
                <a:gd name="T57" fmla="*/ 33 h 61"/>
                <a:gd name="T58" fmla="*/ 39 w 63"/>
                <a:gd name="T59" fmla="*/ 21 h 61"/>
                <a:gd name="T60" fmla="*/ 34 w 63"/>
                <a:gd name="T61" fmla="*/ 8 h 61"/>
                <a:gd name="T62" fmla="*/ 22 w 63"/>
                <a:gd name="T63" fmla="*/ 3 h 61"/>
                <a:gd name="T64" fmla="*/ 10 w 63"/>
                <a:gd name="T65" fmla="*/ 8 h 61"/>
                <a:gd name="T66" fmla="*/ 36 w 63"/>
                <a:gd name="T67" fmla="*/ 34 h 61"/>
                <a:gd name="T68" fmla="*/ 34 w 63"/>
                <a:gd name="T69" fmla="*/ 35 h 61"/>
                <a:gd name="T70" fmla="*/ 38 w 63"/>
                <a:gd name="T71" fmla="*/ 39 h 61"/>
                <a:gd name="T72" fmla="*/ 39 w 63"/>
                <a:gd name="T73" fmla="*/ 37 h 61"/>
                <a:gd name="T74" fmla="*/ 40 w 63"/>
                <a:gd name="T75" fmla="*/ 36 h 61"/>
                <a:gd name="T76" fmla="*/ 37 w 63"/>
                <a:gd name="T77" fmla="*/ 33 h 61"/>
                <a:gd name="T78" fmla="*/ 36 w 63"/>
                <a:gd name="T79" fmla="*/ 34 h 61"/>
                <a:gd name="T80" fmla="*/ 41 w 63"/>
                <a:gd name="T81" fmla="*/ 44 h 61"/>
                <a:gd name="T82" fmla="*/ 53 w 63"/>
                <a:gd name="T83" fmla="*/ 57 h 61"/>
                <a:gd name="T84" fmla="*/ 58 w 63"/>
                <a:gd name="T85" fmla="*/ 57 h 61"/>
                <a:gd name="T86" fmla="*/ 60 w 63"/>
                <a:gd name="T87" fmla="*/ 54 h 61"/>
                <a:gd name="T88" fmla="*/ 58 w 63"/>
                <a:gd name="T89" fmla="*/ 51 h 61"/>
                <a:gd name="T90" fmla="*/ 46 w 63"/>
                <a:gd name="T91" fmla="*/ 39 h 61"/>
                <a:gd name="T92" fmla="*/ 43 w 63"/>
                <a:gd name="T93" fmla="*/ 38 h 61"/>
                <a:gd name="T94" fmla="*/ 42 w 63"/>
                <a:gd name="T95" fmla="*/ 38 h 61"/>
                <a:gd name="T96" fmla="*/ 41 w 63"/>
                <a:gd name="T97" fmla="*/ 38 h 61"/>
                <a:gd name="T98" fmla="*/ 40 w 63"/>
                <a:gd name="T99" fmla="*/ 39 h 61"/>
                <a:gd name="T100" fmla="*/ 40 w 63"/>
                <a:gd name="T101" fmla="*/ 40 h 61"/>
                <a:gd name="T102" fmla="*/ 39 w 63"/>
                <a:gd name="T103" fmla="*/ 40 h 61"/>
                <a:gd name="T104" fmla="*/ 41 w 63"/>
                <a:gd name="T105" fmla="*/ 44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3" h="61">
                  <a:moveTo>
                    <a:pt x="12" y="10"/>
                  </a:moveTo>
                  <a:cubicBezTo>
                    <a:pt x="12" y="10"/>
                    <a:pt x="13" y="10"/>
                    <a:pt x="13" y="10"/>
                  </a:cubicBezTo>
                  <a:cubicBezTo>
                    <a:pt x="14" y="11"/>
                    <a:pt x="14" y="11"/>
                    <a:pt x="13" y="12"/>
                  </a:cubicBezTo>
                  <a:cubicBezTo>
                    <a:pt x="8" y="17"/>
                    <a:pt x="8" y="24"/>
                    <a:pt x="13" y="29"/>
                  </a:cubicBezTo>
                  <a:cubicBezTo>
                    <a:pt x="14" y="30"/>
                    <a:pt x="14" y="30"/>
                    <a:pt x="13" y="31"/>
                  </a:cubicBezTo>
                  <a:cubicBezTo>
                    <a:pt x="13" y="31"/>
                    <a:pt x="13" y="31"/>
                    <a:pt x="13" y="31"/>
                  </a:cubicBezTo>
                  <a:cubicBezTo>
                    <a:pt x="12" y="31"/>
                    <a:pt x="12" y="31"/>
                    <a:pt x="12" y="31"/>
                  </a:cubicBezTo>
                  <a:cubicBezTo>
                    <a:pt x="6" y="25"/>
                    <a:pt x="6" y="16"/>
                    <a:pt x="12" y="10"/>
                  </a:cubicBezTo>
                  <a:close/>
                  <a:moveTo>
                    <a:pt x="61" y="59"/>
                  </a:moveTo>
                  <a:cubicBezTo>
                    <a:pt x="59" y="60"/>
                    <a:pt x="58" y="61"/>
                    <a:pt x="56" y="61"/>
                  </a:cubicBezTo>
                  <a:cubicBezTo>
                    <a:pt x="54" y="61"/>
                    <a:pt x="52" y="60"/>
                    <a:pt x="51" y="59"/>
                  </a:cubicBezTo>
                  <a:cubicBezTo>
                    <a:pt x="38" y="47"/>
                    <a:pt x="38" y="47"/>
                    <a:pt x="38" y="47"/>
                  </a:cubicBezTo>
                  <a:cubicBezTo>
                    <a:pt x="37" y="45"/>
                    <a:pt x="36" y="43"/>
                    <a:pt x="36" y="42"/>
                  </a:cubicBezTo>
                  <a:cubicBezTo>
                    <a:pt x="32" y="38"/>
                    <a:pt x="32" y="38"/>
                    <a:pt x="32" y="38"/>
                  </a:cubicBezTo>
                  <a:cubicBezTo>
                    <a:pt x="29" y="40"/>
                    <a:pt x="26" y="41"/>
                    <a:pt x="22" y="41"/>
                  </a:cubicBezTo>
                  <a:cubicBezTo>
                    <a:pt x="17" y="41"/>
                    <a:pt x="12" y="38"/>
                    <a:pt x="8" y="35"/>
                  </a:cubicBezTo>
                  <a:cubicBezTo>
                    <a:pt x="0" y="27"/>
                    <a:pt x="0" y="14"/>
                    <a:pt x="8" y="6"/>
                  </a:cubicBezTo>
                  <a:cubicBezTo>
                    <a:pt x="12" y="3"/>
                    <a:pt x="17" y="0"/>
                    <a:pt x="22" y="0"/>
                  </a:cubicBezTo>
                  <a:cubicBezTo>
                    <a:pt x="28" y="0"/>
                    <a:pt x="33" y="3"/>
                    <a:pt x="36" y="6"/>
                  </a:cubicBezTo>
                  <a:cubicBezTo>
                    <a:pt x="43" y="13"/>
                    <a:pt x="44" y="23"/>
                    <a:pt x="39" y="31"/>
                  </a:cubicBezTo>
                  <a:cubicBezTo>
                    <a:pt x="43" y="35"/>
                    <a:pt x="43" y="35"/>
                    <a:pt x="43" y="35"/>
                  </a:cubicBezTo>
                  <a:cubicBezTo>
                    <a:pt x="45" y="35"/>
                    <a:pt x="47" y="35"/>
                    <a:pt x="48" y="37"/>
                  </a:cubicBezTo>
                  <a:cubicBezTo>
                    <a:pt x="60" y="49"/>
                    <a:pt x="60" y="49"/>
                    <a:pt x="60" y="49"/>
                  </a:cubicBezTo>
                  <a:cubicBezTo>
                    <a:pt x="63" y="52"/>
                    <a:pt x="63" y="56"/>
                    <a:pt x="61" y="59"/>
                  </a:cubicBezTo>
                  <a:close/>
                  <a:moveTo>
                    <a:pt x="10" y="8"/>
                  </a:moveTo>
                  <a:cubicBezTo>
                    <a:pt x="7" y="12"/>
                    <a:pt x="5" y="16"/>
                    <a:pt x="5" y="21"/>
                  </a:cubicBezTo>
                  <a:cubicBezTo>
                    <a:pt x="5" y="25"/>
                    <a:pt x="7" y="29"/>
                    <a:pt x="10" y="33"/>
                  </a:cubicBezTo>
                  <a:cubicBezTo>
                    <a:pt x="13" y="36"/>
                    <a:pt x="18" y="38"/>
                    <a:pt x="22" y="38"/>
                  </a:cubicBezTo>
                  <a:cubicBezTo>
                    <a:pt x="27" y="38"/>
                    <a:pt x="31" y="36"/>
                    <a:pt x="34" y="33"/>
                  </a:cubicBezTo>
                  <a:cubicBezTo>
                    <a:pt x="37" y="29"/>
                    <a:pt x="39" y="25"/>
                    <a:pt x="39" y="21"/>
                  </a:cubicBezTo>
                  <a:cubicBezTo>
                    <a:pt x="39" y="16"/>
                    <a:pt x="37" y="12"/>
                    <a:pt x="34" y="8"/>
                  </a:cubicBezTo>
                  <a:cubicBezTo>
                    <a:pt x="31" y="5"/>
                    <a:pt x="27" y="3"/>
                    <a:pt x="22" y="3"/>
                  </a:cubicBezTo>
                  <a:cubicBezTo>
                    <a:pt x="18" y="3"/>
                    <a:pt x="13" y="5"/>
                    <a:pt x="10" y="8"/>
                  </a:cubicBezTo>
                  <a:close/>
                  <a:moveTo>
                    <a:pt x="36" y="34"/>
                  </a:moveTo>
                  <a:cubicBezTo>
                    <a:pt x="35" y="34"/>
                    <a:pt x="35" y="35"/>
                    <a:pt x="34" y="35"/>
                  </a:cubicBezTo>
                  <a:cubicBezTo>
                    <a:pt x="38" y="39"/>
                    <a:pt x="38" y="39"/>
                    <a:pt x="38" y="39"/>
                  </a:cubicBezTo>
                  <a:cubicBezTo>
                    <a:pt x="38" y="38"/>
                    <a:pt x="38" y="38"/>
                    <a:pt x="39" y="37"/>
                  </a:cubicBezTo>
                  <a:cubicBezTo>
                    <a:pt x="39" y="37"/>
                    <a:pt x="40" y="36"/>
                    <a:pt x="40" y="36"/>
                  </a:cubicBezTo>
                  <a:cubicBezTo>
                    <a:pt x="37" y="33"/>
                    <a:pt x="37" y="33"/>
                    <a:pt x="37" y="33"/>
                  </a:cubicBezTo>
                  <a:cubicBezTo>
                    <a:pt x="36" y="33"/>
                    <a:pt x="36" y="34"/>
                    <a:pt x="36" y="34"/>
                  </a:cubicBezTo>
                  <a:close/>
                  <a:moveTo>
                    <a:pt x="41" y="44"/>
                  </a:moveTo>
                  <a:cubicBezTo>
                    <a:pt x="53" y="57"/>
                    <a:pt x="53" y="57"/>
                    <a:pt x="53" y="57"/>
                  </a:cubicBezTo>
                  <a:cubicBezTo>
                    <a:pt x="54" y="58"/>
                    <a:pt x="57" y="58"/>
                    <a:pt x="58" y="57"/>
                  </a:cubicBezTo>
                  <a:cubicBezTo>
                    <a:pt x="59" y="56"/>
                    <a:pt x="60" y="55"/>
                    <a:pt x="60" y="54"/>
                  </a:cubicBezTo>
                  <a:cubicBezTo>
                    <a:pt x="60" y="53"/>
                    <a:pt x="59" y="52"/>
                    <a:pt x="58" y="51"/>
                  </a:cubicBezTo>
                  <a:cubicBezTo>
                    <a:pt x="46" y="39"/>
                    <a:pt x="46" y="39"/>
                    <a:pt x="46" y="39"/>
                  </a:cubicBezTo>
                  <a:cubicBezTo>
                    <a:pt x="45" y="38"/>
                    <a:pt x="44" y="38"/>
                    <a:pt x="43" y="38"/>
                  </a:cubicBezTo>
                  <a:cubicBezTo>
                    <a:pt x="43" y="38"/>
                    <a:pt x="42" y="38"/>
                    <a:pt x="42" y="38"/>
                  </a:cubicBezTo>
                  <a:cubicBezTo>
                    <a:pt x="42" y="38"/>
                    <a:pt x="42" y="38"/>
                    <a:pt x="41" y="38"/>
                  </a:cubicBezTo>
                  <a:cubicBezTo>
                    <a:pt x="41" y="38"/>
                    <a:pt x="41" y="38"/>
                    <a:pt x="40" y="39"/>
                  </a:cubicBezTo>
                  <a:cubicBezTo>
                    <a:pt x="40" y="39"/>
                    <a:pt x="40" y="39"/>
                    <a:pt x="40" y="40"/>
                  </a:cubicBezTo>
                  <a:cubicBezTo>
                    <a:pt x="39" y="40"/>
                    <a:pt x="39" y="40"/>
                    <a:pt x="39" y="40"/>
                  </a:cubicBezTo>
                  <a:cubicBezTo>
                    <a:pt x="39" y="42"/>
                    <a:pt x="39" y="43"/>
                    <a:pt x="41" y="44"/>
                  </a:cubicBezTo>
                  <a:close/>
                </a:path>
              </a:pathLst>
            </a:custGeom>
            <a:solidFill>
              <a:srgbClr val="71BFEB">
                <a:alpha val="33000"/>
              </a:srgbClr>
            </a:solidFill>
            <a:ln>
              <a:noFill/>
            </a:ln>
          </p:spPr>
          <p:txBody>
            <a:bodyPr vert="horz" wrap="square" lIns="68580" tIns="34291" rIns="68580" bIns="34291"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350" b="0" i="0" u="none" strike="noStrike" kern="0" cap="none" spc="0" normalizeH="0" baseline="0" noProof="0" dirty="0">
                <a:ln>
                  <a:noFill/>
                </a:ln>
                <a:solidFill>
                  <a:prstClr val="black"/>
                </a:solidFill>
                <a:effectLst/>
                <a:uLnTx/>
                <a:uFillTx/>
                <a:latin typeface="印品黑体" panose="00000500000000000000" pitchFamily="2" charset="-122"/>
              </a:endParaRPr>
            </a:p>
          </p:txBody>
        </p:sp>
        <p:sp>
          <p:nvSpPr>
            <p:cNvPr id="79" name="Freeform 41"/>
            <p:cNvSpPr>
              <a:spLocks noEditPoints="1"/>
            </p:cNvSpPr>
            <p:nvPr/>
          </p:nvSpPr>
          <p:spPr bwMode="auto">
            <a:xfrm>
              <a:off x="8022" y="7406"/>
              <a:ext cx="469" cy="453"/>
            </a:xfrm>
            <a:custGeom>
              <a:avLst/>
              <a:gdLst>
                <a:gd name="T0" fmla="*/ 12 w 63"/>
                <a:gd name="T1" fmla="*/ 10 h 61"/>
                <a:gd name="T2" fmla="*/ 13 w 63"/>
                <a:gd name="T3" fmla="*/ 10 h 61"/>
                <a:gd name="T4" fmla="*/ 13 w 63"/>
                <a:gd name="T5" fmla="*/ 12 h 61"/>
                <a:gd name="T6" fmla="*/ 13 w 63"/>
                <a:gd name="T7" fmla="*/ 29 h 61"/>
                <a:gd name="T8" fmla="*/ 13 w 63"/>
                <a:gd name="T9" fmla="*/ 31 h 61"/>
                <a:gd name="T10" fmla="*/ 13 w 63"/>
                <a:gd name="T11" fmla="*/ 31 h 61"/>
                <a:gd name="T12" fmla="*/ 12 w 63"/>
                <a:gd name="T13" fmla="*/ 31 h 61"/>
                <a:gd name="T14" fmla="*/ 12 w 63"/>
                <a:gd name="T15" fmla="*/ 10 h 61"/>
                <a:gd name="T16" fmla="*/ 61 w 63"/>
                <a:gd name="T17" fmla="*/ 59 h 61"/>
                <a:gd name="T18" fmla="*/ 56 w 63"/>
                <a:gd name="T19" fmla="*/ 61 h 61"/>
                <a:gd name="T20" fmla="*/ 51 w 63"/>
                <a:gd name="T21" fmla="*/ 59 h 61"/>
                <a:gd name="T22" fmla="*/ 38 w 63"/>
                <a:gd name="T23" fmla="*/ 47 h 61"/>
                <a:gd name="T24" fmla="*/ 36 w 63"/>
                <a:gd name="T25" fmla="*/ 42 h 61"/>
                <a:gd name="T26" fmla="*/ 32 w 63"/>
                <a:gd name="T27" fmla="*/ 38 h 61"/>
                <a:gd name="T28" fmla="*/ 22 w 63"/>
                <a:gd name="T29" fmla="*/ 41 h 61"/>
                <a:gd name="T30" fmla="*/ 8 w 63"/>
                <a:gd name="T31" fmla="*/ 35 h 61"/>
                <a:gd name="T32" fmla="*/ 8 w 63"/>
                <a:gd name="T33" fmla="*/ 6 h 61"/>
                <a:gd name="T34" fmla="*/ 22 w 63"/>
                <a:gd name="T35" fmla="*/ 0 h 61"/>
                <a:gd name="T36" fmla="*/ 36 w 63"/>
                <a:gd name="T37" fmla="*/ 6 h 61"/>
                <a:gd name="T38" fmla="*/ 39 w 63"/>
                <a:gd name="T39" fmla="*/ 31 h 61"/>
                <a:gd name="T40" fmla="*/ 43 w 63"/>
                <a:gd name="T41" fmla="*/ 35 h 61"/>
                <a:gd name="T42" fmla="*/ 48 w 63"/>
                <a:gd name="T43" fmla="*/ 37 h 61"/>
                <a:gd name="T44" fmla="*/ 60 w 63"/>
                <a:gd name="T45" fmla="*/ 49 h 61"/>
                <a:gd name="T46" fmla="*/ 61 w 63"/>
                <a:gd name="T47" fmla="*/ 59 h 61"/>
                <a:gd name="T48" fmla="*/ 10 w 63"/>
                <a:gd name="T49" fmla="*/ 8 h 61"/>
                <a:gd name="T50" fmla="*/ 5 w 63"/>
                <a:gd name="T51" fmla="*/ 21 h 61"/>
                <a:gd name="T52" fmla="*/ 10 w 63"/>
                <a:gd name="T53" fmla="*/ 33 h 61"/>
                <a:gd name="T54" fmla="*/ 22 w 63"/>
                <a:gd name="T55" fmla="*/ 38 h 61"/>
                <a:gd name="T56" fmla="*/ 34 w 63"/>
                <a:gd name="T57" fmla="*/ 33 h 61"/>
                <a:gd name="T58" fmla="*/ 39 w 63"/>
                <a:gd name="T59" fmla="*/ 21 h 61"/>
                <a:gd name="T60" fmla="*/ 34 w 63"/>
                <a:gd name="T61" fmla="*/ 8 h 61"/>
                <a:gd name="T62" fmla="*/ 22 w 63"/>
                <a:gd name="T63" fmla="*/ 3 h 61"/>
                <a:gd name="T64" fmla="*/ 10 w 63"/>
                <a:gd name="T65" fmla="*/ 8 h 61"/>
                <a:gd name="T66" fmla="*/ 36 w 63"/>
                <a:gd name="T67" fmla="*/ 34 h 61"/>
                <a:gd name="T68" fmla="*/ 34 w 63"/>
                <a:gd name="T69" fmla="*/ 35 h 61"/>
                <a:gd name="T70" fmla="*/ 38 w 63"/>
                <a:gd name="T71" fmla="*/ 39 h 61"/>
                <a:gd name="T72" fmla="*/ 39 w 63"/>
                <a:gd name="T73" fmla="*/ 37 h 61"/>
                <a:gd name="T74" fmla="*/ 40 w 63"/>
                <a:gd name="T75" fmla="*/ 36 h 61"/>
                <a:gd name="T76" fmla="*/ 37 w 63"/>
                <a:gd name="T77" fmla="*/ 33 h 61"/>
                <a:gd name="T78" fmla="*/ 36 w 63"/>
                <a:gd name="T79" fmla="*/ 34 h 61"/>
                <a:gd name="T80" fmla="*/ 41 w 63"/>
                <a:gd name="T81" fmla="*/ 44 h 61"/>
                <a:gd name="T82" fmla="*/ 53 w 63"/>
                <a:gd name="T83" fmla="*/ 57 h 61"/>
                <a:gd name="T84" fmla="*/ 58 w 63"/>
                <a:gd name="T85" fmla="*/ 57 h 61"/>
                <a:gd name="T86" fmla="*/ 60 w 63"/>
                <a:gd name="T87" fmla="*/ 54 h 61"/>
                <a:gd name="T88" fmla="*/ 58 w 63"/>
                <a:gd name="T89" fmla="*/ 51 h 61"/>
                <a:gd name="T90" fmla="*/ 46 w 63"/>
                <a:gd name="T91" fmla="*/ 39 h 61"/>
                <a:gd name="T92" fmla="*/ 43 w 63"/>
                <a:gd name="T93" fmla="*/ 38 h 61"/>
                <a:gd name="T94" fmla="*/ 42 w 63"/>
                <a:gd name="T95" fmla="*/ 38 h 61"/>
                <a:gd name="T96" fmla="*/ 41 w 63"/>
                <a:gd name="T97" fmla="*/ 38 h 61"/>
                <a:gd name="T98" fmla="*/ 40 w 63"/>
                <a:gd name="T99" fmla="*/ 39 h 61"/>
                <a:gd name="T100" fmla="*/ 40 w 63"/>
                <a:gd name="T101" fmla="*/ 40 h 61"/>
                <a:gd name="T102" fmla="*/ 39 w 63"/>
                <a:gd name="T103" fmla="*/ 40 h 61"/>
                <a:gd name="T104" fmla="*/ 41 w 63"/>
                <a:gd name="T105" fmla="*/ 44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3" h="61">
                  <a:moveTo>
                    <a:pt x="12" y="10"/>
                  </a:moveTo>
                  <a:cubicBezTo>
                    <a:pt x="12" y="10"/>
                    <a:pt x="13" y="10"/>
                    <a:pt x="13" y="10"/>
                  </a:cubicBezTo>
                  <a:cubicBezTo>
                    <a:pt x="14" y="11"/>
                    <a:pt x="14" y="11"/>
                    <a:pt x="13" y="12"/>
                  </a:cubicBezTo>
                  <a:cubicBezTo>
                    <a:pt x="8" y="17"/>
                    <a:pt x="8" y="24"/>
                    <a:pt x="13" y="29"/>
                  </a:cubicBezTo>
                  <a:cubicBezTo>
                    <a:pt x="14" y="30"/>
                    <a:pt x="14" y="30"/>
                    <a:pt x="13" y="31"/>
                  </a:cubicBezTo>
                  <a:cubicBezTo>
                    <a:pt x="13" y="31"/>
                    <a:pt x="13" y="31"/>
                    <a:pt x="13" y="31"/>
                  </a:cubicBezTo>
                  <a:cubicBezTo>
                    <a:pt x="12" y="31"/>
                    <a:pt x="12" y="31"/>
                    <a:pt x="12" y="31"/>
                  </a:cubicBezTo>
                  <a:cubicBezTo>
                    <a:pt x="6" y="25"/>
                    <a:pt x="6" y="16"/>
                    <a:pt x="12" y="10"/>
                  </a:cubicBezTo>
                  <a:close/>
                  <a:moveTo>
                    <a:pt x="61" y="59"/>
                  </a:moveTo>
                  <a:cubicBezTo>
                    <a:pt x="59" y="60"/>
                    <a:pt x="58" y="61"/>
                    <a:pt x="56" y="61"/>
                  </a:cubicBezTo>
                  <a:cubicBezTo>
                    <a:pt x="54" y="61"/>
                    <a:pt x="52" y="60"/>
                    <a:pt x="51" y="59"/>
                  </a:cubicBezTo>
                  <a:cubicBezTo>
                    <a:pt x="38" y="47"/>
                    <a:pt x="38" y="47"/>
                    <a:pt x="38" y="47"/>
                  </a:cubicBezTo>
                  <a:cubicBezTo>
                    <a:pt x="37" y="45"/>
                    <a:pt x="36" y="43"/>
                    <a:pt x="36" y="42"/>
                  </a:cubicBezTo>
                  <a:cubicBezTo>
                    <a:pt x="32" y="38"/>
                    <a:pt x="32" y="38"/>
                    <a:pt x="32" y="38"/>
                  </a:cubicBezTo>
                  <a:cubicBezTo>
                    <a:pt x="29" y="40"/>
                    <a:pt x="26" y="41"/>
                    <a:pt x="22" y="41"/>
                  </a:cubicBezTo>
                  <a:cubicBezTo>
                    <a:pt x="17" y="41"/>
                    <a:pt x="12" y="38"/>
                    <a:pt x="8" y="35"/>
                  </a:cubicBezTo>
                  <a:cubicBezTo>
                    <a:pt x="0" y="27"/>
                    <a:pt x="0" y="14"/>
                    <a:pt x="8" y="6"/>
                  </a:cubicBezTo>
                  <a:cubicBezTo>
                    <a:pt x="12" y="3"/>
                    <a:pt x="17" y="0"/>
                    <a:pt x="22" y="0"/>
                  </a:cubicBezTo>
                  <a:cubicBezTo>
                    <a:pt x="28" y="0"/>
                    <a:pt x="33" y="3"/>
                    <a:pt x="36" y="6"/>
                  </a:cubicBezTo>
                  <a:cubicBezTo>
                    <a:pt x="43" y="13"/>
                    <a:pt x="44" y="23"/>
                    <a:pt x="39" y="31"/>
                  </a:cubicBezTo>
                  <a:cubicBezTo>
                    <a:pt x="43" y="35"/>
                    <a:pt x="43" y="35"/>
                    <a:pt x="43" y="35"/>
                  </a:cubicBezTo>
                  <a:cubicBezTo>
                    <a:pt x="45" y="35"/>
                    <a:pt x="47" y="35"/>
                    <a:pt x="48" y="37"/>
                  </a:cubicBezTo>
                  <a:cubicBezTo>
                    <a:pt x="60" y="49"/>
                    <a:pt x="60" y="49"/>
                    <a:pt x="60" y="49"/>
                  </a:cubicBezTo>
                  <a:cubicBezTo>
                    <a:pt x="63" y="52"/>
                    <a:pt x="63" y="56"/>
                    <a:pt x="61" y="59"/>
                  </a:cubicBezTo>
                  <a:close/>
                  <a:moveTo>
                    <a:pt x="10" y="8"/>
                  </a:moveTo>
                  <a:cubicBezTo>
                    <a:pt x="7" y="12"/>
                    <a:pt x="5" y="16"/>
                    <a:pt x="5" y="21"/>
                  </a:cubicBezTo>
                  <a:cubicBezTo>
                    <a:pt x="5" y="25"/>
                    <a:pt x="7" y="29"/>
                    <a:pt x="10" y="33"/>
                  </a:cubicBezTo>
                  <a:cubicBezTo>
                    <a:pt x="13" y="36"/>
                    <a:pt x="18" y="38"/>
                    <a:pt x="22" y="38"/>
                  </a:cubicBezTo>
                  <a:cubicBezTo>
                    <a:pt x="27" y="38"/>
                    <a:pt x="31" y="36"/>
                    <a:pt x="34" y="33"/>
                  </a:cubicBezTo>
                  <a:cubicBezTo>
                    <a:pt x="37" y="29"/>
                    <a:pt x="39" y="25"/>
                    <a:pt x="39" y="21"/>
                  </a:cubicBezTo>
                  <a:cubicBezTo>
                    <a:pt x="39" y="16"/>
                    <a:pt x="37" y="12"/>
                    <a:pt x="34" y="8"/>
                  </a:cubicBezTo>
                  <a:cubicBezTo>
                    <a:pt x="31" y="5"/>
                    <a:pt x="27" y="3"/>
                    <a:pt x="22" y="3"/>
                  </a:cubicBezTo>
                  <a:cubicBezTo>
                    <a:pt x="18" y="3"/>
                    <a:pt x="13" y="5"/>
                    <a:pt x="10" y="8"/>
                  </a:cubicBezTo>
                  <a:close/>
                  <a:moveTo>
                    <a:pt x="36" y="34"/>
                  </a:moveTo>
                  <a:cubicBezTo>
                    <a:pt x="35" y="34"/>
                    <a:pt x="35" y="35"/>
                    <a:pt x="34" y="35"/>
                  </a:cubicBezTo>
                  <a:cubicBezTo>
                    <a:pt x="38" y="39"/>
                    <a:pt x="38" y="39"/>
                    <a:pt x="38" y="39"/>
                  </a:cubicBezTo>
                  <a:cubicBezTo>
                    <a:pt x="38" y="38"/>
                    <a:pt x="38" y="38"/>
                    <a:pt x="39" y="37"/>
                  </a:cubicBezTo>
                  <a:cubicBezTo>
                    <a:pt x="39" y="37"/>
                    <a:pt x="40" y="36"/>
                    <a:pt x="40" y="36"/>
                  </a:cubicBezTo>
                  <a:cubicBezTo>
                    <a:pt x="37" y="33"/>
                    <a:pt x="37" y="33"/>
                    <a:pt x="37" y="33"/>
                  </a:cubicBezTo>
                  <a:cubicBezTo>
                    <a:pt x="36" y="33"/>
                    <a:pt x="36" y="34"/>
                    <a:pt x="36" y="34"/>
                  </a:cubicBezTo>
                  <a:close/>
                  <a:moveTo>
                    <a:pt x="41" y="44"/>
                  </a:moveTo>
                  <a:cubicBezTo>
                    <a:pt x="53" y="57"/>
                    <a:pt x="53" y="57"/>
                    <a:pt x="53" y="57"/>
                  </a:cubicBezTo>
                  <a:cubicBezTo>
                    <a:pt x="54" y="58"/>
                    <a:pt x="57" y="58"/>
                    <a:pt x="58" y="57"/>
                  </a:cubicBezTo>
                  <a:cubicBezTo>
                    <a:pt x="59" y="56"/>
                    <a:pt x="60" y="55"/>
                    <a:pt x="60" y="54"/>
                  </a:cubicBezTo>
                  <a:cubicBezTo>
                    <a:pt x="60" y="53"/>
                    <a:pt x="59" y="52"/>
                    <a:pt x="58" y="51"/>
                  </a:cubicBezTo>
                  <a:cubicBezTo>
                    <a:pt x="46" y="39"/>
                    <a:pt x="46" y="39"/>
                    <a:pt x="46" y="39"/>
                  </a:cubicBezTo>
                  <a:cubicBezTo>
                    <a:pt x="45" y="38"/>
                    <a:pt x="44" y="38"/>
                    <a:pt x="43" y="38"/>
                  </a:cubicBezTo>
                  <a:cubicBezTo>
                    <a:pt x="43" y="38"/>
                    <a:pt x="42" y="38"/>
                    <a:pt x="42" y="38"/>
                  </a:cubicBezTo>
                  <a:cubicBezTo>
                    <a:pt x="42" y="38"/>
                    <a:pt x="42" y="38"/>
                    <a:pt x="41" y="38"/>
                  </a:cubicBezTo>
                  <a:cubicBezTo>
                    <a:pt x="41" y="38"/>
                    <a:pt x="41" y="38"/>
                    <a:pt x="40" y="39"/>
                  </a:cubicBezTo>
                  <a:cubicBezTo>
                    <a:pt x="40" y="39"/>
                    <a:pt x="40" y="39"/>
                    <a:pt x="40" y="40"/>
                  </a:cubicBezTo>
                  <a:cubicBezTo>
                    <a:pt x="39" y="40"/>
                    <a:pt x="39" y="40"/>
                    <a:pt x="39" y="40"/>
                  </a:cubicBezTo>
                  <a:cubicBezTo>
                    <a:pt x="39" y="42"/>
                    <a:pt x="39" y="43"/>
                    <a:pt x="41" y="44"/>
                  </a:cubicBezTo>
                  <a:close/>
                </a:path>
              </a:pathLst>
            </a:custGeom>
            <a:solidFill>
              <a:srgbClr val="71BFEB">
                <a:alpha val="33000"/>
              </a:srgbClr>
            </a:solidFill>
            <a:ln>
              <a:noFill/>
            </a:ln>
          </p:spPr>
          <p:txBody>
            <a:bodyPr vert="horz" wrap="square" lIns="68580" tIns="34291" rIns="68580" bIns="34291"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350" b="0" i="0" u="none" strike="noStrike" kern="0" cap="none" spc="0" normalizeH="0" baseline="0" noProof="0" dirty="0">
                <a:ln>
                  <a:noFill/>
                </a:ln>
                <a:solidFill>
                  <a:prstClr val="black"/>
                </a:solidFill>
                <a:effectLst/>
                <a:uLnTx/>
                <a:uFillTx/>
                <a:latin typeface="印品黑体" panose="00000500000000000000" pitchFamily="2" charset="-122"/>
              </a:endParaRPr>
            </a:p>
          </p:txBody>
        </p:sp>
        <p:sp>
          <p:nvSpPr>
            <p:cNvPr id="80" name="Freeform 46"/>
            <p:cNvSpPr>
              <a:spLocks noEditPoints="1"/>
            </p:cNvSpPr>
            <p:nvPr/>
          </p:nvSpPr>
          <p:spPr bwMode="auto">
            <a:xfrm>
              <a:off x="5945" y="10269"/>
              <a:ext cx="372" cy="372"/>
            </a:xfrm>
            <a:custGeom>
              <a:avLst/>
              <a:gdLst>
                <a:gd name="T0" fmla="*/ 18 w 35"/>
                <a:gd name="T1" fmla="*/ 0 h 35"/>
                <a:gd name="T2" fmla="*/ 0 w 35"/>
                <a:gd name="T3" fmla="*/ 18 h 35"/>
                <a:gd name="T4" fmla="*/ 18 w 35"/>
                <a:gd name="T5" fmla="*/ 35 h 35"/>
                <a:gd name="T6" fmla="*/ 35 w 35"/>
                <a:gd name="T7" fmla="*/ 18 h 35"/>
                <a:gd name="T8" fmla="*/ 18 w 35"/>
                <a:gd name="T9" fmla="*/ 0 h 35"/>
                <a:gd name="T10" fmla="*/ 18 w 35"/>
                <a:gd name="T11" fmla="*/ 32 h 35"/>
                <a:gd name="T12" fmla="*/ 3 w 35"/>
                <a:gd name="T13" fmla="*/ 18 h 35"/>
                <a:gd name="T14" fmla="*/ 18 w 35"/>
                <a:gd name="T15" fmla="*/ 3 h 35"/>
                <a:gd name="T16" fmla="*/ 32 w 35"/>
                <a:gd name="T17" fmla="*/ 18 h 35"/>
                <a:gd name="T18" fmla="*/ 18 w 35"/>
                <a:gd name="T19" fmla="*/ 32 h 35"/>
                <a:gd name="T20" fmla="*/ 24 w 35"/>
                <a:gd name="T21" fmla="*/ 12 h 35"/>
                <a:gd name="T22" fmla="*/ 19 w 35"/>
                <a:gd name="T23" fmla="*/ 18 h 35"/>
                <a:gd name="T24" fmla="*/ 24 w 35"/>
                <a:gd name="T25" fmla="*/ 23 h 35"/>
                <a:gd name="T26" fmla="*/ 24 w 35"/>
                <a:gd name="T27" fmla="*/ 24 h 35"/>
                <a:gd name="T28" fmla="*/ 24 w 35"/>
                <a:gd name="T29" fmla="*/ 25 h 35"/>
                <a:gd name="T30" fmla="*/ 23 w 35"/>
                <a:gd name="T31" fmla="*/ 24 h 35"/>
                <a:gd name="T32" fmla="*/ 18 w 35"/>
                <a:gd name="T33" fmla="*/ 19 h 35"/>
                <a:gd name="T34" fmla="*/ 12 w 35"/>
                <a:gd name="T35" fmla="*/ 24 h 35"/>
                <a:gd name="T36" fmla="*/ 12 w 35"/>
                <a:gd name="T37" fmla="*/ 25 h 35"/>
                <a:gd name="T38" fmla="*/ 11 w 35"/>
                <a:gd name="T39" fmla="*/ 24 h 35"/>
                <a:gd name="T40" fmla="*/ 11 w 35"/>
                <a:gd name="T41" fmla="*/ 23 h 35"/>
                <a:gd name="T42" fmla="*/ 16 w 35"/>
                <a:gd name="T43" fmla="*/ 18 h 35"/>
                <a:gd name="T44" fmla="*/ 11 w 35"/>
                <a:gd name="T45" fmla="*/ 12 h 35"/>
                <a:gd name="T46" fmla="*/ 11 w 35"/>
                <a:gd name="T47" fmla="*/ 11 h 35"/>
                <a:gd name="T48" fmla="*/ 12 w 35"/>
                <a:gd name="T49" fmla="*/ 11 h 35"/>
                <a:gd name="T50" fmla="*/ 18 w 35"/>
                <a:gd name="T51" fmla="*/ 16 h 35"/>
                <a:gd name="T52" fmla="*/ 23 w 35"/>
                <a:gd name="T53" fmla="*/ 11 h 35"/>
                <a:gd name="T54" fmla="*/ 24 w 35"/>
                <a:gd name="T55" fmla="*/ 11 h 35"/>
                <a:gd name="T56" fmla="*/ 24 w 35"/>
                <a:gd name="T57" fmla="*/ 1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 h="35">
                  <a:moveTo>
                    <a:pt x="18" y="0"/>
                  </a:moveTo>
                  <a:cubicBezTo>
                    <a:pt x="8" y="0"/>
                    <a:pt x="0" y="8"/>
                    <a:pt x="0" y="18"/>
                  </a:cubicBezTo>
                  <a:cubicBezTo>
                    <a:pt x="0" y="27"/>
                    <a:pt x="8" y="35"/>
                    <a:pt x="18" y="35"/>
                  </a:cubicBezTo>
                  <a:cubicBezTo>
                    <a:pt x="27" y="35"/>
                    <a:pt x="35" y="27"/>
                    <a:pt x="35" y="18"/>
                  </a:cubicBezTo>
                  <a:cubicBezTo>
                    <a:pt x="35" y="8"/>
                    <a:pt x="27" y="0"/>
                    <a:pt x="18" y="0"/>
                  </a:cubicBezTo>
                  <a:close/>
                  <a:moveTo>
                    <a:pt x="18" y="32"/>
                  </a:moveTo>
                  <a:cubicBezTo>
                    <a:pt x="10" y="32"/>
                    <a:pt x="3" y="26"/>
                    <a:pt x="3" y="18"/>
                  </a:cubicBezTo>
                  <a:cubicBezTo>
                    <a:pt x="3" y="10"/>
                    <a:pt x="10" y="3"/>
                    <a:pt x="18" y="3"/>
                  </a:cubicBezTo>
                  <a:cubicBezTo>
                    <a:pt x="26" y="3"/>
                    <a:pt x="32" y="10"/>
                    <a:pt x="32" y="18"/>
                  </a:cubicBezTo>
                  <a:cubicBezTo>
                    <a:pt x="32" y="26"/>
                    <a:pt x="26" y="32"/>
                    <a:pt x="18" y="32"/>
                  </a:cubicBezTo>
                  <a:close/>
                  <a:moveTo>
                    <a:pt x="24" y="12"/>
                  </a:moveTo>
                  <a:cubicBezTo>
                    <a:pt x="19" y="18"/>
                    <a:pt x="19" y="18"/>
                    <a:pt x="19" y="18"/>
                  </a:cubicBezTo>
                  <a:cubicBezTo>
                    <a:pt x="24" y="23"/>
                    <a:pt x="24" y="23"/>
                    <a:pt x="24" y="23"/>
                  </a:cubicBezTo>
                  <a:cubicBezTo>
                    <a:pt x="25" y="23"/>
                    <a:pt x="25" y="24"/>
                    <a:pt x="24" y="24"/>
                  </a:cubicBezTo>
                  <a:cubicBezTo>
                    <a:pt x="24" y="24"/>
                    <a:pt x="24" y="25"/>
                    <a:pt x="24" y="25"/>
                  </a:cubicBezTo>
                  <a:cubicBezTo>
                    <a:pt x="23" y="25"/>
                    <a:pt x="23" y="24"/>
                    <a:pt x="23" y="24"/>
                  </a:cubicBezTo>
                  <a:cubicBezTo>
                    <a:pt x="18" y="19"/>
                    <a:pt x="18" y="19"/>
                    <a:pt x="18" y="19"/>
                  </a:cubicBezTo>
                  <a:cubicBezTo>
                    <a:pt x="12" y="24"/>
                    <a:pt x="12" y="24"/>
                    <a:pt x="12" y="24"/>
                  </a:cubicBezTo>
                  <a:cubicBezTo>
                    <a:pt x="12" y="24"/>
                    <a:pt x="12" y="25"/>
                    <a:pt x="12" y="25"/>
                  </a:cubicBezTo>
                  <a:cubicBezTo>
                    <a:pt x="11" y="25"/>
                    <a:pt x="11" y="24"/>
                    <a:pt x="11" y="24"/>
                  </a:cubicBezTo>
                  <a:cubicBezTo>
                    <a:pt x="11" y="24"/>
                    <a:pt x="11" y="23"/>
                    <a:pt x="11" y="23"/>
                  </a:cubicBezTo>
                  <a:cubicBezTo>
                    <a:pt x="16" y="18"/>
                    <a:pt x="16" y="18"/>
                    <a:pt x="16" y="18"/>
                  </a:cubicBezTo>
                  <a:cubicBezTo>
                    <a:pt x="11" y="12"/>
                    <a:pt x="11" y="12"/>
                    <a:pt x="11" y="12"/>
                  </a:cubicBezTo>
                  <a:cubicBezTo>
                    <a:pt x="11" y="12"/>
                    <a:pt x="11" y="11"/>
                    <a:pt x="11" y="11"/>
                  </a:cubicBezTo>
                  <a:cubicBezTo>
                    <a:pt x="11" y="10"/>
                    <a:pt x="12" y="10"/>
                    <a:pt x="12" y="11"/>
                  </a:cubicBezTo>
                  <a:cubicBezTo>
                    <a:pt x="18" y="16"/>
                    <a:pt x="18" y="16"/>
                    <a:pt x="18" y="16"/>
                  </a:cubicBezTo>
                  <a:cubicBezTo>
                    <a:pt x="23" y="11"/>
                    <a:pt x="23" y="11"/>
                    <a:pt x="23" y="11"/>
                  </a:cubicBezTo>
                  <a:cubicBezTo>
                    <a:pt x="23" y="10"/>
                    <a:pt x="24" y="10"/>
                    <a:pt x="24" y="11"/>
                  </a:cubicBezTo>
                  <a:cubicBezTo>
                    <a:pt x="25" y="11"/>
                    <a:pt x="25" y="12"/>
                    <a:pt x="24" y="12"/>
                  </a:cubicBezTo>
                  <a:close/>
                </a:path>
              </a:pathLst>
            </a:custGeom>
            <a:solidFill>
              <a:srgbClr val="71BFEB">
                <a:alpha val="33000"/>
              </a:srgbClr>
            </a:solidFill>
            <a:ln>
              <a:noFill/>
            </a:ln>
          </p:spPr>
          <p:txBody>
            <a:bodyPr vert="horz" wrap="square" lIns="68580" tIns="34291" rIns="68580" bIns="34291"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350" b="0" i="0" u="none" strike="noStrike" kern="0" cap="none" spc="0" normalizeH="0" baseline="0" noProof="0" dirty="0">
                <a:ln>
                  <a:noFill/>
                </a:ln>
                <a:solidFill>
                  <a:prstClr val="black"/>
                </a:solidFill>
                <a:effectLst/>
                <a:uLnTx/>
                <a:uFillTx/>
                <a:latin typeface="印品黑体" panose="00000500000000000000" pitchFamily="2" charset="-122"/>
              </a:endParaRPr>
            </a:p>
          </p:txBody>
        </p:sp>
        <p:sp>
          <p:nvSpPr>
            <p:cNvPr id="81" name="Freeform 14"/>
            <p:cNvSpPr>
              <a:spLocks noEditPoints="1"/>
            </p:cNvSpPr>
            <p:nvPr/>
          </p:nvSpPr>
          <p:spPr bwMode="auto">
            <a:xfrm>
              <a:off x="581" y="9113"/>
              <a:ext cx="331" cy="387"/>
            </a:xfrm>
            <a:custGeom>
              <a:avLst/>
              <a:gdLst>
                <a:gd name="T0" fmla="*/ 36 w 56"/>
                <a:gd name="T1" fmla="*/ 14 h 65"/>
                <a:gd name="T2" fmla="*/ 43 w 56"/>
                <a:gd name="T3" fmla="*/ 2 h 65"/>
                <a:gd name="T4" fmla="*/ 41 w 56"/>
                <a:gd name="T5" fmla="*/ 0 h 65"/>
                <a:gd name="T6" fmla="*/ 13 w 56"/>
                <a:gd name="T7" fmla="*/ 1 h 65"/>
                <a:gd name="T8" fmla="*/ 20 w 56"/>
                <a:gd name="T9" fmla="*/ 14 h 65"/>
                <a:gd name="T10" fmla="*/ 0 w 56"/>
                <a:gd name="T11" fmla="*/ 37 h 65"/>
                <a:gd name="T12" fmla="*/ 7 w 56"/>
                <a:gd name="T13" fmla="*/ 65 h 65"/>
                <a:gd name="T14" fmla="*/ 56 w 56"/>
                <a:gd name="T15" fmla="*/ 58 h 65"/>
                <a:gd name="T16" fmla="*/ 36 w 56"/>
                <a:gd name="T17" fmla="*/ 15 h 65"/>
                <a:gd name="T18" fmla="*/ 23 w 56"/>
                <a:gd name="T19" fmla="*/ 4 h 65"/>
                <a:gd name="T20" fmla="*/ 21 w 56"/>
                <a:gd name="T21" fmla="*/ 5 h 65"/>
                <a:gd name="T22" fmla="*/ 22 w 56"/>
                <a:gd name="T23" fmla="*/ 13 h 65"/>
                <a:gd name="T24" fmla="*/ 39 w 56"/>
                <a:gd name="T25" fmla="*/ 3 h 65"/>
                <a:gd name="T26" fmla="*/ 26 w 56"/>
                <a:gd name="T27" fmla="*/ 13 h 65"/>
                <a:gd name="T28" fmla="*/ 33 w 56"/>
                <a:gd name="T29" fmla="*/ 15 h 65"/>
                <a:gd name="T30" fmla="*/ 23 w 56"/>
                <a:gd name="T31" fmla="*/ 16 h 65"/>
                <a:gd name="T32" fmla="*/ 53 w 56"/>
                <a:gd name="T33" fmla="*/ 58 h 65"/>
                <a:gd name="T34" fmla="*/ 7 w 56"/>
                <a:gd name="T35" fmla="*/ 62 h 65"/>
                <a:gd name="T36" fmla="*/ 3 w 56"/>
                <a:gd name="T37" fmla="*/ 37 h 65"/>
                <a:gd name="T38" fmla="*/ 34 w 56"/>
                <a:gd name="T39" fmla="*/ 18 h 65"/>
                <a:gd name="T40" fmla="*/ 53 w 56"/>
                <a:gd name="T41" fmla="*/ 58 h 65"/>
                <a:gd name="T42" fmla="*/ 8 w 56"/>
                <a:gd name="T43" fmla="*/ 54 h 65"/>
                <a:gd name="T44" fmla="*/ 12 w 56"/>
                <a:gd name="T45" fmla="*/ 58 h 65"/>
                <a:gd name="T46" fmla="*/ 6 w 56"/>
                <a:gd name="T47" fmla="*/ 54 h 65"/>
                <a:gd name="T48" fmla="*/ 23 w 56"/>
                <a:gd name="T49" fmla="*/ 21 h 65"/>
                <a:gd name="T50" fmla="*/ 23 w 56"/>
                <a:gd name="T51" fmla="*/ 23 h 65"/>
                <a:gd name="T52" fmla="*/ 28 w 56"/>
                <a:gd name="T53" fmla="*/ 28 h 65"/>
                <a:gd name="T54" fmla="*/ 28 w 56"/>
                <a:gd name="T55" fmla="*/ 53 h 65"/>
                <a:gd name="T56" fmla="*/ 28 w 56"/>
                <a:gd name="T57" fmla="*/ 28 h 65"/>
                <a:gd name="T58" fmla="*/ 17 w 56"/>
                <a:gd name="T59" fmla="*/ 41 h 65"/>
                <a:gd name="T60" fmla="*/ 38 w 56"/>
                <a:gd name="T61" fmla="*/ 41 h 65"/>
                <a:gd name="T62" fmla="*/ 26 w 56"/>
                <a:gd name="T63" fmla="*/ 37 h 65"/>
                <a:gd name="T64" fmla="*/ 32 w 56"/>
                <a:gd name="T65" fmla="*/ 44 h 65"/>
                <a:gd name="T66" fmla="*/ 29 w 56"/>
                <a:gd name="T67" fmla="*/ 49 h 65"/>
                <a:gd name="T68" fmla="*/ 27 w 56"/>
                <a:gd name="T69" fmla="*/ 49 h 65"/>
                <a:gd name="T70" fmla="*/ 24 w 56"/>
                <a:gd name="T71" fmla="*/ 44 h 65"/>
                <a:gd name="T72" fmla="*/ 26 w 56"/>
                <a:gd name="T73" fmla="*/ 44 h 65"/>
                <a:gd name="T74" fmla="*/ 30 w 56"/>
                <a:gd name="T75" fmla="*/ 44 h 65"/>
                <a:gd name="T76" fmla="*/ 24 w 56"/>
                <a:gd name="T77" fmla="*/ 37 h 65"/>
                <a:gd name="T78" fmla="*/ 27 w 56"/>
                <a:gd name="T79" fmla="*/ 32 h 65"/>
                <a:gd name="T80" fmla="*/ 29 w 56"/>
                <a:gd name="T81" fmla="*/ 32 h 65"/>
                <a:gd name="T82" fmla="*/ 32 w 56"/>
                <a:gd name="T83" fmla="*/ 37 h 65"/>
                <a:gd name="T84" fmla="*/ 30 w 56"/>
                <a:gd name="T85" fmla="*/ 37 h 65"/>
                <a:gd name="T86" fmla="*/ 26 w 56"/>
                <a:gd name="T87" fmla="*/ 37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6" h="65">
                  <a:moveTo>
                    <a:pt x="36" y="15"/>
                  </a:moveTo>
                  <a:cubicBezTo>
                    <a:pt x="36" y="14"/>
                    <a:pt x="36" y="14"/>
                    <a:pt x="36" y="14"/>
                  </a:cubicBezTo>
                  <a:cubicBezTo>
                    <a:pt x="43" y="3"/>
                    <a:pt x="43" y="3"/>
                    <a:pt x="43" y="3"/>
                  </a:cubicBezTo>
                  <a:cubicBezTo>
                    <a:pt x="43" y="3"/>
                    <a:pt x="43" y="3"/>
                    <a:pt x="43" y="2"/>
                  </a:cubicBezTo>
                  <a:cubicBezTo>
                    <a:pt x="43" y="1"/>
                    <a:pt x="42" y="0"/>
                    <a:pt x="41" y="0"/>
                  </a:cubicBezTo>
                  <a:cubicBezTo>
                    <a:pt x="41" y="0"/>
                    <a:pt x="41" y="0"/>
                    <a:pt x="41" y="0"/>
                  </a:cubicBezTo>
                  <a:cubicBezTo>
                    <a:pt x="14" y="0"/>
                    <a:pt x="14" y="0"/>
                    <a:pt x="14" y="0"/>
                  </a:cubicBezTo>
                  <a:cubicBezTo>
                    <a:pt x="14" y="0"/>
                    <a:pt x="13" y="0"/>
                    <a:pt x="13" y="1"/>
                  </a:cubicBezTo>
                  <a:cubicBezTo>
                    <a:pt x="12" y="2"/>
                    <a:pt x="12" y="3"/>
                    <a:pt x="13" y="3"/>
                  </a:cubicBezTo>
                  <a:cubicBezTo>
                    <a:pt x="20" y="14"/>
                    <a:pt x="20" y="14"/>
                    <a:pt x="20" y="14"/>
                  </a:cubicBezTo>
                  <a:cubicBezTo>
                    <a:pt x="20" y="15"/>
                    <a:pt x="20" y="15"/>
                    <a:pt x="20" y="15"/>
                  </a:cubicBezTo>
                  <a:cubicBezTo>
                    <a:pt x="9" y="16"/>
                    <a:pt x="0" y="26"/>
                    <a:pt x="0" y="37"/>
                  </a:cubicBezTo>
                  <a:cubicBezTo>
                    <a:pt x="0" y="58"/>
                    <a:pt x="0" y="58"/>
                    <a:pt x="0" y="58"/>
                  </a:cubicBezTo>
                  <a:cubicBezTo>
                    <a:pt x="0" y="61"/>
                    <a:pt x="3" y="65"/>
                    <a:pt x="7" y="65"/>
                  </a:cubicBezTo>
                  <a:cubicBezTo>
                    <a:pt x="49" y="65"/>
                    <a:pt x="49" y="65"/>
                    <a:pt x="49" y="65"/>
                  </a:cubicBezTo>
                  <a:cubicBezTo>
                    <a:pt x="53" y="65"/>
                    <a:pt x="56" y="61"/>
                    <a:pt x="56" y="58"/>
                  </a:cubicBezTo>
                  <a:cubicBezTo>
                    <a:pt x="56" y="37"/>
                    <a:pt x="56" y="37"/>
                    <a:pt x="56" y="37"/>
                  </a:cubicBezTo>
                  <a:cubicBezTo>
                    <a:pt x="56" y="26"/>
                    <a:pt x="47" y="16"/>
                    <a:pt x="36" y="15"/>
                  </a:cubicBezTo>
                  <a:close/>
                  <a:moveTo>
                    <a:pt x="26" y="13"/>
                  </a:moveTo>
                  <a:cubicBezTo>
                    <a:pt x="23" y="4"/>
                    <a:pt x="23" y="4"/>
                    <a:pt x="23" y="4"/>
                  </a:cubicBezTo>
                  <a:cubicBezTo>
                    <a:pt x="22" y="3"/>
                    <a:pt x="22" y="3"/>
                    <a:pt x="21" y="3"/>
                  </a:cubicBezTo>
                  <a:cubicBezTo>
                    <a:pt x="21" y="4"/>
                    <a:pt x="21" y="4"/>
                    <a:pt x="21" y="5"/>
                  </a:cubicBezTo>
                  <a:cubicBezTo>
                    <a:pt x="24" y="13"/>
                    <a:pt x="24" y="13"/>
                    <a:pt x="24" y="13"/>
                  </a:cubicBezTo>
                  <a:cubicBezTo>
                    <a:pt x="22" y="13"/>
                    <a:pt x="22" y="13"/>
                    <a:pt x="22" y="13"/>
                  </a:cubicBezTo>
                  <a:cubicBezTo>
                    <a:pt x="16" y="3"/>
                    <a:pt x="16" y="3"/>
                    <a:pt x="16" y="3"/>
                  </a:cubicBezTo>
                  <a:cubicBezTo>
                    <a:pt x="39" y="3"/>
                    <a:pt x="39" y="3"/>
                    <a:pt x="39" y="3"/>
                  </a:cubicBezTo>
                  <a:cubicBezTo>
                    <a:pt x="33" y="13"/>
                    <a:pt x="33" y="13"/>
                    <a:pt x="33" y="13"/>
                  </a:cubicBezTo>
                  <a:lnTo>
                    <a:pt x="26" y="13"/>
                  </a:lnTo>
                  <a:close/>
                  <a:moveTo>
                    <a:pt x="23" y="15"/>
                  </a:moveTo>
                  <a:cubicBezTo>
                    <a:pt x="33" y="15"/>
                    <a:pt x="33" y="15"/>
                    <a:pt x="33" y="15"/>
                  </a:cubicBezTo>
                  <a:cubicBezTo>
                    <a:pt x="33" y="16"/>
                    <a:pt x="33" y="16"/>
                    <a:pt x="33" y="16"/>
                  </a:cubicBezTo>
                  <a:cubicBezTo>
                    <a:pt x="23" y="16"/>
                    <a:pt x="23" y="16"/>
                    <a:pt x="23" y="16"/>
                  </a:cubicBezTo>
                  <a:lnTo>
                    <a:pt x="23" y="15"/>
                  </a:lnTo>
                  <a:close/>
                  <a:moveTo>
                    <a:pt x="53" y="58"/>
                  </a:moveTo>
                  <a:cubicBezTo>
                    <a:pt x="53" y="60"/>
                    <a:pt x="51" y="62"/>
                    <a:pt x="49" y="62"/>
                  </a:cubicBezTo>
                  <a:cubicBezTo>
                    <a:pt x="7" y="62"/>
                    <a:pt x="7" y="62"/>
                    <a:pt x="7" y="62"/>
                  </a:cubicBezTo>
                  <a:cubicBezTo>
                    <a:pt x="5" y="62"/>
                    <a:pt x="3" y="60"/>
                    <a:pt x="3" y="58"/>
                  </a:cubicBezTo>
                  <a:cubicBezTo>
                    <a:pt x="3" y="37"/>
                    <a:pt x="3" y="37"/>
                    <a:pt x="3" y="37"/>
                  </a:cubicBezTo>
                  <a:cubicBezTo>
                    <a:pt x="3" y="26"/>
                    <a:pt x="11" y="18"/>
                    <a:pt x="22" y="18"/>
                  </a:cubicBezTo>
                  <a:cubicBezTo>
                    <a:pt x="34" y="18"/>
                    <a:pt x="34" y="18"/>
                    <a:pt x="34" y="18"/>
                  </a:cubicBezTo>
                  <a:cubicBezTo>
                    <a:pt x="44" y="18"/>
                    <a:pt x="53" y="26"/>
                    <a:pt x="53" y="37"/>
                  </a:cubicBezTo>
                  <a:lnTo>
                    <a:pt x="53" y="58"/>
                  </a:lnTo>
                  <a:close/>
                  <a:moveTo>
                    <a:pt x="8" y="38"/>
                  </a:moveTo>
                  <a:cubicBezTo>
                    <a:pt x="8" y="54"/>
                    <a:pt x="8" y="54"/>
                    <a:pt x="8" y="54"/>
                  </a:cubicBezTo>
                  <a:cubicBezTo>
                    <a:pt x="8" y="55"/>
                    <a:pt x="9" y="57"/>
                    <a:pt x="11" y="57"/>
                  </a:cubicBezTo>
                  <a:cubicBezTo>
                    <a:pt x="11" y="57"/>
                    <a:pt x="12" y="57"/>
                    <a:pt x="12" y="58"/>
                  </a:cubicBezTo>
                  <a:cubicBezTo>
                    <a:pt x="12" y="58"/>
                    <a:pt x="11" y="59"/>
                    <a:pt x="11" y="59"/>
                  </a:cubicBezTo>
                  <a:cubicBezTo>
                    <a:pt x="8" y="59"/>
                    <a:pt x="6" y="56"/>
                    <a:pt x="6" y="54"/>
                  </a:cubicBezTo>
                  <a:cubicBezTo>
                    <a:pt x="6" y="38"/>
                    <a:pt x="6" y="38"/>
                    <a:pt x="6" y="38"/>
                  </a:cubicBezTo>
                  <a:cubicBezTo>
                    <a:pt x="6" y="28"/>
                    <a:pt x="14" y="21"/>
                    <a:pt x="23" y="21"/>
                  </a:cubicBezTo>
                  <a:cubicBezTo>
                    <a:pt x="24" y="21"/>
                    <a:pt x="24" y="21"/>
                    <a:pt x="24" y="22"/>
                  </a:cubicBezTo>
                  <a:cubicBezTo>
                    <a:pt x="24" y="22"/>
                    <a:pt x="24" y="23"/>
                    <a:pt x="23" y="23"/>
                  </a:cubicBezTo>
                  <a:cubicBezTo>
                    <a:pt x="15" y="23"/>
                    <a:pt x="8" y="29"/>
                    <a:pt x="8" y="38"/>
                  </a:cubicBezTo>
                  <a:close/>
                  <a:moveTo>
                    <a:pt x="28" y="28"/>
                  </a:moveTo>
                  <a:cubicBezTo>
                    <a:pt x="21" y="28"/>
                    <a:pt x="15" y="34"/>
                    <a:pt x="15" y="41"/>
                  </a:cubicBezTo>
                  <a:cubicBezTo>
                    <a:pt x="15" y="47"/>
                    <a:pt x="21" y="53"/>
                    <a:pt x="28" y="53"/>
                  </a:cubicBezTo>
                  <a:cubicBezTo>
                    <a:pt x="35" y="53"/>
                    <a:pt x="40" y="47"/>
                    <a:pt x="40" y="41"/>
                  </a:cubicBezTo>
                  <a:cubicBezTo>
                    <a:pt x="40" y="34"/>
                    <a:pt x="35" y="28"/>
                    <a:pt x="28" y="28"/>
                  </a:cubicBezTo>
                  <a:close/>
                  <a:moveTo>
                    <a:pt x="28" y="51"/>
                  </a:moveTo>
                  <a:cubicBezTo>
                    <a:pt x="22" y="51"/>
                    <a:pt x="17" y="46"/>
                    <a:pt x="17" y="41"/>
                  </a:cubicBezTo>
                  <a:cubicBezTo>
                    <a:pt x="17" y="35"/>
                    <a:pt x="22" y="30"/>
                    <a:pt x="28" y="30"/>
                  </a:cubicBezTo>
                  <a:cubicBezTo>
                    <a:pt x="33" y="30"/>
                    <a:pt x="38" y="35"/>
                    <a:pt x="38" y="41"/>
                  </a:cubicBezTo>
                  <a:cubicBezTo>
                    <a:pt x="38" y="46"/>
                    <a:pt x="33" y="51"/>
                    <a:pt x="28" y="51"/>
                  </a:cubicBezTo>
                  <a:close/>
                  <a:moveTo>
                    <a:pt x="26" y="37"/>
                  </a:moveTo>
                  <a:cubicBezTo>
                    <a:pt x="26" y="39"/>
                    <a:pt x="27" y="40"/>
                    <a:pt x="28" y="40"/>
                  </a:cubicBezTo>
                  <a:cubicBezTo>
                    <a:pt x="30" y="40"/>
                    <a:pt x="32" y="41"/>
                    <a:pt x="32" y="44"/>
                  </a:cubicBezTo>
                  <a:cubicBezTo>
                    <a:pt x="32" y="46"/>
                    <a:pt x="31" y="47"/>
                    <a:pt x="29" y="48"/>
                  </a:cubicBezTo>
                  <a:cubicBezTo>
                    <a:pt x="29" y="49"/>
                    <a:pt x="29" y="49"/>
                    <a:pt x="29" y="49"/>
                  </a:cubicBezTo>
                  <a:cubicBezTo>
                    <a:pt x="29" y="49"/>
                    <a:pt x="28" y="50"/>
                    <a:pt x="28" y="50"/>
                  </a:cubicBezTo>
                  <a:cubicBezTo>
                    <a:pt x="27" y="50"/>
                    <a:pt x="27" y="49"/>
                    <a:pt x="27" y="49"/>
                  </a:cubicBezTo>
                  <a:cubicBezTo>
                    <a:pt x="27" y="48"/>
                    <a:pt x="27" y="48"/>
                    <a:pt x="27" y="48"/>
                  </a:cubicBezTo>
                  <a:cubicBezTo>
                    <a:pt x="25" y="47"/>
                    <a:pt x="24" y="46"/>
                    <a:pt x="24" y="44"/>
                  </a:cubicBezTo>
                  <a:cubicBezTo>
                    <a:pt x="24" y="43"/>
                    <a:pt x="24" y="43"/>
                    <a:pt x="25" y="43"/>
                  </a:cubicBezTo>
                  <a:cubicBezTo>
                    <a:pt x="25" y="43"/>
                    <a:pt x="26" y="43"/>
                    <a:pt x="26" y="44"/>
                  </a:cubicBezTo>
                  <a:cubicBezTo>
                    <a:pt x="26" y="45"/>
                    <a:pt x="27" y="46"/>
                    <a:pt x="28" y="46"/>
                  </a:cubicBezTo>
                  <a:cubicBezTo>
                    <a:pt x="29" y="46"/>
                    <a:pt x="30" y="45"/>
                    <a:pt x="30" y="44"/>
                  </a:cubicBezTo>
                  <a:cubicBezTo>
                    <a:pt x="30" y="42"/>
                    <a:pt x="29" y="42"/>
                    <a:pt x="28" y="42"/>
                  </a:cubicBezTo>
                  <a:cubicBezTo>
                    <a:pt x="25" y="42"/>
                    <a:pt x="24" y="40"/>
                    <a:pt x="24" y="37"/>
                  </a:cubicBezTo>
                  <a:cubicBezTo>
                    <a:pt x="24" y="36"/>
                    <a:pt x="25" y="34"/>
                    <a:pt x="27" y="34"/>
                  </a:cubicBezTo>
                  <a:cubicBezTo>
                    <a:pt x="27" y="32"/>
                    <a:pt x="27" y="32"/>
                    <a:pt x="27" y="32"/>
                  </a:cubicBezTo>
                  <a:cubicBezTo>
                    <a:pt x="27" y="32"/>
                    <a:pt x="27" y="31"/>
                    <a:pt x="28" y="31"/>
                  </a:cubicBezTo>
                  <a:cubicBezTo>
                    <a:pt x="28" y="31"/>
                    <a:pt x="29" y="32"/>
                    <a:pt x="29" y="32"/>
                  </a:cubicBezTo>
                  <a:cubicBezTo>
                    <a:pt x="29" y="33"/>
                    <a:pt x="29" y="33"/>
                    <a:pt x="29" y="33"/>
                  </a:cubicBezTo>
                  <a:cubicBezTo>
                    <a:pt x="30" y="34"/>
                    <a:pt x="32" y="35"/>
                    <a:pt x="32" y="37"/>
                  </a:cubicBezTo>
                  <a:cubicBezTo>
                    <a:pt x="32" y="38"/>
                    <a:pt x="31" y="38"/>
                    <a:pt x="31" y="38"/>
                  </a:cubicBezTo>
                  <a:cubicBezTo>
                    <a:pt x="30" y="38"/>
                    <a:pt x="30" y="38"/>
                    <a:pt x="30" y="37"/>
                  </a:cubicBezTo>
                  <a:cubicBezTo>
                    <a:pt x="30" y="36"/>
                    <a:pt x="29" y="35"/>
                    <a:pt x="28" y="35"/>
                  </a:cubicBezTo>
                  <a:cubicBezTo>
                    <a:pt x="27" y="35"/>
                    <a:pt x="26" y="36"/>
                    <a:pt x="26" y="37"/>
                  </a:cubicBezTo>
                  <a:close/>
                </a:path>
              </a:pathLst>
            </a:custGeom>
            <a:solidFill>
              <a:srgbClr val="71BFEB">
                <a:alpha val="33000"/>
              </a:srgbClr>
            </a:solidFill>
            <a:ln>
              <a:noFill/>
            </a:ln>
          </p:spPr>
          <p:txBody>
            <a:bodyPr vert="horz" wrap="square" lIns="68580" tIns="34291" rIns="68580" bIns="34291"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350" b="0" i="0" u="none" strike="noStrike" kern="0" cap="none" spc="0" normalizeH="0" baseline="0" noProof="0" dirty="0">
                <a:ln>
                  <a:noFill/>
                </a:ln>
                <a:solidFill>
                  <a:prstClr val="black"/>
                </a:solidFill>
                <a:effectLst/>
                <a:uLnTx/>
                <a:uFillTx/>
                <a:latin typeface="印品黑体" panose="00000500000000000000" pitchFamily="2" charset="-122"/>
              </a:endParaRPr>
            </a:p>
          </p:txBody>
        </p:sp>
        <p:sp>
          <p:nvSpPr>
            <p:cNvPr id="82" name="Freeform 49"/>
            <p:cNvSpPr>
              <a:spLocks noEditPoints="1"/>
            </p:cNvSpPr>
            <p:nvPr/>
          </p:nvSpPr>
          <p:spPr bwMode="auto">
            <a:xfrm>
              <a:off x="559" y="9584"/>
              <a:ext cx="258" cy="253"/>
            </a:xfrm>
            <a:custGeom>
              <a:avLst/>
              <a:gdLst>
                <a:gd name="T0" fmla="*/ 12 w 68"/>
                <a:gd name="T1" fmla="*/ 0 h 67"/>
                <a:gd name="T2" fmla="*/ 0 w 68"/>
                <a:gd name="T3" fmla="*/ 56 h 67"/>
                <a:gd name="T4" fmla="*/ 57 w 68"/>
                <a:gd name="T5" fmla="*/ 67 h 67"/>
                <a:gd name="T6" fmla="*/ 68 w 68"/>
                <a:gd name="T7" fmla="*/ 11 h 67"/>
                <a:gd name="T8" fmla="*/ 65 w 68"/>
                <a:gd name="T9" fmla="*/ 11 h 67"/>
                <a:gd name="T10" fmla="*/ 57 w 68"/>
                <a:gd name="T11" fmla="*/ 64 h 67"/>
                <a:gd name="T12" fmla="*/ 3 w 68"/>
                <a:gd name="T13" fmla="*/ 56 h 67"/>
                <a:gd name="T14" fmla="*/ 12 w 68"/>
                <a:gd name="T15" fmla="*/ 3 h 67"/>
                <a:gd name="T16" fmla="*/ 65 w 68"/>
                <a:gd name="T17" fmla="*/ 11 h 67"/>
                <a:gd name="T18" fmla="*/ 12 w 68"/>
                <a:gd name="T19" fmla="*/ 5 h 67"/>
                <a:gd name="T20" fmla="*/ 6 w 68"/>
                <a:gd name="T21" fmla="*/ 56 h 67"/>
                <a:gd name="T22" fmla="*/ 56 w 68"/>
                <a:gd name="T23" fmla="*/ 62 h 67"/>
                <a:gd name="T24" fmla="*/ 63 w 68"/>
                <a:gd name="T25" fmla="*/ 12 h 67"/>
                <a:gd name="T26" fmla="*/ 61 w 68"/>
                <a:gd name="T27" fmla="*/ 12 h 67"/>
                <a:gd name="T28" fmla="*/ 35 w 68"/>
                <a:gd name="T29" fmla="*/ 33 h 67"/>
                <a:gd name="T30" fmla="*/ 56 w 68"/>
                <a:gd name="T31" fmla="*/ 7 h 67"/>
                <a:gd name="T32" fmla="*/ 12 w 68"/>
                <a:gd name="T33" fmla="*/ 7 h 67"/>
                <a:gd name="T34" fmla="*/ 33 w 68"/>
                <a:gd name="T35" fmla="*/ 33 h 67"/>
                <a:gd name="T36" fmla="*/ 8 w 68"/>
                <a:gd name="T37" fmla="*/ 12 h 67"/>
                <a:gd name="T38" fmla="*/ 8 w 68"/>
                <a:gd name="T39" fmla="*/ 56 h 67"/>
                <a:gd name="T40" fmla="*/ 33 w 68"/>
                <a:gd name="T41" fmla="*/ 35 h 67"/>
                <a:gd name="T42" fmla="*/ 12 w 68"/>
                <a:gd name="T43" fmla="*/ 60 h 67"/>
                <a:gd name="T44" fmla="*/ 56 w 68"/>
                <a:gd name="T45" fmla="*/ 60 h 67"/>
                <a:gd name="T46" fmla="*/ 35 w 68"/>
                <a:gd name="T47" fmla="*/ 35 h 67"/>
                <a:gd name="T48" fmla="*/ 61 w 68"/>
                <a:gd name="T49" fmla="*/ 56 h 67"/>
                <a:gd name="T50" fmla="*/ 12 w 68"/>
                <a:gd name="T51" fmla="*/ 20 h 67"/>
                <a:gd name="T52" fmla="*/ 19 w 68"/>
                <a:gd name="T53" fmla="*/ 19 h 67"/>
                <a:gd name="T54" fmla="*/ 20 w 68"/>
                <a:gd name="T55" fmla="*/ 12 h 67"/>
                <a:gd name="T56" fmla="*/ 21 w 68"/>
                <a:gd name="T57" fmla="*/ 19 h 67"/>
                <a:gd name="T58" fmla="*/ 29 w 68"/>
                <a:gd name="T59" fmla="*/ 20 h 67"/>
                <a:gd name="T60" fmla="*/ 21 w 68"/>
                <a:gd name="T61" fmla="*/ 21 h 67"/>
                <a:gd name="T62" fmla="*/ 20 w 68"/>
                <a:gd name="T63" fmla="*/ 28 h 67"/>
                <a:gd name="T64" fmla="*/ 19 w 68"/>
                <a:gd name="T65" fmla="*/ 21 h 67"/>
                <a:gd name="T66" fmla="*/ 12 w 68"/>
                <a:gd name="T67" fmla="*/ 20 h 67"/>
                <a:gd name="T68" fmla="*/ 26 w 68"/>
                <a:gd name="T69" fmla="*/ 53 h 67"/>
                <a:gd name="T70" fmla="*/ 25 w 68"/>
                <a:gd name="T71" fmla="*/ 53 h 67"/>
                <a:gd name="T72" fmla="*/ 16 w 68"/>
                <a:gd name="T73" fmla="*/ 53 h 67"/>
                <a:gd name="T74" fmla="*/ 15 w 68"/>
                <a:gd name="T75" fmla="*/ 53 h 67"/>
                <a:gd name="T76" fmla="*/ 19 w 68"/>
                <a:gd name="T77" fmla="*/ 47 h 67"/>
                <a:gd name="T78" fmla="*/ 15 w 68"/>
                <a:gd name="T79" fmla="*/ 42 h 67"/>
                <a:gd name="T80" fmla="*/ 20 w 68"/>
                <a:gd name="T81" fmla="*/ 46 h 67"/>
                <a:gd name="T82" fmla="*/ 26 w 68"/>
                <a:gd name="T83" fmla="*/ 42 h 67"/>
                <a:gd name="T84" fmla="*/ 22 w 68"/>
                <a:gd name="T85" fmla="*/ 47 h 67"/>
                <a:gd name="T86" fmla="*/ 40 w 68"/>
                <a:gd name="T87" fmla="*/ 19 h 67"/>
                <a:gd name="T88" fmla="*/ 56 w 68"/>
                <a:gd name="T89" fmla="*/ 18 h 67"/>
                <a:gd name="T90" fmla="*/ 56 w 68"/>
                <a:gd name="T91" fmla="*/ 20 h 67"/>
                <a:gd name="T92" fmla="*/ 40 w 68"/>
                <a:gd name="T93" fmla="*/ 19 h 67"/>
                <a:gd name="T94" fmla="*/ 55 w 68"/>
                <a:gd name="T95" fmla="*/ 45 h 67"/>
                <a:gd name="T96" fmla="*/ 40 w 68"/>
                <a:gd name="T97" fmla="*/ 44 h 67"/>
                <a:gd name="T98" fmla="*/ 55 w 68"/>
                <a:gd name="T99" fmla="*/ 43 h 67"/>
                <a:gd name="T100" fmla="*/ 56 w 68"/>
                <a:gd name="T101" fmla="*/ 50 h 67"/>
                <a:gd name="T102" fmla="*/ 41 w 68"/>
                <a:gd name="T103" fmla="*/ 51 h 67"/>
                <a:gd name="T104" fmla="*/ 41 w 68"/>
                <a:gd name="T105" fmla="*/ 49 h 67"/>
                <a:gd name="T106" fmla="*/ 56 w 68"/>
                <a:gd name="T107" fmla="*/ 5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8" h="67">
                  <a:moveTo>
                    <a:pt x="57" y="0"/>
                  </a:moveTo>
                  <a:cubicBezTo>
                    <a:pt x="12" y="0"/>
                    <a:pt x="12" y="0"/>
                    <a:pt x="12" y="0"/>
                  </a:cubicBezTo>
                  <a:cubicBezTo>
                    <a:pt x="5" y="0"/>
                    <a:pt x="0" y="5"/>
                    <a:pt x="0" y="11"/>
                  </a:cubicBezTo>
                  <a:cubicBezTo>
                    <a:pt x="0" y="56"/>
                    <a:pt x="0" y="56"/>
                    <a:pt x="0" y="56"/>
                  </a:cubicBezTo>
                  <a:cubicBezTo>
                    <a:pt x="0" y="62"/>
                    <a:pt x="5" y="67"/>
                    <a:pt x="12" y="67"/>
                  </a:cubicBezTo>
                  <a:cubicBezTo>
                    <a:pt x="57" y="67"/>
                    <a:pt x="57" y="67"/>
                    <a:pt x="57" y="67"/>
                  </a:cubicBezTo>
                  <a:cubicBezTo>
                    <a:pt x="63" y="67"/>
                    <a:pt x="68" y="62"/>
                    <a:pt x="68" y="56"/>
                  </a:cubicBezTo>
                  <a:cubicBezTo>
                    <a:pt x="68" y="11"/>
                    <a:pt x="68" y="11"/>
                    <a:pt x="68" y="11"/>
                  </a:cubicBezTo>
                  <a:cubicBezTo>
                    <a:pt x="68" y="5"/>
                    <a:pt x="63" y="0"/>
                    <a:pt x="57" y="0"/>
                  </a:cubicBezTo>
                  <a:close/>
                  <a:moveTo>
                    <a:pt x="65" y="11"/>
                  </a:moveTo>
                  <a:cubicBezTo>
                    <a:pt x="65" y="56"/>
                    <a:pt x="65" y="56"/>
                    <a:pt x="65" y="56"/>
                  </a:cubicBezTo>
                  <a:cubicBezTo>
                    <a:pt x="65" y="61"/>
                    <a:pt x="61" y="64"/>
                    <a:pt x="57" y="64"/>
                  </a:cubicBezTo>
                  <a:cubicBezTo>
                    <a:pt x="12" y="64"/>
                    <a:pt x="12" y="64"/>
                    <a:pt x="12" y="64"/>
                  </a:cubicBezTo>
                  <a:cubicBezTo>
                    <a:pt x="7" y="64"/>
                    <a:pt x="3" y="61"/>
                    <a:pt x="3" y="56"/>
                  </a:cubicBezTo>
                  <a:cubicBezTo>
                    <a:pt x="3" y="11"/>
                    <a:pt x="3" y="11"/>
                    <a:pt x="3" y="11"/>
                  </a:cubicBezTo>
                  <a:cubicBezTo>
                    <a:pt x="3" y="7"/>
                    <a:pt x="7" y="3"/>
                    <a:pt x="12" y="3"/>
                  </a:cubicBezTo>
                  <a:cubicBezTo>
                    <a:pt x="57" y="3"/>
                    <a:pt x="57" y="3"/>
                    <a:pt x="57" y="3"/>
                  </a:cubicBezTo>
                  <a:cubicBezTo>
                    <a:pt x="61" y="3"/>
                    <a:pt x="65" y="7"/>
                    <a:pt x="65" y="11"/>
                  </a:cubicBezTo>
                  <a:close/>
                  <a:moveTo>
                    <a:pt x="56" y="5"/>
                  </a:moveTo>
                  <a:cubicBezTo>
                    <a:pt x="12" y="5"/>
                    <a:pt x="12" y="5"/>
                    <a:pt x="12" y="5"/>
                  </a:cubicBezTo>
                  <a:cubicBezTo>
                    <a:pt x="9" y="5"/>
                    <a:pt x="6" y="8"/>
                    <a:pt x="6" y="12"/>
                  </a:cubicBezTo>
                  <a:cubicBezTo>
                    <a:pt x="6" y="56"/>
                    <a:pt x="6" y="56"/>
                    <a:pt x="6" y="56"/>
                  </a:cubicBezTo>
                  <a:cubicBezTo>
                    <a:pt x="6" y="59"/>
                    <a:pt x="9" y="62"/>
                    <a:pt x="12" y="62"/>
                  </a:cubicBezTo>
                  <a:cubicBezTo>
                    <a:pt x="56" y="62"/>
                    <a:pt x="56" y="62"/>
                    <a:pt x="56" y="62"/>
                  </a:cubicBezTo>
                  <a:cubicBezTo>
                    <a:pt x="60" y="62"/>
                    <a:pt x="63" y="59"/>
                    <a:pt x="63" y="56"/>
                  </a:cubicBezTo>
                  <a:cubicBezTo>
                    <a:pt x="63" y="12"/>
                    <a:pt x="63" y="12"/>
                    <a:pt x="63" y="12"/>
                  </a:cubicBezTo>
                  <a:cubicBezTo>
                    <a:pt x="63" y="8"/>
                    <a:pt x="60" y="5"/>
                    <a:pt x="56" y="5"/>
                  </a:cubicBezTo>
                  <a:close/>
                  <a:moveTo>
                    <a:pt x="61" y="12"/>
                  </a:moveTo>
                  <a:cubicBezTo>
                    <a:pt x="61" y="33"/>
                    <a:pt x="61" y="33"/>
                    <a:pt x="61" y="33"/>
                  </a:cubicBezTo>
                  <a:cubicBezTo>
                    <a:pt x="35" y="33"/>
                    <a:pt x="35" y="33"/>
                    <a:pt x="35" y="33"/>
                  </a:cubicBezTo>
                  <a:cubicBezTo>
                    <a:pt x="35" y="7"/>
                    <a:pt x="35" y="7"/>
                    <a:pt x="35" y="7"/>
                  </a:cubicBezTo>
                  <a:cubicBezTo>
                    <a:pt x="56" y="7"/>
                    <a:pt x="56" y="7"/>
                    <a:pt x="56" y="7"/>
                  </a:cubicBezTo>
                  <a:cubicBezTo>
                    <a:pt x="59" y="7"/>
                    <a:pt x="61" y="9"/>
                    <a:pt x="61" y="12"/>
                  </a:cubicBezTo>
                  <a:close/>
                  <a:moveTo>
                    <a:pt x="12" y="7"/>
                  </a:moveTo>
                  <a:cubicBezTo>
                    <a:pt x="33" y="7"/>
                    <a:pt x="33" y="7"/>
                    <a:pt x="33" y="7"/>
                  </a:cubicBezTo>
                  <a:cubicBezTo>
                    <a:pt x="33" y="33"/>
                    <a:pt x="33" y="33"/>
                    <a:pt x="33" y="33"/>
                  </a:cubicBezTo>
                  <a:cubicBezTo>
                    <a:pt x="8" y="33"/>
                    <a:pt x="8" y="33"/>
                    <a:pt x="8" y="33"/>
                  </a:cubicBezTo>
                  <a:cubicBezTo>
                    <a:pt x="8" y="12"/>
                    <a:pt x="8" y="12"/>
                    <a:pt x="8" y="12"/>
                  </a:cubicBezTo>
                  <a:cubicBezTo>
                    <a:pt x="8" y="9"/>
                    <a:pt x="10" y="7"/>
                    <a:pt x="12" y="7"/>
                  </a:cubicBezTo>
                  <a:close/>
                  <a:moveTo>
                    <a:pt x="8" y="56"/>
                  </a:moveTo>
                  <a:cubicBezTo>
                    <a:pt x="8" y="35"/>
                    <a:pt x="8" y="35"/>
                    <a:pt x="8" y="35"/>
                  </a:cubicBezTo>
                  <a:cubicBezTo>
                    <a:pt x="33" y="35"/>
                    <a:pt x="33" y="35"/>
                    <a:pt x="33" y="35"/>
                  </a:cubicBezTo>
                  <a:cubicBezTo>
                    <a:pt x="33" y="60"/>
                    <a:pt x="33" y="60"/>
                    <a:pt x="33" y="60"/>
                  </a:cubicBezTo>
                  <a:cubicBezTo>
                    <a:pt x="12" y="60"/>
                    <a:pt x="12" y="60"/>
                    <a:pt x="12" y="60"/>
                  </a:cubicBezTo>
                  <a:cubicBezTo>
                    <a:pt x="10" y="60"/>
                    <a:pt x="8" y="58"/>
                    <a:pt x="8" y="56"/>
                  </a:cubicBezTo>
                  <a:close/>
                  <a:moveTo>
                    <a:pt x="56" y="60"/>
                  </a:moveTo>
                  <a:cubicBezTo>
                    <a:pt x="35" y="60"/>
                    <a:pt x="35" y="60"/>
                    <a:pt x="35" y="60"/>
                  </a:cubicBezTo>
                  <a:cubicBezTo>
                    <a:pt x="35" y="35"/>
                    <a:pt x="35" y="35"/>
                    <a:pt x="35" y="35"/>
                  </a:cubicBezTo>
                  <a:cubicBezTo>
                    <a:pt x="61" y="35"/>
                    <a:pt x="61" y="35"/>
                    <a:pt x="61" y="35"/>
                  </a:cubicBezTo>
                  <a:cubicBezTo>
                    <a:pt x="61" y="56"/>
                    <a:pt x="61" y="56"/>
                    <a:pt x="61" y="56"/>
                  </a:cubicBezTo>
                  <a:cubicBezTo>
                    <a:pt x="61" y="58"/>
                    <a:pt x="59" y="60"/>
                    <a:pt x="56" y="60"/>
                  </a:cubicBezTo>
                  <a:close/>
                  <a:moveTo>
                    <a:pt x="12" y="20"/>
                  </a:moveTo>
                  <a:cubicBezTo>
                    <a:pt x="12" y="19"/>
                    <a:pt x="13" y="19"/>
                    <a:pt x="13" y="19"/>
                  </a:cubicBezTo>
                  <a:cubicBezTo>
                    <a:pt x="19" y="19"/>
                    <a:pt x="19" y="19"/>
                    <a:pt x="19" y="19"/>
                  </a:cubicBezTo>
                  <a:cubicBezTo>
                    <a:pt x="19" y="13"/>
                    <a:pt x="19" y="13"/>
                    <a:pt x="19" y="13"/>
                  </a:cubicBezTo>
                  <a:cubicBezTo>
                    <a:pt x="19" y="12"/>
                    <a:pt x="20" y="12"/>
                    <a:pt x="20" y="12"/>
                  </a:cubicBezTo>
                  <a:cubicBezTo>
                    <a:pt x="21" y="12"/>
                    <a:pt x="21" y="12"/>
                    <a:pt x="21" y="13"/>
                  </a:cubicBezTo>
                  <a:cubicBezTo>
                    <a:pt x="21" y="19"/>
                    <a:pt x="21" y="19"/>
                    <a:pt x="21" y="19"/>
                  </a:cubicBezTo>
                  <a:cubicBezTo>
                    <a:pt x="28" y="19"/>
                    <a:pt x="28" y="19"/>
                    <a:pt x="28" y="19"/>
                  </a:cubicBezTo>
                  <a:cubicBezTo>
                    <a:pt x="28" y="19"/>
                    <a:pt x="29" y="19"/>
                    <a:pt x="29" y="20"/>
                  </a:cubicBezTo>
                  <a:cubicBezTo>
                    <a:pt x="29" y="20"/>
                    <a:pt x="28" y="21"/>
                    <a:pt x="28" y="21"/>
                  </a:cubicBezTo>
                  <a:cubicBezTo>
                    <a:pt x="21" y="21"/>
                    <a:pt x="21" y="21"/>
                    <a:pt x="21" y="21"/>
                  </a:cubicBezTo>
                  <a:cubicBezTo>
                    <a:pt x="21" y="27"/>
                    <a:pt x="21" y="27"/>
                    <a:pt x="21" y="27"/>
                  </a:cubicBezTo>
                  <a:cubicBezTo>
                    <a:pt x="21" y="27"/>
                    <a:pt x="21" y="28"/>
                    <a:pt x="20" y="28"/>
                  </a:cubicBezTo>
                  <a:cubicBezTo>
                    <a:pt x="20" y="28"/>
                    <a:pt x="19" y="27"/>
                    <a:pt x="19" y="27"/>
                  </a:cubicBezTo>
                  <a:cubicBezTo>
                    <a:pt x="19" y="21"/>
                    <a:pt x="19" y="21"/>
                    <a:pt x="19" y="21"/>
                  </a:cubicBezTo>
                  <a:cubicBezTo>
                    <a:pt x="13" y="21"/>
                    <a:pt x="13" y="21"/>
                    <a:pt x="13" y="21"/>
                  </a:cubicBezTo>
                  <a:cubicBezTo>
                    <a:pt x="13" y="21"/>
                    <a:pt x="12" y="20"/>
                    <a:pt x="12" y="20"/>
                  </a:cubicBezTo>
                  <a:close/>
                  <a:moveTo>
                    <a:pt x="26" y="52"/>
                  </a:moveTo>
                  <a:cubicBezTo>
                    <a:pt x="27" y="52"/>
                    <a:pt x="27" y="53"/>
                    <a:pt x="26" y="53"/>
                  </a:cubicBezTo>
                  <a:cubicBezTo>
                    <a:pt x="26" y="53"/>
                    <a:pt x="26" y="53"/>
                    <a:pt x="25" y="53"/>
                  </a:cubicBezTo>
                  <a:cubicBezTo>
                    <a:pt x="25" y="53"/>
                    <a:pt x="25" y="53"/>
                    <a:pt x="25" y="53"/>
                  </a:cubicBezTo>
                  <a:cubicBezTo>
                    <a:pt x="20" y="49"/>
                    <a:pt x="20" y="49"/>
                    <a:pt x="20" y="49"/>
                  </a:cubicBezTo>
                  <a:cubicBezTo>
                    <a:pt x="16" y="53"/>
                    <a:pt x="16" y="53"/>
                    <a:pt x="16" y="53"/>
                  </a:cubicBezTo>
                  <a:cubicBezTo>
                    <a:pt x="16" y="53"/>
                    <a:pt x="16" y="53"/>
                    <a:pt x="15" y="53"/>
                  </a:cubicBezTo>
                  <a:cubicBezTo>
                    <a:pt x="15" y="53"/>
                    <a:pt x="15" y="53"/>
                    <a:pt x="15" y="53"/>
                  </a:cubicBezTo>
                  <a:cubicBezTo>
                    <a:pt x="14" y="53"/>
                    <a:pt x="14" y="52"/>
                    <a:pt x="15" y="52"/>
                  </a:cubicBezTo>
                  <a:cubicBezTo>
                    <a:pt x="19" y="47"/>
                    <a:pt x="19" y="47"/>
                    <a:pt x="19" y="47"/>
                  </a:cubicBezTo>
                  <a:cubicBezTo>
                    <a:pt x="15" y="43"/>
                    <a:pt x="15" y="43"/>
                    <a:pt x="15" y="43"/>
                  </a:cubicBezTo>
                  <a:cubicBezTo>
                    <a:pt x="14" y="43"/>
                    <a:pt x="14" y="42"/>
                    <a:pt x="15" y="42"/>
                  </a:cubicBezTo>
                  <a:cubicBezTo>
                    <a:pt x="15" y="41"/>
                    <a:pt x="16" y="41"/>
                    <a:pt x="16" y="42"/>
                  </a:cubicBezTo>
                  <a:cubicBezTo>
                    <a:pt x="20" y="46"/>
                    <a:pt x="20" y="46"/>
                    <a:pt x="20" y="46"/>
                  </a:cubicBezTo>
                  <a:cubicBezTo>
                    <a:pt x="25" y="42"/>
                    <a:pt x="25" y="42"/>
                    <a:pt x="25" y="42"/>
                  </a:cubicBezTo>
                  <a:cubicBezTo>
                    <a:pt x="25" y="41"/>
                    <a:pt x="26" y="41"/>
                    <a:pt x="26" y="42"/>
                  </a:cubicBezTo>
                  <a:cubicBezTo>
                    <a:pt x="27" y="42"/>
                    <a:pt x="27" y="43"/>
                    <a:pt x="26" y="43"/>
                  </a:cubicBezTo>
                  <a:cubicBezTo>
                    <a:pt x="22" y="47"/>
                    <a:pt x="22" y="47"/>
                    <a:pt x="22" y="47"/>
                  </a:cubicBezTo>
                  <a:lnTo>
                    <a:pt x="26" y="52"/>
                  </a:lnTo>
                  <a:close/>
                  <a:moveTo>
                    <a:pt x="40" y="19"/>
                  </a:moveTo>
                  <a:cubicBezTo>
                    <a:pt x="40" y="19"/>
                    <a:pt x="41" y="18"/>
                    <a:pt x="41" y="18"/>
                  </a:cubicBezTo>
                  <a:cubicBezTo>
                    <a:pt x="56" y="18"/>
                    <a:pt x="56" y="18"/>
                    <a:pt x="56" y="18"/>
                  </a:cubicBezTo>
                  <a:cubicBezTo>
                    <a:pt x="56" y="18"/>
                    <a:pt x="57" y="19"/>
                    <a:pt x="57" y="19"/>
                  </a:cubicBezTo>
                  <a:cubicBezTo>
                    <a:pt x="57" y="20"/>
                    <a:pt x="56" y="20"/>
                    <a:pt x="56" y="20"/>
                  </a:cubicBezTo>
                  <a:cubicBezTo>
                    <a:pt x="41" y="20"/>
                    <a:pt x="41" y="20"/>
                    <a:pt x="41" y="20"/>
                  </a:cubicBezTo>
                  <a:cubicBezTo>
                    <a:pt x="41" y="20"/>
                    <a:pt x="40" y="20"/>
                    <a:pt x="40" y="19"/>
                  </a:cubicBezTo>
                  <a:close/>
                  <a:moveTo>
                    <a:pt x="56" y="44"/>
                  </a:moveTo>
                  <a:cubicBezTo>
                    <a:pt x="56" y="45"/>
                    <a:pt x="56" y="45"/>
                    <a:pt x="55" y="45"/>
                  </a:cubicBezTo>
                  <a:cubicBezTo>
                    <a:pt x="41" y="45"/>
                    <a:pt x="41" y="45"/>
                    <a:pt x="41" y="45"/>
                  </a:cubicBezTo>
                  <a:cubicBezTo>
                    <a:pt x="41" y="45"/>
                    <a:pt x="40" y="45"/>
                    <a:pt x="40" y="44"/>
                  </a:cubicBezTo>
                  <a:cubicBezTo>
                    <a:pt x="40" y="44"/>
                    <a:pt x="41" y="43"/>
                    <a:pt x="41" y="43"/>
                  </a:cubicBezTo>
                  <a:cubicBezTo>
                    <a:pt x="55" y="43"/>
                    <a:pt x="55" y="43"/>
                    <a:pt x="55" y="43"/>
                  </a:cubicBezTo>
                  <a:cubicBezTo>
                    <a:pt x="56" y="43"/>
                    <a:pt x="56" y="44"/>
                    <a:pt x="56" y="44"/>
                  </a:cubicBezTo>
                  <a:close/>
                  <a:moveTo>
                    <a:pt x="56" y="50"/>
                  </a:moveTo>
                  <a:cubicBezTo>
                    <a:pt x="56" y="51"/>
                    <a:pt x="56" y="51"/>
                    <a:pt x="55" y="51"/>
                  </a:cubicBezTo>
                  <a:cubicBezTo>
                    <a:pt x="41" y="51"/>
                    <a:pt x="41" y="51"/>
                    <a:pt x="41" y="51"/>
                  </a:cubicBezTo>
                  <a:cubicBezTo>
                    <a:pt x="41" y="51"/>
                    <a:pt x="40" y="51"/>
                    <a:pt x="40" y="50"/>
                  </a:cubicBezTo>
                  <a:cubicBezTo>
                    <a:pt x="40" y="50"/>
                    <a:pt x="41" y="49"/>
                    <a:pt x="41" y="49"/>
                  </a:cubicBezTo>
                  <a:cubicBezTo>
                    <a:pt x="55" y="49"/>
                    <a:pt x="55" y="49"/>
                    <a:pt x="55" y="49"/>
                  </a:cubicBezTo>
                  <a:cubicBezTo>
                    <a:pt x="56" y="49"/>
                    <a:pt x="56" y="50"/>
                    <a:pt x="56" y="50"/>
                  </a:cubicBezTo>
                  <a:close/>
                </a:path>
              </a:pathLst>
            </a:custGeom>
            <a:solidFill>
              <a:srgbClr val="71BFEB">
                <a:alpha val="33000"/>
              </a:srgbClr>
            </a:solidFill>
            <a:ln>
              <a:noFill/>
            </a:ln>
          </p:spPr>
          <p:txBody>
            <a:bodyPr vert="horz" wrap="square" lIns="68580" tIns="34291" rIns="68580" bIns="34291"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350" b="0" i="0" u="none" strike="noStrike" kern="0" cap="none" spc="0" normalizeH="0" baseline="0" noProof="0" dirty="0">
                <a:ln>
                  <a:noFill/>
                </a:ln>
                <a:solidFill>
                  <a:prstClr val="black"/>
                </a:solidFill>
                <a:effectLst/>
                <a:uLnTx/>
                <a:uFillTx/>
                <a:latin typeface="印品黑体" panose="00000500000000000000" pitchFamily="2" charset="-122"/>
              </a:endParaRPr>
            </a:p>
          </p:txBody>
        </p:sp>
        <p:sp>
          <p:nvSpPr>
            <p:cNvPr id="83" name="Freeform 50"/>
            <p:cNvSpPr>
              <a:spLocks noEditPoints="1"/>
            </p:cNvSpPr>
            <p:nvPr/>
          </p:nvSpPr>
          <p:spPr bwMode="auto">
            <a:xfrm>
              <a:off x="6308" y="6714"/>
              <a:ext cx="356" cy="344"/>
            </a:xfrm>
            <a:custGeom>
              <a:avLst/>
              <a:gdLst>
                <a:gd name="T0" fmla="*/ 12 w 63"/>
                <a:gd name="T1" fmla="*/ 10 h 61"/>
                <a:gd name="T2" fmla="*/ 13 w 63"/>
                <a:gd name="T3" fmla="*/ 10 h 61"/>
                <a:gd name="T4" fmla="*/ 13 w 63"/>
                <a:gd name="T5" fmla="*/ 12 h 61"/>
                <a:gd name="T6" fmla="*/ 13 w 63"/>
                <a:gd name="T7" fmla="*/ 29 h 61"/>
                <a:gd name="T8" fmla="*/ 13 w 63"/>
                <a:gd name="T9" fmla="*/ 31 h 61"/>
                <a:gd name="T10" fmla="*/ 13 w 63"/>
                <a:gd name="T11" fmla="*/ 31 h 61"/>
                <a:gd name="T12" fmla="*/ 12 w 63"/>
                <a:gd name="T13" fmla="*/ 31 h 61"/>
                <a:gd name="T14" fmla="*/ 12 w 63"/>
                <a:gd name="T15" fmla="*/ 10 h 61"/>
                <a:gd name="T16" fmla="*/ 61 w 63"/>
                <a:gd name="T17" fmla="*/ 59 h 61"/>
                <a:gd name="T18" fmla="*/ 56 w 63"/>
                <a:gd name="T19" fmla="*/ 61 h 61"/>
                <a:gd name="T20" fmla="*/ 51 w 63"/>
                <a:gd name="T21" fmla="*/ 59 h 61"/>
                <a:gd name="T22" fmla="*/ 38 w 63"/>
                <a:gd name="T23" fmla="*/ 47 h 61"/>
                <a:gd name="T24" fmla="*/ 36 w 63"/>
                <a:gd name="T25" fmla="*/ 42 h 61"/>
                <a:gd name="T26" fmla="*/ 32 w 63"/>
                <a:gd name="T27" fmla="*/ 38 h 61"/>
                <a:gd name="T28" fmla="*/ 22 w 63"/>
                <a:gd name="T29" fmla="*/ 41 h 61"/>
                <a:gd name="T30" fmla="*/ 8 w 63"/>
                <a:gd name="T31" fmla="*/ 35 h 61"/>
                <a:gd name="T32" fmla="*/ 8 w 63"/>
                <a:gd name="T33" fmla="*/ 6 h 61"/>
                <a:gd name="T34" fmla="*/ 22 w 63"/>
                <a:gd name="T35" fmla="*/ 0 h 61"/>
                <a:gd name="T36" fmla="*/ 36 w 63"/>
                <a:gd name="T37" fmla="*/ 6 h 61"/>
                <a:gd name="T38" fmla="*/ 39 w 63"/>
                <a:gd name="T39" fmla="*/ 31 h 61"/>
                <a:gd name="T40" fmla="*/ 43 w 63"/>
                <a:gd name="T41" fmla="*/ 35 h 61"/>
                <a:gd name="T42" fmla="*/ 48 w 63"/>
                <a:gd name="T43" fmla="*/ 37 h 61"/>
                <a:gd name="T44" fmla="*/ 60 w 63"/>
                <a:gd name="T45" fmla="*/ 49 h 61"/>
                <a:gd name="T46" fmla="*/ 61 w 63"/>
                <a:gd name="T47" fmla="*/ 59 h 61"/>
                <a:gd name="T48" fmla="*/ 10 w 63"/>
                <a:gd name="T49" fmla="*/ 8 h 61"/>
                <a:gd name="T50" fmla="*/ 5 w 63"/>
                <a:gd name="T51" fmla="*/ 21 h 61"/>
                <a:gd name="T52" fmla="*/ 10 w 63"/>
                <a:gd name="T53" fmla="*/ 33 h 61"/>
                <a:gd name="T54" fmla="*/ 22 w 63"/>
                <a:gd name="T55" fmla="*/ 38 h 61"/>
                <a:gd name="T56" fmla="*/ 34 w 63"/>
                <a:gd name="T57" fmla="*/ 33 h 61"/>
                <a:gd name="T58" fmla="*/ 39 w 63"/>
                <a:gd name="T59" fmla="*/ 21 h 61"/>
                <a:gd name="T60" fmla="*/ 34 w 63"/>
                <a:gd name="T61" fmla="*/ 8 h 61"/>
                <a:gd name="T62" fmla="*/ 22 w 63"/>
                <a:gd name="T63" fmla="*/ 3 h 61"/>
                <a:gd name="T64" fmla="*/ 10 w 63"/>
                <a:gd name="T65" fmla="*/ 8 h 61"/>
                <a:gd name="T66" fmla="*/ 36 w 63"/>
                <a:gd name="T67" fmla="*/ 34 h 61"/>
                <a:gd name="T68" fmla="*/ 34 w 63"/>
                <a:gd name="T69" fmla="*/ 35 h 61"/>
                <a:gd name="T70" fmla="*/ 38 w 63"/>
                <a:gd name="T71" fmla="*/ 39 h 61"/>
                <a:gd name="T72" fmla="*/ 39 w 63"/>
                <a:gd name="T73" fmla="*/ 37 h 61"/>
                <a:gd name="T74" fmla="*/ 40 w 63"/>
                <a:gd name="T75" fmla="*/ 36 h 61"/>
                <a:gd name="T76" fmla="*/ 37 w 63"/>
                <a:gd name="T77" fmla="*/ 33 h 61"/>
                <a:gd name="T78" fmla="*/ 36 w 63"/>
                <a:gd name="T79" fmla="*/ 34 h 61"/>
                <a:gd name="T80" fmla="*/ 41 w 63"/>
                <a:gd name="T81" fmla="*/ 44 h 61"/>
                <a:gd name="T82" fmla="*/ 53 w 63"/>
                <a:gd name="T83" fmla="*/ 57 h 61"/>
                <a:gd name="T84" fmla="*/ 58 w 63"/>
                <a:gd name="T85" fmla="*/ 57 h 61"/>
                <a:gd name="T86" fmla="*/ 60 w 63"/>
                <a:gd name="T87" fmla="*/ 54 h 61"/>
                <a:gd name="T88" fmla="*/ 58 w 63"/>
                <a:gd name="T89" fmla="*/ 51 h 61"/>
                <a:gd name="T90" fmla="*/ 46 w 63"/>
                <a:gd name="T91" fmla="*/ 39 h 61"/>
                <a:gd name="T92" fmla="*/ 43 w 63"/>
                <a:gd name="T93" fmla="*/ 38 h 61"/>
                <a:gd name="T94" fmla="*/ 42 w 63"/>
                <a:gd name="T95" fmla="*/ 38 h 61"/>
                <a:gd name="T96" fmla="*/ 41 w 63"/>
                <a:gd name="T97" fmla="*/ 38 h 61"/>
                <a:gd name="T98" fmla="*/ 40 w 63"/>
                <a:gd name="T99" fmla="*/ 39 h 61"/>
                <a:gd name="T100" fmla="*/ 40 w 63"/>
                <a:gd name="T101" fmla="*/ 40 h 61"/>
                <a:gd name="T102" fmla="*/ 39 w 63"/>
                <a:gd name="T103" fmla="*/ 40 h 61"/>
                <a:gd name="T104" fmla="*/ 41 w 63"/>
                <a:gd name="T105" fmla="*/ 44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3" h="61">
                  <a:moveTo>
                    <a:pt x="12" y="10"/>
                  </a:moveTo>
                  <a:cubicBezTo>
                    <a:pt x="12" y="10"/>
                    <a:pt x="13" y="10"/>
                    <a:pt x="13" y="10"/>
                  </a:cubicBezTo>
                  <a:cubicBezTo>
                    <a:pt x="14" y="11"/>
                    <a:pt x="14" y="11"/>
                    <a:pt x="13" y="12"/>
                  </a:cubicBezTo>
                  <a:cubicBezTo>
                    <a:pt x="8" y="17"/>
                    <a:pt x="8" y="24"/>
                    <a:pt x="13" y="29"/>
                  </a:cubicBezTo>
                  <a:cubicBezTo>
                    <a:pt x="14" y="30"/>
                    <a:pt x="14" y="30"/>
                    <a:pt x="13" y="31"/>
                  </a:cubicBezTo>
                  <a:cubicBezTo>
                    <a:pt x="13" y="31"/>
                    <a:pt x="13" y="31"/>
                    <a:pt x="13" y="31"/>
                  </a:cubicBezTo>
                  <a:cubicBezTo>
                    <a:pt x="12" y="31"/>
                    <a:pt x="12" y="31"/>
                    <a:pt x="12" y="31"/>
                  </a:cubicBezTo>
                  <a:cubicBezTo>
                    <a:pt x="6" y="25"/>
                    <a:pt x="6" y="16"/>
                    <a:pt x="12" y="10"/>
                  </a:cubicBezTo>
                  <a:close/>
                  <a:moveTo>
                    <a:pt x="61" y="59"/>
                  </a:moveTo>
                  <a:cubicBezTo>
                    <a:pt x="59" y="60"/>
                    <a:pt x="58" y="61"/>
                    <a:pt x="56" y="61"/>
                  </a:cubicBezTo>
                  <a:cubicBezTo>
                    <a:pt x="54" y="61"/>
                    <a:pt x="52" y="60"/>
                    <a:pt x="51" y="59"/>
                  </a:cubicBezTo>
                  <a:cubicBezTo>
                    <a:pt x="38" y="47"/>
                    <a:pt x="38" y="47"/>
                    <a:pt x="38" y="47"/>
                  </a:cubicBezTo>
                  <a:cubicBezTo>
                    <a:pt x="37" y="45"/>
                    <a:pt x="36" y="43"/>
                    <a:pt x="36" y="42"/>
                  </a:cubicBezTo>
                  <a:cubicBezTo>
                    <a:pt x="32" y="38"/>
                    <a:pt x="32" y="38"/>
                    <a:pt x="32" y="38"/>
                  </a:cubicBezTo>
                  <a:cubicBezTo>
                    <a:pt x="29" y="40"/>
                    <a:pt x="26" y="41"/>
                    <a:pt x="22" y="41"/>
                  </a:cubicBezTo>
                  <a:cubicBezTo>
                    <a:pt x="17" y="41"/>
                    <a:pt x="12" y="38"/>
                    <a:pt x="8" y="35"/>
                  </a:cubicBezTo>
                  <a:cubicBezTo>
                    <a:pt x="0" y="27"/>
                    <a:pt x="0" y="14"/>
                    <a:pt x="8" y="6"/>
                  </a:cubicBezTo>
                  <a:cubicBezTo>
                    <a:pt x="12" y="3"/>
                    <a:pt x="17" y="0"/>
                    <a:pt x="22" y="0"/>
                  </a:cubicBezTo>
                  <a:cubicBezTo>
                    <a:pt x="28" y="0"/>
                    <a:pt x="33" y="3"/>
                    <a:pt x="36" y="6"/>
                  </a:cubicBezTo>
                  <a:cubicBezTo>
                    <a:pt x="43" y="13"/>
                    <a:pt x="44" y="23"/>
                    <a:pt x="39" y="31"/>
                  </a:cubicBezTo>
                  <a:cubicBezTo>
                    <a:pt x="43" y="35"/>
                    <a:pt x="43" y="35"/>
                    <a:pt x="43" y="35"/>
                  </a:cubicBezTo>
                  <a:cubicBezTo>
                    <a:pt x="45" y="35"/>
                    <a:pt x="47" y="35"/>
                    <a:pt x="48" y="37"/>
                  </a:cubicBezTo>
                  <a:cubicBezTo>
                    <a:pt x="60" y="49"/>
                    <a:pt x="60" y="49"/>
                    <a:pt x="60" y="49"/>
                  </a:cubicBezTo>
                  <a:cubicBezTo>
                    <a:pt x="63" y="52"/>
                    <a:pt x="63" y="56"/>
                    <a:pt x="61" y="59"/>
                  </a:cubicBezTo>
                  <a:close/>
                  <a:moveTo>
                    <a:pt x="10" y="8"/>
                  </a:moveTo>
                  <a:cubicBezTo>
                    <a:pt x="7" y="12"/>
                    <a:pt x="5" y="16"/>
                    <a:pt x="5" y="21"/>
                  </a:cubicBezTo>
                  <a:cubicBezTo>
                    <a:pt x="5" y="25"/>
                    <a:pt x="7" y="29"/>
                    <a:pt x="10" y="33"/>
                  </a:cubicBezTo>
                  <a:cubicBezTo>
                    <a:pt x="13" y="36"/>
                    <a:pt x="18" y="38"/>
                    <a:pt x="22" y="38"/>
                  </a:cubicBezTo>
                  <a:cubicBezTo>
                    <a:pt x="27" y="38"/>
                    <a:pt x="31" y="36"/>
                    <a:pt x="34" y="33"/>
                  </a:cubicBezTo>
                  <a:cubicBezTo>
                    <a:pt x="37" y="29"/>
                    <a:pt x="39" y="25"/>
                    <a:pt x="39" y="21"/>
                  </a:cubicBezTo>
                  <a:cubicBezTo>
                    <a:pt x="39" y="16"/>
                    <a:pt x="37" y="12"/>
                    <a:pt x="34" y="8"/>
                  </a:cubicBezTo>
                  <a:cubicBezTo>
                    <a:pt x="31" y="5"/>
                    <a:pt x="27" y="3"/>
                    <a:pt x="22" y="3"/>
                  </a:cubicBezTo>
                  <a:cubicBezTo>
                    <a:pt x="18" y="3"/>
                    <a:pt x="13" y="5"/>
                    <a:pt x="10" y="8"/>
                  </a:cubicBezTo>
                  <a:close/>
                  <a:moveTo>
                    <a:pt x="36" y="34"/>
                  </a:moveTo>
                  <a:cubicBezTo>
                    <a:pt x="35" y="34"/>
                    <a:pt x="35" y="35"/>
                    <a:pt x="34" y="35"/>
                  </a:cubicBezTo>
                  <a:cubicBezTo>
                    <a:pt x="38" y="39"/>
                    <a:pt x="38" y="39"/>
                    <a:pt x="38" y="39"/>
                  </a:cubicBezTo>
                  <a:cubicBezTo>
                    <a:pt x="38" y="38"/>
                    <a:pt x="38" y="38"/>
                    <a:pt x="39" y="37"/>
                  </a:cubicBezTo>
                  <a:cubicBezTo>
                    <a:pt x="39" y="37"/>
                    <a:pt x="40" y="36"/>
                    <a:pt x="40" y="36"/>
                  </a:cubicBezTo>
                  <a:cubicBezTo>
                    <a:pt x="37" y="33"/>
                    <a:pt x="37" y="33"/>
                    <a:pt x="37" y="33"/>
                  </a:cubicBezTo>
                  <a:cubicBezTo>
                    <a:pt x="36" y="33"/>
                    <a:pt x="36" y="34"/>
                    <a:pt x="36" y="34"/>
                  </a:cubicBezTo>
                  <a:close/>
                  <a:moveTo>
                    <a:pt x="41" y="44"/>
                  </a:moveTo>
                  <a:cubicBezTo>
                    <a:pt x="53" y="57"/>
                    <a:pt x="53" y="57"/>
                    <a:pt x="53" y="57"/>
                  </a:cubicBezTo>
                  <a:cubicBezTo>
                    <a:pt x="54" y="58"/>
                    <a:pt x="57" y="58"/>
                    <a:pt x="58" y="57"/>
                  </a:cubicBezTo>
                  <a:cubicBezTo>
                    <a:pt x="59" y="56"/>
                    <a:pt x="60" y="55"/>
                    <a:pt x="60" y="54"/>
                  </a:cubicBezTo>
                  <a:cubicBezTo>
                    <a:pt x="60" y="53"/>
                    <a:pt x="59" y="52"/>
                    <a:pt x="58" y="51"/>
                  </a:cubicBezTo>
                  <a:cubicBezTo>
                    <a:pt x="46" y="39"/>
                    <a:pt x="46" y="39"/>
                    <a:pt x="46" y="39"/>
                  </a:cubicBezTo>
                  <a:cubicBezTo>
                    <a:pt x="45" y="38"/>
                    <a:pt x="44" y="38"/>
                    <a:pt x="43" y="38"/>
                  </a:cubicBezTo>
                  <a:cubicBezTo>
                    <a:pt x="43" y="38"/>
                    <a:pt x="42" y="38"/>
                    <a:pt x="42" y="38"/>
                  </a:cubicBezTo>
                  <a:cubicBezTo>
                    <a:pt x="42" y="38"/>
                    <a:pt x="42" y="38"/>
                    <a:pt x="41" y="38"/>
                  </a:cubicBezTo>
                  <a:cubicBezTo>
                    <a:pt x="41" y="38"/>
                    <a:pt x="41" y="38"/>
                    <a:pt x="40" y="39"/>
                  </a:cubicBezTo>
                  <a:cubicBezTo>
                    <a:pt x="40" y="39"/>
                    <a:pt x="40" y="39"/>
                    <a:pt x="40" y="40"/>
                  </a:cubicBezTo>
                  <a:cubicBezTo>
                    <a:pt x="39" y="40"/>
                    <a:pt x="39" y="40"/>
                    <a:pt x="39" y="40"/>
                  </a:cubicBezTo>
                  <a:cubicBezTo>
                    <a:pt x="39" y="42"/>
                    <a:pt x="39" y="43"/>
                    <a:pt x="41" y="44"/>
                  </a:cubicBezTo>
                  <a:close/>
                </a:path>
              </a:pathLst>
            </a:custGeom>
            <a:solidFill>
              <a:srgbClr val="71BFEB">
                <a:alpha val="33000"/>
              </a:srgbClr>
            </a:solidFill>
            <a:ln>
              <a:noFill/>
            </a:ln>
          </p:spPr>
          <p:txBody>
            <a:bodyPr vert="horz" wrap="square" lIns="68580" tIns="34291" rIns="68580" bIns="34291"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350" b="0" i="0" u="none" strike="noStrike" kern="0" cap="none" spc="0" normalizeH="0" baseline="0" noProof="0" dirty="0">
                <a:ln>
                  <a:noFill/>
                </a:ln>
                <a:solidFill>
                  <a:prstClr val="black"/>
                </a:solidFill>
                <a:effectLst/>
                <a:uLnTx/>
                <a:uFillTx/>
                <a:latin typeface="印品黑体" panose="00000500000000000000" pitchFamily="2" charset="-122"/>
              </a:endParaRPr>
            </a:p>
          </p:txBody>
        </p:sp>
        <p:sp>
          <p:nvSpPr>
            <p:cNvPr id="84" name="Freeform 36"/>
            <p:cNvSpPr>
              <a:spLocks noEditPoints="1"/>
            </p:cNvSpPr>
            <p:nvPr/>
          </p:nvSpPr>
          <p:spPr bwMode="auto">
            <a:xfrm>
              <a:off x="1875" y="9263"/>
              <a:ext cx="389" cy="389"/>
            </a:xfrm>
            <a:custGeom>
              <a:avLst/>
              <a:gdLst>
                <a:gd name="T0" fmla="*/ 18 w 35"/>
                <a:gd name="T1" fmla="*/ 0 h 35"/>
                <a:gd name="T2" fmla="*/ 0 w 35"/>
                <a:gd name="T3" fmla="*/ 18 h 35"/>
                <a:gd name="T4" fmla="*/ 18 w 35"/>
                <a:gd name="T5" fmla="*/ 35 h 35"/>
                <a:gd name="T6" fmla="*/ 35 w 35"/>
                <a:gd name="T7" fmla="*/ 18 h 35"/>
                <a:gd name="T8" fmla="*/ 18 w 35"/>
                <a:gd name="T9" fmla="*/ 0 h 35"/>
                <a:gd name="T10" fmla="*/ 18 w 35"/>
                <a:gd name="T11" fmla="*/ 32 h 35"/>
                <a:gd name="T12" fmla="*/ 3 w 35"/>
                <a:gd name="T13" fmla="*/ 18 h 35"/>
                <a:gd name="T14" fmla="*/ 18 w 35"/>
                <a:gd name="T15" fmla="*/ 3 h 35"/>
                <a:gd name="T16" fmla="*/ 32 w 35"/>
                <a:gd name="T17" fmla="*/ 18 h 35"/>
                <a:gd name="T18" fmla="*/ 18 w 35"/>
                <a:gd name="T19" fmla="*/ 32 h 35"/>
                <a:gd name="T20" fmla="*/ 27 w 35"/>
                <a:gd name="T21" fmla="*/ 12 h 35"/>
                <a:gd name="T22" fmla="*/ 27 w 35"/>
                <a:gd name="T23" fmla="*/ 14 h 35"/>
                <a:gd name="T24" fmla="*/ 16 w 35"/>
                <a:gd name="T25" fmla="*/ 23 h 35"/>
                <a:gd name="T26" fmla="*/ 16 w 35"/>
                <a:gd name="T27" fmla="*/ 23 h 35"/>
                <a:gd name="T28" fmla="*/ 15 w 35"/>
                <a:gd name="T29" fmla="*/ 23 h 35"/>
                <a:gd name="T30" fmla="*/ 9 w 35"/>
                <a:gd name="T31" fmla="*/ 18 h 35"/>
                <a:gd name="T32" fmla="*/ 9 w 35"/>
                <a:gd name="T33" fmla="*/ 16 h 35"/>
                <a:gd name="T34" fmla="*/ 10 w 35"/>
                <a:gd name="T35" fmla="*/ 16 h 35"/>
                <a:gd name="T36" fmla="*/ 16 w 35"/>
                <a:gd name="T37" fmla="*/ 21 h 35"/>
                <a:gd name="T38" fmla="*/ 26 w 35"/>
                <a:gd name="T39" fmla="*/ 12 h 35"/>
                <a:gd name="T40" fmla="*/ 27 w 35"/>
                <a:gd name="T41" fmla="*/ 1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5" h="35">
                  <a:moveTo>
                    <a:pt x="18" y="0"/>
                  </a:moveTo>
                  <a:cubicBezTo>
                    <a:pt x="8" y="0"/>
                    <a:pt x="0" y="8"/>
                    <a:pt x="0" y="18"/>
                  </a:cubicBezTo>
                  <a:cubicBezTo>
                    <a:pt x="0" y="27"/>
                    <a:pt x="8" y="35"/>
                    <a:pt x="18" y="35"/>
                  </a:cubicBezTo>
                  <a:cubicBezTo>
                    <a:pt x="28" y="35"/>
                    <a:pt x="35" y="27"/>
                    <a:pt x="35" y="18"/>
                  </a:cubicBezTo>
                  <a:cubicBezTo>
                    <a:pt x="35" y="8"/>
                    <a:pt x="28" y="0"/>
                    <a:pt x="18" y="0"/>
                  </a:cubicBezTo>
                  <a:close/>
                  <a:moveTo>
                    <a:pt x="18" y="32"/>
                  </a:moveTo>
                  <a:cubicBezTo>
                    <a:pt x="10" y="32"/>
                    <a:pt x="3" y="26"/>
                    <a:pt x="3" y="18"/>
                  </a:cubicBezTo>
                  <a:cubicBezTo>
                    <a:pt x="3" y="10"/>
                    <a:pt x="10" y="3"/>
                    <a:pt x="18" y="3"/>
                  </a:cubicBezTo>
                  <a:cubicBezTo>
                    <a:pt x="26" y="3"/>
                    <a:pt x="32" y="10"/>
                    <a:pt x="32" y="18"/>
                  </a:cubicBezTo>
                  <a:cubicBezTo>
                    <a:pt x="32" y="26"/>
                    <a:pt x="26" y="32"/>
                    <a:pt x="18" y="32"/>
                  </a:cubicBezTo>
                  <a:close/>
                  <a:moveTo>
                    <a:pt x="27" y="12"/>
                  </a:moveTo>
                  <a:cubicBezTo>
                    <a:pt x="28" y="13"/>
                    <a:pt x="28" y="13"/>
                    <a:pt x="27" y="14"/>
                  </a:cubicBezTo>
                  <a:cubicBezTo>
                    <a:pt x="16" y="23"/>
                    <a:pt x="16" y="23"/>
                    <a:pt x="16" y="23"/>
                  </a:cubicBezTo>
                  <a:cubicBezTo>
                    <a:pt x="16" y="23"/>
                    <a:pt x="16" y="23"/>
                    <a:pt x="16" y="23"/>
                  </a:cubicBezTo>
                  <a:cubicBezTo>
                    <a:pt x="15" y="23"/>
                    <a:pt x="15" y="23"/>
                    <a:pt x="15" y="23"/>
                  </a:cubicBezTo>
                  <a:cubicBezTo>
                    <a:pt x="9" y="18"/>
                    <a:pt x="9" y="18"/>
                    <a:pt x="9" y="18"/>
                  </a:cubicBezTo>
                  <a:cubicBezTo>
                    <a:pt x="8" y="18"/>
                    <a:pt x="8" y="17"/>
                    <a:pt x="9" y="16"/>
                  </a:cubicBezTo>
                  <a:cubicBezTo>
                    <a:pt x="9" y="16"/>
                    <a:pt x="10" y="16"/>
                    <a:pt x="10" y="16"/>
                  </a:cubicBezTo>
                  <a:cubicBezTo>
                    <a:pt x="16" y="21"/>
                    <a:pt x="16" y="21"/>
                    <a:pt x="16" y="21"/>
                  </a:cubicBezTo>
                  <a:cubicBezTo>
                    <a:pt x="26" y="12"/>
                    <a:pt x="26" y="12"/>
                    <a:pt x="26" y="12"/>
                  </a:cubicBezTo>
                  <a:cubicBezTo>
                    <a:pt x="26" y="12"/>
                    <a:pt x="27" y="12"/>
                    <a:pt x="27" y="12"/>
                  </a:cubicBezTo>
                  <a:close/>
                </a:path>
              </a:pathLst>
            </a:custGeom>
            <a:solidFill>
              <a:srgbClr val="71BFEB">
                <a:alpha val="33000"/>
              </a:srgbClr>
            </a:solidFill>
            <a:ln>
              <a:noFill/>
            </a:ln>
          </p:spPr>
          <p:txBody>
            <a:bodyPr vert="horz" wrap="square" lIns="68580" tIns="34291" rIns="68580" bIns="34291"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350" b="0" i="0" u="none" strike="noStrike" kern="0" cap="none" spc="0" normalizeH="0" baseline="0" noProof="0" dirty="0">
                <a:ln>
                  <a:noFill/>
                </a:ln>
                <a:solidFill>
                  <a:prstClr val="black"/>
                </a:solidFill>
                <a:effectLst/>
                <a:uLnTx/>
                <a:uFillTx/>
                <a:latin typeface="印品黑体" panose="00000500000000000000" pitchFamily="2" charset="-122"/>
              </a:endParaRPr>
            </a:p>
          </p:txBody>
        </p:sp>
        <p:sp>
          <p:nvSpPr>
            <p:cNvPr id="85" name="Freeform 36"/>
            <p:cNvSpPr>
              <a:spLocks noEditPoints="1"/>
            </p:cNvSpPr>
            <p:nvPr/>
          </p:nvSpPr>
          <p:spPr bwMode="auto">
            <a:xfrm>
              <a:off x="4603" y="8025"/>
              <a:ext cx="314" cy="314"/>
            </a:xfrm>
            <a:custGeom>
              <a:avLst/>
              <a:gdLst>
                <a:gd name="T0" fmla="*/ 18 w 35"/>
                <a:gd name="T1" fmla="*/ 0 h 35"/>
                <a:gd name="T2" fmla="*/ 0 w 35"/>
                <a:gd name="T3" fmla="*/ 18 h 35"/>
                <a:gd name="T4" fmla="*/ 18 w 35"/>
                <a:gd name="T5" fmla="*/ 35 h 35"/>
                <a:gd name="T6" fmla="*/ 35 w 35"/>
                <a:gd name="T7" fmla="*/ 18 h 35"/>
                <a:gd name="T8" fmla="*/ 18 w 35"/>
                <a:gd name="T9" fmla="*/ 0 h 35"/>
                <a:gd name="T10" fmla="*/ 18 w 35"/>
                <a:gd name="T11" fmla="*/ 32 h 35"/>
                <a:gd name="T12" fmla="*/ 3 w 35"/>
                <a:gd name="T13" fmla="*/ 18 h 35"/>
                <a:gd name="T14" fmla="*/ 18 w 35"/>
                <a:gd name="T15" fmla="*/ 3 h 35"/>
                <a:gd name="T16" fmla="*/ 32 w 35"/>
                <a:gd name="T17" fmla="*/ 18 h 35"/>
                <a:gd name="T18" fmla="*/ 18 w 35"/>
                <a:gd name="T19" fmla="*/ 32 h 35"/>
                <a:gd name="T20" fmla="*/ 27 w 35"/>
                <a:gd name="T21" fmla="*/ 12 h 35"/>
                <a:gd name="T22" fmla="*/ 27 w 35"/>
                <a:gd name="T23" fmla="*/ 14 h 35"/>
                <a:gd name="T24" fmla="*/ 16 w 35"/>
                <a:gd name="T25" fmla="*/ 23 h 35"/>
                <a:gd name="T26" fmla="*/ 16 w 35"/>
                <a:gd name="T27" fmla="*/ 23 h 35"/>
                <a:gd name="T28" fmla="*/ 15 w 35"/>
                <a:gd name="T29" fmla="*/ 23 h 35"/>
                <a:gd name="T30" fmla="*/ 9 w 35"/>
                <a:gd name="T31" fmla="*/ 18 h 35"/>
                <a:gd name="T32" fmla="*/ 9 w 35"/>
                <a:gd name="T33" fmla="*/ 16 h 35"/>
                <a:gd name="T34" fmla="*/ 10 w 35"/>
                <a:gd name="T35" fmla="*/ 16 h 35"/>
                <a:gd name="T36" fmla="*/ 16 w 35"/>
                <a:gd name="T37" fmla="*/ 21 h 35"/>
                <a:gd name="T38" fmla="*/ 26 w 35"/>
                <a:gd name="T39" fmla="*/ 12 h 35"/>
                <a:gd name="T40" fmla="*/ 27 w 35"/>
                <a:gd name="T41" fmla="*/ 1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5" h="35">
                  <a:moveTo>
                    <a:pt x="18" y="0"/>
                  </a:moveTo>
                  <a:cubicBezTo>
                    <a:pt x="8" y="0"/>
                    <a:pt x="0" y="8"/>
                    <a:pt x="0" y="18"/>
                  </a:cubicBezTo>
                  <a:cubicBezTo>
                    <a:pt x="0" y="27"/>
                    <a:pt x="8" y="35"/>
                    <a:pt x="18" y="35"/>
                  </a:cubicBezTo>
                  <a:cubicBezTo>
                    <a:pt x="28" y="35"/>
                    <a:pt x="35" y="27"/>
                    <a:pt x="35" y="18"/>
                  </a:cubicBezTo>
                  <a:cubicBezTo>
                    <a:pt x="35" y="8"/>
                    <a:pt x="28" y="0"/>
                    <a:pt x="18" y="0"/>
                  </a:cubicBezTo>
                  <a:close/>
                  <a:moveTo>
                    <a:pt x="18" y="32"/>
                  </a:moveTo>
                  <a:cubicBezTo>
                    <a:pt x="10" y="32"/>
                    <a:pt x="3" y="26"/>
                    <a:pt x="3" y="18"/>
                  </a:cubicBezTo>
                  <a:cubicBezTo>
                    <a:pt x="3" y="10"/>
                    <a:pt x="10" y="3"/>
                    <a:pt x="18" y="3"/>
                  </a:cubicBezTo>
                  <a:cubicBezTo>
                    <a:pt x="26" y="3"/>
                    <a:pt x="32" y="10"/>
                    <a:pt x="32" y="18"/>
                  </a:cubicBezTo>
                  <a:cubicBezTo>
                    <a:pt x="32" y="26"/>
                    <a:pt x="26" y="32"/>
                    <a:pt x="18" y="32"/>
                  </a:cubicBezTo>
                  <a:close/>
                  <a:moveTo>
                    <a:pt x="27" y="12"/>
                  </a:moveTo>
                  <a:cubicBezTo>
                    <a:pt x="28" y="13"/>
                    <a:pt x="28" y="13"/>
                    <a:pt x="27" y="14"/>
                  </a:cubicBezTo>
                  <a:cubicBezTo>
                    <a:pt x="16" y="23"/>
                    <a:pt x="16" y="23"/>
                    <a:pt x="16" y="23"/>
                  </a:cubicBezTo>
                  <a:cubicBezTo>
                    <a:pt x="16" y="23"/>
                    <a:pt x="16" y="23"/>
                    <a:pt x="16" y="23"/>
                  </a:cubicBezTo>
                  <a:cubicBezTo>
                    <a:pt x="15" y="23"/>
                    <a:pt x="15" y="23"/>
                    <a:pt x="15" y="23"/>
                  </a:cubicBezTo>
                  <a:cubicBezTo>
                    <a:pt x="9" y="18"/>
                    <a:pt x="9" y="18"/>
                    <a:pt x="9" y="18"/>
                  </a:cubicBezTo>
                  <a:cubicBezTo>
                    <a:pt x="8" y="18"/>
                    <a:pt x="8" y="17"/>
                    <a:pt x="9" y="16"/>
                  </a:cubicBezTo>
                  <a:cubicBezTo>
                    <a:pt x="9" y="16"/>
                    <a:pt x="10" y="16"/>
                    <a:pt x="10" y="16"/>
                  </a:cubicBezTo>
                  <a:cubicBezTo>
                    <a:pt x="16" y="21"/>
                    <a:pt x="16" y="21"/>
                    <a:pt x="16" y="21"/>
                  </a:cubicBezTo>
                  <a:cubicBezTo>
                    <a:pt x="26" y="12"/>
                    <a:pt x="26" y="12"/>
                    <a:pt x="26" y="12"/>
                  </a:cubicBezTo>
                  <a:cubicBezTo>
                    <a:pt x="26" y="12"/>
                    <a:pt x="27" y="12"/>
                    <a:pt x="27" y="12"/>
                  </a:cubicBezTo>
                  <a:close/>
                </a:path>
              </a:pathLst>
            </a:custGeom>
            <a:solidFill>
              <a:srgbClr val="71BFEB">
                <a:alpha val="33000"/>
              </a:srgbClr>
            </a:solidFill>
            <a:ln>
              <a:noFill/>
            </a:ln>
          </p:spPr>
          <p:txBody>
            <a:bodyPr vert="horz" wrap="square" lIns="68580" tIns="34291" rIns="68580" bIns="34291"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350" b="0" i="0" u="none" strike="noStrike" kern="0" cap="none" spc="0" normalizeH="0" baseline="0" noProof="0" dirty="0">
                <a:ln>
                  <a:noFill/>
                </a:ln>
                <a:solidFill>
                  <a:prstClr val="black"/>
                </a:solidFill>
                <a:effectLst/>
                <a:uLnTx/>
                <a:uFillTx/>
                <a:latin typeface="印品黑体" panose="00000500000000000000" pitchFamily="2" charset="-122"/>
              </a:endParaRPr>
            </a:p>
          </p:txBody>
        </p:sp>
        <p:sp>
          <p:nvSpPr>
            <p:cNvPr id="86" name="Freeform 31"/>
            <p:cNvSpPr>
              <a:spLocks noEditPoints="1"/>
            </p:cNvSpPr>
            <p:nvPr/>
          </p:nvSpPr>
          <p:spPr bwMode="auto">
            <a:xfrm>
              <a:off x="3054" y="9716"/>
              <a:ext cx="501" cy="545"/>
            </a:xfrm>
            <a:custGeom>
              <a:avLst/>
              <a:gdLst>
                <a:gd name="T0" fmla="*/ 42 w 58"/>
                <a:gd name="T1" fmla="*/ 4 h 63"/>
                <a:gd name="T2" fmla="*/ 41 w 58"/>
                <a:gd name="T3" fmla="*/ 10 h 63"/>
                <a:gd name="T4" fmla="*/ 17 w 58"/>
                <a:gd name="T5" fmla="*/ 47 h 63"/>
                <a:gd name="T6" fmla="*/ 15 w 58"/>
                <a:gd name="T7" fmla="*/ 54 h 63"/>
                <a:gd name="T8" fmla="*/ 19 w 58"/>
                <a:gd name="T9" fmla="*/ 47 h 63"/>
                <a:gd name="T10" fmla="*/ 49 w 58"/>
                <a:gd name="T11" fmla="*/ 19 h 63"/>
                <a:gd name="T12" fmla="*/ 53 w 58"/>
                <a:gd name="T13" fmla="*/ 14 h 63"/>
                <a:gd name="T14" fmla="*/ 48 w 58"/>
                <a:gd name="T15" fmla="*/ 19 h 63"/>
                <a:gd name="T16" fmla="*/ 4 w 58"/>
                <a:gd name="T17" fmla="*/ 43 h 63"/>
                <a:gd name="T18" fmla="*/ 11 w 58"/>
                <a:gd name="T19" fmla="*/ 41 h 63"/>
                <a:gd name="T20" fmla="*/ 57 w 58"/>
                <a:gd name="T21" fmla="*/ 28 h 63"/>
                <a:gd name="T22" fmla="*/ 51 w 58"/>
                <a:gd name="T23" fmla="*/ 30 h 63"/>
                <a:gd name="T24" fmla="*/ 57 w 58"/>
                <a:gd name="T25" fmla="*/ 28 h 63"/>
                <a:gd name="T26" fmla="*/ 1 w 58"/>
                <a:gd name="T27" fmla="*/ 28 h 63"/>
                <a:gd name="T28" fmla="*/ 7 w 58"/>
                <a:gd name="T29" fmla="*/ 30 h 63"/>
                <a:gd name="T30" fmla="*/ 48 w 58"/>
                <a:gd name="T31" fmla="*/ 39 h 63"/>
                <a:gd name="T32" fmla="*/ 54 w 58"/>
                <a:gd name="T33" fmla="*/ 44 h 63"/>
                <a:gd name="T34" fmla="*/ 49 w 58"/>
                <a:gd name="T35" fmla="*/ 39 h 63"/>
                <a:gd name="T36" fmla="*/ 5 w 58"/>
                <a:gd name="T37" fmla="*/ 16 h 63"/>
                <a:gd name="T38" fmla="*/ 11 w 58"/>
                <a:gd name="T39" fmla="*/ 18 h 63"/>
                <a:gd name="T40" fmla="*/ 41 w 58"/>
                <a:gd name="T41" fmla="*/ 47 h 63"/>
                <a:gd name="T42" fmla="*/ 42 w 58"/>
                <a:gd name="T43" fmla="*/ 54 h 63"/>
                <a:gd name="T44" fmla="*/ 44 w 58"/>
                <a:gd name="T45" fmla="*/ 53 h 63"/>
                <a:gd name="T46" fmla="*/ 18 w 58"/>
                <a:gd name="T47" fmla="*/ 11 h 63"/>
                <a:gd name="T48" fmla="*/ 16 w 58"/>
                <a:gd name="T49" fmla="*/ 4 h 63"/>
                <a:gd name="T50" fmla="*/ 17 w 58"/>
                <a:gd name="T51" fmla="*/ 10 h 63"/>
                <a:gd name="T52" fmla="*/ 30 w 58"/>
                <a:gd name="T53" fmla="*/ 1 h 63"/>
                <a:gd name="T54" fmla="*/ 28 w 58"/>
                <a:gd name="T55" fmla="*/ 7 h 63"/>
                <a:gd name="T56" fmla="*/ 40 w 58"/>
                <a:gd name="T57" fmla="*/ 41 h 63"/>
                <a:gd name="T58" fmla="*/ 37 w 58"/>
                <a:gd name="T59" fmla="*/ 51 h 63"/>
                <a:gd name="T60" fmla="*/ 38 w 58"/>
                <a:gd name="T61" fmla="*/ 55 h 63"/>
                <a:gd name="T62" fmla="*/ 35 w 58"/>
                <a:gd name="T63" fmla="*/ 60 h 63"/>
                <a:gd name="T64" fmla="*/ 28 w 58"/>
                <a:gd name="T65" fmla="*/ 63 h 63"/>
                <a:gd name="T66" fmla="*/ 21 w 58"/>
                <a:gd name="T67" fmla="*/ 58 h 63"/>
                <a:gd name="T68" fmla="*/ 22 w 58"/>
                <a:gd name="T69" fmla="*/ 53 h 63"/>
                <a:gd name="T70" fmla="*/ 21 w 58"/>
                <a:gd name="T71" fmla="*/ 49 h 63"/>
                <a:gd name="T72" fmla="*/ 13 w 58"/>
                <a:gd name="T73" fmla="*/ 29 h 63"/>
                <a:gd name="T74" fmla="*/ 33 w 58"/>
                <a:gd name="T75" fmla="*/ 61 h 63"/>
                <a:gd name="T76" fmla="*/ 25 w 58"/>
                <a:gd name="T77" fmla="*/ 61 h 63"/>
                <a:gd name="T78" fmla="*/ 33 w 58"/>
                <a:gd name="T79" fmla="*/ 61 h 63"/>
                <a:gd name="T80" fmla="*/ 23 w 58"/>
                <a:gd name="T81" fmla="*/ 58 h 63"/>
                <a:gd name="T82" fmla="*/ 31 w 58"/>
                <a:gd name="T83" fmla="*/ 58 h 63"/>
                <a:gd name="T84" fmla="*/ 34 w 58"/>
                <a:gd name="T85" fmla="*/ 57 h 63"/>
                <a:gd name="T86" fmla="*/ 23 w 58"/>
                <a:gd name="T87" fmla="*/ 55 h 63"/>
                <a:gd name="T88" fmla="*/ 36 w 58"/>
                <a:gd name="T89" fmla="*/ 55 h 63"/>
                <a:gd name="T90" fmla="*/ 25 w 58"/>
                <a:gd name="T91" fmla="*/ 52 h 63"/>
                <a:gd name="T92" fmla="*/ 34 w 58"/>
                <a:gd name="T93" fmla="*/ 52 h 63"/>
                <a:gd name="T94" fmla="*/ 34 w 58"/>
                <a:gd name="T95" fmla="*/ 50 h 63"/>
                <a:gd name="T96" fmla="*/ 25 w 58"/>
                <a:gd name="T97" fmla="*/ 49 h 63"/>
                <a:gd name="T98" fmla="*/ 34 w 58"/>
                <a:gd name="T99" fmla="*/ 50 h 63"/>
                <a:gd name="T100" fmla="*/ 15 w 58"/>
                <a:gd name="T101" fmla="*/ 29 h 63"/>
                <a:gd name="T102" fmla="*/ 25 w 58"/>
                <a:gd name="T103" fmla="*/ 47 h 63"/>
                <a:gd name="T104" fmla="*/ 24 w 58"/>
                <a:gd name="T105" fmla="*/ 31 h 63"/>
                <a:gd name="T106" fmla="*/ 31 w 58"/>
                <a:gd name="T107" fmla="*/ 47 h 63"/>
                <a:gd name="T108" fmla="*/ 35 w 58"/>
                <a:gd name="T109" fmla="*/ 32 h 63"/>
                <a:gd name="T110" fmla="*/ 35 w 58"/>
                <a:gd name="T111" fmla="*/ 4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8" h="63">
                  <a:moveTo>
                    <a:pt x="40" y="11"/>
                  </a:moveTo>
                  <a:cubicBezTo>
                    <a:pt x="39" y="10"/>
                    <a:pt x="39" y="10"/>
                    <a:pt x="39" y="9"/>
                  </a:cubicBezTo>
                  <a:cubicBezTo>
                    <a:pt x="42" y="4"/>
                    <a:pt x="42" y="4"/>
                    <a:pt x="42" y="4"/>
                  </a:cubicBezTo>
                  <a:cubicBezTo>
                    <a:pt x="43" y="4"/>
                    <a:pt x="43" y="3"/>
                    <a:pt x="44" y="4"/>
                  </a:cubicBezTo>
                  <a:cubicBezTo>
                    <a:pt x="44" y="4"/>
                    <a:pt x="44" y="5"/>
                    <a:pt x="44" y="5"/>
                  </a:cubicBezTo>
                  <a:cubicBezTo>
                    <a:pt x="41" y="10"/>
                    <a:pt x="41" y="10"/>
                    <a:pt x="41" y="10"/>
                  </a:cubicBezTo>
                  <a:cubicBezTo>
                    <a:pt x="41" y="10"/>
                    <a:pt x="41" y="11"/>
                    <a:pt x="40" y="11"/>
                  </a:cubicBezTo>
                  <a:cubicBezTo>
                    <a:pt x="40" y="11"/>
                    <a:pt x="40" y="11"/>
                    <a:pt x="40" y="11"/>
                  </a:cubicBezTo>
                  <a:close/>
                  <a:moveTo>
                    <a:pt x="17" y="47"/>
                  </a:moveTo>
                  <a:cubicBezTo>
                    <a:pt x="14" y="53"/>
                    <a:pt x="14" y="53"/>
                    <a:pt x="14" y="53"/>
                  </a:cubicBezTo>
                  <a:cubicBezTo>
                    <a:pt x="14" y="53"/>
                    <a:pt x="14" y="54"/>
                    <a:pt x="15" y="54"/>
                  </a:cubicBezTo>
                  <a:cubicBezTo>
                    <a:pt x="15" y="54"/>
                    <a:pt x="15" y="54"/>
                    <a:pt x="15" y="54"/>
                  </a:cubicBezTo>
                  <a:cubicBezTo>
                    <a:pt x="16" y="54"/>
                    <a:pt x="16" y="54"/>
                    <a:pt x="16" y="54"/>
                  </a:cubicBezTo>
                  <a:cubicBezTo>
                    <a:pt x="19" y="48"/>
                    <a:pt x="19" y="48"/>
                    <a:pt x="19" y="48"/>
                  </a:cubicBezTo>
                  <a:cubicBezTo>
                    <a:pt x="19" y="48"/>
                    <a:pt x="19" y="47"/>
                    <a:pt x="19" y="47"/>
                  </a:cubicBezTo>
                  <a:cubicBezTo>
                    <a:pt x="18" y="47"/>
                    <a:pt x="18" y="47"/>
                    <a:pt x="17" y="47"/>
                  </a:cubicBezTo>
                  <a:close/>
                  <a:moveTo>
                    <a:pt x="48" y="19"/>
                  </a:moveTo>
                  <a:cubicBezTo>
                    <a:pt x="49" y="19"/>
                    <a:pt x="49" y="19"/>
                    <a:pt x="49" y="19"/>
                  </a:cubicBezTo>
                  <a:cubicBezTo>
                    <a:pt x="54" y="16"/>
                    <a:pt x="54" y="16"/>
                    <a:pt x="54" y="16"/>
                  </a:cubicBezTo>
                  <a:cubicBezTo>
                    <a:pt x="55" y="15"/>
                    <a:pt x="55" y="15"/>
                    <a:pt x="54" y="14"/>
                  </a:cubicBezTo>
                  <a:cubicBezTo>
                    <a:pt x="54" y="14"/>
                    <a:pt x="54" y="14"/>
                    <a:pt x="53" y="14"/>
                  </a:cubicBezTo>
                  <a:cubicBezTo>
                    <a:pt x="48" y="17"/>
                    <a:pt x="48" y="17"/>
                    <a:pt x="48" y="17"/>
                  </a:cubicBezTo>
                  <a:cubicBezTo>
                    <a:pt x="47" y="17"/>
                    <a:pt x="47" y="18"/>
                    <a:pt x="48" y="18"/>
                  </a:cubicBezTo>
                  <a:cubicBezTo>
                    <a:pt x="48" y="19"/>
                    <a:pt x="48" y="19"/>
                    <a:pt x="48" y="19"/>
                  </a:cubicBezTo>
                  <a:close/>
                  <a:moveTo>
                    <a:pt x="10" y="39"/>
                  </a:moveTo>
                  <a:cubicBezTo>
                    <a:pt x="5" y="42"/>
                    <a:pt x="5" y="42"/>
                    <a:pt x="5" y="42"/>
                  </a:cubicBezTo>
                  <a:cubicBezTo>
                    <a:pt x="4" y="42"/>
                    <a:pt x="4" y="43"/>
                    <a:pt x="4" y="43"/>
                  </a:cubicBezTo>
                  <a:cubicBezTo>
                    <a:pt x="4" y="44"/>
                    <a:pt x="5" y="44"/>
                    <a:pt x="5" y="44"/>
                  </a:cubicBezTo>
                  <a:cubicBezTo>
                    <a:pt x="5" y="44"/>
                    <a:pt x="5" y="44"/>
                    <a:pt x="6" y="44"/>
                  </a:cubicBezTo>
                  <a:cubicBezTo>
                    <a:pt x="11" y="41"/>
                    <a:pt x="11" y="41"/>
                    <a:pt x="11" y="41"/>
                  </a:cubicBezTo>
                  <a:cubicBezTo>
                    <a:pt x="11" y="40"/>
                    <a:pt x="11" y="40"/>
                    <a:pt x="11" y="39"/>
                  </a:cubicBezTo>
                  <a:cubicBezTo>
                    <a:pt x="11" y="39"/>
                    <a:pt x="10" y="39"/>
                    <a:pt x="10" y="39"/>
                  </a:cubicBezTo>
                  <a:close/>
                  <a:moveTo>
                    <a:pt x="57" y="28"/>
                  </a:moveTo>
                  <a:cubicBezTo>
                    <a:pt x="51" y="28"/>
                    <a:pt x="51" y="28"/>
                    <a:pt x="51" y="28"/>
                  </a:cubicBezTo>
                  <a:cubicBezTo>
                    <a:pt x="51" y="28"/>
                    <a:pt x="50" y="28"/>
                    <a:pt x="50" y="29"/>
                  </a:cubicBezTo>
                  <a:cubicBezTo>
                    <a:pt x="50" y="29"/>
                    <a:pt x="51" y="30"/>
                    <a:pt x="51" y="30"/>
                  </a:cubicBezTo>
                  <a:cubicBezTo>
                    <a:pt x="57" y="30"/>
                    <a:pt x="57" y="30"/>
                    <a:pt x="57" y="30"/>
                  </a:cubicBezTo>
                  <a:cubicBezTo>
                    <a:pt x="58" y="30"/>
                    <a:pt x="58" y="29"/>
                    <a:pt x="58" y="29"/>
                  </a:cubicBezTo>
                  <a:cubicBezTo>
                    <a:pt x="58" y="28"/>
                    <a:pt x="58" y="28"/>
                    <a:pt x="57" y="28"/>
                  </a:cubicBezTo>
                  <a:close/>
                  <a:moveTo>
                    <a:pt x="8" y="29"/>
                  </a:moveTo>
                  <a:cubicBezTo>
                    <a:pt x="8" y="28"/>
                    <a:pt x="8" y="28"/>
                    <a:pt x="7" y="28"/>
                  </a:cubicBezTo>
                  <a:cubicBezTo>
                    <a:pt x="1" y="28"/>
                    <a:pt x="1" y="28"/>
                    <a:pt x="1" y="28"/>
                  </a:cubicBezTo>
                  <a:cubicBezTo>
                    <a:pt x="1" y="28"/>
                    <a:pt x="0" y="28"/>
                    <a:pt x="0" y="29"/>
                  </a:cubicBezTo>
                  <a:cubicBezTo>
                    <a:pt x="0" y="29"/>
                    <a:pt x="1" y="30"/>
                    <a:pt x="1" y="30"/>
                  </a:cubicBezTo>
                  <a:cubicBezTo>
                    <a:pt x="7" y="30"/>
                    <a:pt x="7" y="30"/>
                    <a:pt x="7" y="30"/>
                  </a:cubicBezTo>
                  <a:cubicBezTo>
                    <a:pt x="8" y="30"/>
                    <a:pt x="8" y="29"/>
                    <a:pt x="8" y="29"/>
                  </a:cubicBezTo>
                  <a:close/>
                  <a:moveTo>
                    <a:pt x="49" y="39"/>
                  </a:moveTo>
                  <a:cubicBezTo>
                    <a:pt x="48" y="39"/>
                    <a:pt x="48" y="39"/>
                    <a:pt x="48" y="39"/>
                  </a:cubicBezTo>
                  <a:cubicBezTo>
                    <a:pt x="47" y="40"/>
                    <a:pt x="47" y="40"/>
                    <a:pt x="48" y="41"/>
                  </a:cubicBezTo>
                  <a:cubicBezTo>
                    <a:pt x="53" y="44"/>
                    <a:pt x="53" y="44"/>
                    <a:pt x="53" y="44"/>
                  </a:cubicBezTo>
                  <a:cubicBezTo>
                    <a:pt x="53" y="44"/>
                    <a:pt x="53" y="44"/>
                    <a:pt x="54" y="44"/>
                  </a:cubicBezTo>
                  <a:cubicBezTo>
                    <a:pt x="54" y="44"/>
                    <a:pt x="54" y="44"/>
                    <a:pt x="54" y="43"/>
                  </a:cubicBezTo>
                  <a:cubicBezTo>
                    <a:pt x="55" y="43"/>
                    <a:pt x="55" y="42"/>
                    <a:pt x="54" y="42"/>
                  </a:cubicBezTo>
                  <a:lnTo>
                    <a:pt x="49" y="39"/>
                  </a:lnTo>
                  <a:close/>
                  <a:moveTo>
                    <a:pt x="6" y="14"/>
                  </a:moveTo>
                  <a:cubicBezTo>
                    <a:pt x="5" y="14"/>
                    <a:pt x="4" y="14"/>
                    <a:pt x="4" y="14"/>
                  </a:cubicBezTo>
                  <a:cubicBezTo>
                    <a:pt x="4" y="15"/>
                    <a:pt x="4" y="15"/>
                    <a:pt x="5" y="16"/>
                  </a:cubicBezTo>
                  <a:cubicBezTo>
                    <a:pt x="10" y="19"/>
                    <a:pt x="10" y="19"/>
                    <a:pt x="10" y="19"/>
                  </a:cubicBezTo>
                  <a:cubicBezTo>
                    <a:pt x="10" y="19"/>
                    <a:pt x="10" y="19"/>
                    <a:pt x="10" y="19"/>
                  </a:cubicBezTo>
                  <a:cubicBezTo>
                    <a:pt x="11" y="19"/>
                    <a:pt x="11" y="19"/>
                    <a:pt x="11" y="18"/>
                  </a:cubicBezTo>
                  <a:cubicBezTo>
                    <a:pt x="11" y="18"/>
                    <a:pt x="11" y="17"/>
                    <a:pt x="11" y="17"/>
                  </a:cubicBezTo>
                  <a:lnTo>
                    <a:pt x="6" y="14"/>
                  </a:lnTo>
                  <a:close/>
                  <a:moveTo>
                    <a:pt x="41" y="47"/>
                  </a:moveTo>
                  <a:cubicBezTo>
                    <a:pt x="41" y="47"/>
                    <a:pt x="40" y="47"/>
                    <a:pt x="40" y="47"/>
                  </a:cubicBezTo>
                  <a:cubicBezTo>
                    <a:pt x="39" y="47"/>
                    <a:pt x="39" y="48"/>
                    <a:pt x="39" y="48"/>
                  </a:cubicBezTo>
                  <a:cubicBezTo>
                    <a:pt x="42" y="54"/>
                    <a:pt x="42" y="54"/>
                    <a:pt x="42" y="54"/>
                  </a:cubicBezTo>
                  <a:cubicBezTo>
                    <a:pt x="43" y="54"/>
                    <a:pt x="43" y="54"/>
                    <a:pt x="43" y="54"/>
                  </a:cubicBezTo>
                  <a:cubicBezTo>
                    <a:pt x="43" y="54"/>
                    <a:pt x="44" y="54"/>
                    <a:pt x="44" y="54"/>
                  </a:cubicBezTo>
                  <a:cubicBezTo>
                    <a:pt x="44" y="54"/>
                    <a:pt x="44" y="53"/>
                    <a:pt x="44" y="53"/>
                  </a:cubicBezTo>
                  <a:lnTo>
                    <a:pt x="41" y="47"/>
                  </a:lnTo>
                  <a:close/>
                  <a:moveTo>
                    <a:pt x="17" y="10"/>
                  </a:moveTo>
                  <a:cubicBezTo>
                    <a:pt x="18" y="10"/>
                    <a:pt x="18" y="11"/>
                    <a:pt x="18" y="11"/>
                  </a:cubicBezTo>
                  <a:cubicBezTo>
                    <a:pt x="18" y="11"/>
                    <a:pt x="19" y="11"/>
                    <a:pt x="19" y="11"/>
                  </a:cubicBezTo>
                  <a:cubicBezTo>
                    <a:pt x="19" y="10"/>
                    <a:pt x="19" y="10"/>
                    <a:pt x="19" y="9"/>
                  </a:cubicBezTo>
                  <a:cubicBezTo>
                    <a:pt x="16" y="4"/>
                    <a:pt x="16" y="4"/>
                    <a:pt x="16" y="4"/>
                  </a:cubicBezTo>
                  <a:cubicBezTo>
                    <a:pt x="16" y="4"/>
                    <a:pt x="15" y="3"/>
                    <a:pt x="15" y="4"/>
                  </a:cubicBezTo>
                  <a:cubicBezTo>
                    <a:pt x="14" y="4"/>
                    <a:pt x="14" y="5"/>
                    <a:pt x="14" y="5"/>
                  </a:cubicBezTo>
                  <a:lnTo>
                    <a:pt x="17" y="10"/>
                  </a:lnTo>
                  <a:close/>
                  <a:moveTo>
                    <a:pt x="29" y="8"/>
                  </a:moveTo>
                  <a:cubicBezTo>
                    <a:pt x="30" y="8"/>
                    <a:pt x="30" y="7"/>
                    <a:pt x="30" y="7"/>
                  </a:cubicBezTo>
                  <a:cubicBezTo>
                    <a:pt x="30" y="1"/>
                    <a:pt x="30" y="1"/>
                    <a:pt x="30" y="1"/>
                  </a:cubicBezTo>
                  <a:cubicBezTo>
                    <a:pt x="30" y="0"/>
                    <a:pt x="30" y="0"/>
                    <a:pt x="29" y="0"/>
                  </a:cubicBezTo>
                  <a:cubicBezTo>
                    <a:pt x="29" y="0"/>
                    <a:pt x="28" y="0"/>
                    <a:pt x="28" y="1"/>
                  </a:cubicBezTo>
                  <a:cubicBezTo>
                    <a:pt x="28" y="7"/>
                    <a:pt x="28" y="7"/>
                    <a:pt x="28" y="7"/>
                  </a:cubicBezTo>
                  <a:cubicBezTo>
                    <a:pt x="28" y="7"/>
                    <a:pt x="29" y="8"/>
                    <a:pt x="29" y="8"/>
                  </a:cubicBezTo>
                  <a:close/>
                  <a:moveTo>
                    <a:pt x="45" y="29"/>
                  </a:moveTo>
                  <a:cubicBezTo>
                    <a:pt x="45" y="33"/>
                    <a:pt x="44" y="38"/>
                    <a:pt x="40" y="41"/>
                  </a:cubicBezTo>
                  <a:cubicBezTo>
                    <a:pt x="38" y="43"/>
                    <a:pt x="37" y="46"/>
                    <a:pt x="37" y="47"/>
                  </a:cubicBezTo>
                  <a:cubicBezTo>
                    <a:pt x="38" y="48"/>
                    <a:pt x="38" y="48"/>
                    <a:pt x="38" y="49"/>
                  </a:cubicBezTo>
                  <a:cubicBezTo>
                    <a:pt x="38" y="50"/>
                    <a:pt x="38" y="50"/>
                    <a:pt x="37" y="51"/>
                  </a:cubicBezTo>
                  <a:cubicBezTo>
                    <a:pt x="38" y="51"/>
                    <a:pt x="38" y="51"/>
                    <a:pt x="38" y="52"/>
                  </a:cubicBezTo>
                  <a:cubicBezTo>
                    <a:pt x="38" y="53"/>
                    <a:pt x="38" y="53"/>
                    <a:pt x="37" y="53"/>
                  </a:cubicBezTo>
                  <a:cubicBezTo>
                    <a:pt x="38" y="54"/>
                    <a:pt x="38" y="54"/>
                    <a:pt x="38" y="55"/>
                  </a:cubicBezTo>
                  <a:cubicBezTo>
                    <a:pt x="38" y="56"/>
                    <a:pt x="38" y="56"/>
                    <a:pt x="37" y="56"/>
                  </a:cubicBezTo>
                  <a:cubicBezTo>
                    <a:pt x="38" y="57"/>
                    <a:pt x="38" y="57"/>
                    <a:pt x="38" y="58"/>
                  </a:cubicBezTo>
                  <a:cubicBezTo>
                    <a:pt x="38" y="59"/>
                    <a:pt x="37" y="60"/>
                    <a:pt x="35" y="60"/>
                  </a:cubicBezTo>
                  <a:cubicBezTo>
                    <a:pt x="35" y="60"/>
                    <a:pt x="35" y="61"/>
                    <a:pt x="35" y="61"/>
                  </a:cubicBezTo>
                  <a:cubicBezTo>
                    <a:pt x="35" y="63"/>
                    <a:pt x="33" y="63"/>
                    <a:pt x="31" y="63"/>
                  </a:cubicBezTo>
                  <a:cubicBezTo>
                    <a:pt x="28" y="63"/>
                    <a:pt x="28" y="63"/>
                    <a:pt x="28" y="63"/>
                  </a:cubicBezTo>
                  <a:cubicBezTo>
                    <a:pt x="26" y="63"/>
                    <a:pt x="23" y="63"/>
                    <a:pt x="23" y="61"/>
                  </a:cubicBezTo>
                  <a:cubicBezTo>
                    <a:pt x="23" y="61"/>
                    <a:pt x="23" y="60"/>
                    <a:pt x="23" y="60"/>
                  </a:cubicBezTo>
                  <a:cubicBezTo>
                    <a:pt x="22" y="60"/>
                    <a:pt x="21" y="59"/>
                    <a:pt x="21" y="58"/>
                  </a:cubicBezTo>
                  <a:cubicBezTo>
                    <a:pt x="21" y="57"/>
                    <a:pt x="21" y="57"/>
                    <a:pt x="22" y="56"/>
                  </a:cubicBezTo>
                  <a:cubicBezTo>
                    <a:pt x="21" y="56"/>
                    <a:pt x="21" y="56"/>
                    <a:pt x="21" y="55"/>
                  </a:cubicBezTo>
                  <a:cubicBezTo>
                    <a:pt x="21" y="54"/>
                    <a:pt x="21" y="54"/>
                    <a:pt x="22" y="53"/>
                  </a:cubicBezTo>
                  <a:cubicBezTo>
                    <a:pt x="21" y="53"/>
                    <a:pt x="21" y="53"/>
                    <a:pt x="21" y="52"/>
                  </a:cubicBezTo>
                  <a:cubicBezTo>
                    <a:pt x="21" y="51"/>
                    <a:pt x="21" y="51"/>
                    <a:pt x="22" y="51"/>
                  </a:cubicBezTo>
                  <a:cubicBezTo>
                    <a:pt x="21" y="50"/>
                    <a:pt x="21" y="50"/>
                    <a:pt x="21" y="49"/>
                  </a:cubicBezTo>
                  <a:cubicBezTo>
                    <a:pt x="21" y="48"/>
                    <a:pt x="21" y="48"/>
                    <a:pt x="22" y="47"/>
                  </a:cubicBezTo>
                  <a:cubicBezTo>
                    <a:pt x="22" y="46"/>
                    <a:pt x="21" y="43"/>
                    <a:pt x="18" y="41"/>
                  </a:cubicBezTo>
                  <a:cubicBezTo>
                    <a:pt x="15" y="38"/>
                    <a:pt x="13" y="33"/>
                    <a:pt x="13" y="29"/>
                  </a:cubicBezTo>
                  <a:cubicBezTo>
                    <a:pt x="13" y="20"/>
                    <a:pt x="20" y="13"/>
                    <a:pt x="29" y="13"/>
                  </a:cubicBezTo>
                  <a:cubicBezTo>
                    <a:pt x="38" y="13"/>
                    <a:pt x="45" y="20"/>
                    <a:pt x="45" y="29"/>
                  </a:cubicBezTo>
                  <a:close/>
                  <a:moveTo>
                    <a:pt x="33" y="61"/>
                  </a:moveTo>
                  <a:cubicBezTo>
                    <a:pt x="33" y="61"/>
                    <a:pt x="32" y="60"/>
                    <a:pt x="31" y="60"/>
                  </a:cubicBezTo>
                  <a:cubicBezTo>
                    <a:pt x="28" y="60"/>
                    <a:pt x="28" y="60"/>
                    <a:pt x="28" y="60"/>
                  </a:cubicBezTo>
                  <a:cubicBezTo>
                    <a:pt x="26" y="60"/>
                    <a:pt x="26" y="61"/>
                    <a:pt x="25" y="61"/>
                  </a:cubicBezTo>
                  <a:cubicBezTo>
                    <a:pt x="26" y="61"/>
                    <a:pt x="26" y="61"/>
                    <a:pt x="28" y="61"/>
                  </a:cubicBezTo>
                  <a:cubicBezTo>
                    <a:pt x="31" y="61"/>
                    <a:pt x="31" y="61"/>
                    <a:pt x="31" y="61"/>
                  </a:cubicBezTo>
                  <a:cubicBezTo>
                    <a:pt x="32" y="61"/>
                    <a:pt x="33" y="61"/>
                    <a:pt x="33" y="61"/>
                  </a:cubicBezTo>
                  <a:close/>
                  <a:moveTo>
                    <a:pt x="34" y="57"/>
                  </a:moveTo>
                  <a:cubicBezTo>
                    <a:pt x="25" y="57"/>
                    <a:pt x="25" y="57"/>
                    <a:pt x="25" y="57"/>
                  </a:cubicBezTo>
                  <a:cubicBezTo>
                    <a:pt x="24" y="57"/>
                    <a:pt x="23" y="58"/>
                    <a:pt x="23" y="58"/>
                  </a:cubicBezTo>
                  <a:cubicBezTo>
                    <a:pt x="23" y="58"/>
                    <a:pt x="24" y="58"/>
                    <a:pt x="25" y="58"/>
                  </a:cubicBezTo>
                  <a:cubicBezTo>
                    <a:pt x="28" y="58"/>
                    <a:pt x="28" y="58"/>
                    <a:pt x="28" y="58"/>
                  </a:cubicBezTo>
                  <a:cubicBezTo>
                    <a:pt x="31" y="58"/>
                    <a:pt x="31" y="58"/>
                    <a:pt x="31" y="58"/>
                  </a:cubicBezTo>
                  <a:cubicBezTo>
                    <a:pt x="34" y="58"/>
                    <a:pt x="34" y="58"/>
                    <a:pt x="34" y="58"/>
                  </a:cubicBezTo>
                  <a:cubicBezTo>
                    <a:pt x="35" y="58"/>
                    <a:pt x="35" y="58"/>
                    <a:pt x="36" y="58"/>
                  </a:cubicBezTo>
                  <a:cubicBezTo>
                    <a:pt x="35" y="58"/>
                    <a:pt x="35" y="57"/>
                    <a:pt x="34" y="57"/>
                  </a:cubicBezTo>
                  <a:close/>
                  <a:moveTo>
                    <a:pt x="34" y="54"/>
                  </a:moveTo>
                  <a:cubicBezTo>
                    <a:pt x="25" y="54"/>
                    <a:pt x="25" y="54"/>
                    <a:pt x="25" y="54"/>
                  </a:cubicBezTo>
                  <a:cubicBezTo>
                    <a:pt x="24" y="54"/>
                    <a:pt x="23" y="55"/>
                    <a:pt x="23" y="55"/>
                  </a:cubicBezTo>
                  <a:cubicBezTo>
                    <a:pt x="23" y="55"/>
                    <a:pt x="24" y="55"/>
                    <a:pt x="25" y="55"/>
                  </a:cubicBezTo>
                  <a:cubicBezTo>
                    <a:pt x="34" y="55"/>
                    <a:pt x="34" y="55"/>
                    <a:pt x="34" y="55"/>
                  </a:cubicBezTo>
                  <a:cubicBezTo>
                    <a:pt x="35" y="55"/>
                    <a:pt x="35" y="55"/>
                    <a:pt x="36" y="55"/>
                  </a:cubicBezTo>
                  <a:cubicBezTo>
                    <a:pt x="35" y="55"/>
                    <a:pt x="35" y="54"/>
                    <a:pt x="34" y="54"/>
                  </a:cubicBezTo>
                  <a:close/>
                  <a:moveTo>
                    <a:pt x="34" y="52"/>
                  </a:moveTo>
                  <a:cubicBezTo>
                    <a:pt x="25" y="52"/>
                    <a:pt x="25" y="52"/>
                    <a:pt x="25" y="52"/>
                  </a:cubicBezTo>
                  <a:cubicBezTo>
                    <a:pt x="24" y="52"/>
                    <a:pt x="23" y="52"/>
                    <a:pt x="23" y="52"/>
                  </a:cubicBezTo>
                  <a:cubicBezTo>
                    <a:pt x="23" y="52"/>
                    <a:pt x="24" y="52"/>
                    <a:pt x="25" y="52"/>
                  </a:cubicBezTo>
                  <a:cubicBezTo>
                    <a:pt x="34" y="52"/>
                    <a:pt x="34" y="52"/>
                    <a:pt x="34" y="52"/>
                  </a:cubicBezTo>
                  <a:cubicBezTo>
                    <a:pt x="35" y="52"/>
                    <a:pt x="35" y="52"/>
                    <a:pt x="36" y="52"/>
                  </a:cubicBezTo>
                  <a:cubicBezTo>
                    <a:pt x="35" y="52"/>
                    <a:pt x="35" y="52"/>
                    <a:pt x="34" y="52"/>
                  </a:cubicBezTo>
                  <a:close/>
                  <a:moveTo>
                    <a:pt x="34" y="50"/>
                  </a:moveTo>
                  <a:cubicBezTo>
                    <a:pt x="35" y="50"/>
                    <a:pt x="35" y="49"/>
                    <a:pt x="36" y="49"/>
                  </a:cubicBezTo>
                  <a:cubicBezTo>
                    <a:pt x="35" y="49"/>
                    <a:pt x="35" y="49"/>
                    <a:pt x="34" y="49"/>
                  </a:cubicBezTo>
                  <a:cubicBezTo>
                    <a:pt x="25" y="49"/>
                    <a:pt x="25" y="49"/>
                    <a:pt x="25" y="49"/>
                  </a:cubicBezTo>
                  <a:cubicBezTo>
                    <a:pt x="24" y="49"/>
                    <a:pt x="23" y="49"/>
                    <a:pt x="23" y="49"/>
                  </a:cubicBezTo>
                  <a:cubicBezTo>
                    <a:pt x="23" y="49"/>
                    <a:pt x="24" y="50"/>
                    <a:pt x="25" y="50"/>
                  </a:cubicBezTo>
                  <a:lnTo>
                    <a:pt x="34" y="50"/>
                  </a:lnTo>
                  <a:close/>
                  <a:moveTo>
                    <a:pt x="43" y="29"/>
                  </a:moveTo>
                  <a:cubicBezTo>
                    <a:pt x="43" y="21"/>
                    <a:pt x="37" y="15"/>
                    <a:pt x="29" y="15"/>
                  </a:cubicBezTo>
                  <a:cubicBezTo>
                    <a:pt x="22" y="15"/>
                    <a:pt x="15" y="21"/>
                    <a:pt x="15" y="29"/>
                  </a:cubicBezTo>
                  <a:cubicBezTo>
                    <a:pt x="15" y="33"/>
                    <a:pt x="17" y="36"/>
                    <a:pt x="20" y="39"/>
                  </a:cubicBezTo>
                  <a:cubicBezTo>
                    <a:pt x="22" y="42"/>
                    <a:pt x="23" y="44"/>
                    <a:pt x="24" y="47"/>
                  </a:cubicBezTo>
                  <a:cubicBezTo>
                    <a:pt x="25" y="47"/>
                    <a:pt x="25" y="47"/>
                    <a:pt x="25" y="47"/>
                  </a:cubicBezTo>
                  <a:cubicBezTo>
                    <a:pt x="26" y="47"/>
                    <a:pt x="26" y="47"/>
                    <a:pt x="26" y="47"/>
                  </a:cubicBezTo>
                  <a:cubicBezTo>
                    <a:pt x="23" y="32"/>
                    <a:pt x="23" y="32"/>
                    <a:pt x="23" y="32"/>
                  </a:cubicBezTo>
                  <a:cubicBezTo>
                    <a:pt x="23" y="32"/>
                    <a:pt x="24" y="31"/>
                    <a:pt x="24" y="31"/>
                  </a:cubicBezTo>
                  <a:cubicBezTo>
                    <a:pt x="25" y="31"/>
                    <a:pt x="25" y="31"/>
                    <a:pt x="25" y="32"/>
                  </a:cubicBezTo>
                  <a:cubicBezTo>
                    <a:pt x="28" y="47"/>
                    <a:pt x="28" y="47"/>
                    <a:pt x="28" y="47"/>
                  </a:cubicBezTo>
                  <a:cubicBezTo>
                    <a:pt x="31" y="47"/>
                    <a:pt x="31" y="47"/>
                    <a:pt x="31" y="47"/>
                  </a:cubicBezTo>
                  <a:cubicBezTo>
                    <a:pt x="33" y="32"/>
                    <a:pt x="33" y="32"/>
                    <a:pt x="33" y="32"/>
                  </a:cubicBezTo>
                  <a:cubicBezTo>
                    <a:pt x="33" y="31"/>
                    <a:pt x="34" y="31"/>
                    <a:pt x="35" y="31"/>
                  </a:cubicBezTo>
                  <a:cubicBezTo>
                    <a:pt x="35" y="31"/>
                    <a:pt x="35" y="32"/>
                    <a:pt x="35" y="32"/>
                  </a:cubicBezTo>
                  <a:cubicBezTo>
                    <a:pt x="33" y="47"/>
                    <a:pt x="33" y="47"/>
                    <a:pt x="33" y="47"/>
                  </a:cubicBezTo>
                  <a:cubicBezTo>
                    <a:pt x="34" y="47"/>
                    <a:pt x="34" y="47"/>
                    <a:pt x="34" y="47"/>
                  </a:cubicBezTo>
                  <a:cubicBezTo>
                    <a:pt x="35" y="47"/>
                    <a:pt x="35" y="47"/>
                    <a:pt x="35" y="47"/>
                  </a:cubicBezTo>
                  <a:cubicBezTo>
                    <a:pt x="35" y="44"/>
                    <a:pt x="37" y="42"/>
                    <a:pt x="39" y="39"/>
                  </a:cubicBezTo>
                  <a:cubicBezTo>
                    <a:pt x="42" y="36"/>
                    <a:pt x="43" y="33"/>
                    <a:pt x="43" y="29"/>
                  </a:cubicBezTo>
                  <a:close/>
                </a:path>
              </a:pathLst>
            </a:custGeom>
            <a:solidFill>
              <a:srgbClr val="71BFEB">
                <a:alpha val="33000"/>
              </a:srgbClr>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1" rIns="68580" bIns="34291"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350" b="0" i="0" u="none" strike="noStrike" kern="0" cap="none" spc="0" normalizeH="0" baseline="0" noProof="0" dirty="0">
                <a:ln>
                  <a:noFill/>
                </a:ln>
                <a:solidFill>
                  <a:prstClr val="black"/>
                </a:solidFill>
                <a:effectLst/>
                <a:uLnTx/>
                <a:uFillTx/>
                <a:latin typeface="印品黑体" panose="00000500000000000000" pitchFamily="2" charset="-122"/>
              </a:endParaRPr>
            </a:p>
          </p:txBody>
        </p:sp>
        <p:sp>
          <p:nvSpPr>
            <p:cNvPr id="87" name="Freeform 32"/>
            <p:cNvSpPr>
              <a:spLocks noEditPoints="1"/>
            </p:cNvSpPr>
            <p:nvPr/>
          </p:nvSpPr>
          <p:spPr bwMode="auto">
            <a:xfrm>
              <a:off x="2448" y="8755"/>
              <a:ext cx="469" cy="524"/>
            </a:xfrm>
            <a:custGeom>
              <a:avLst/>
              <a:gdLst>
                <a:gd name="T0" fmla="*/ 55 w 69"/>
                <a:gd name="T1" fmla="*/ 0 h 77"/>
                <a:gd name="T2" fmla="*/ 45 w 69"/>
                <a:gd name="T3" fmla="*/ 5 h 77"/>
                <a:gd name="T4" fmla="*/ 31 w 69"/>
                <a:gd name="T5" fmla="*/ 7 h 77"/>
                <a:gd name="T6" fmla="*/ 24 w 69"/>
                <a:gd name="T7" fmla="*/ 7 h 77"/>
                <a:gd name="T8" fmla="*/ 10 w 69"/>
                <a:gd name="T9" fmla="*/ 5 h 77"/>
                <a:gd name="T10" fmla="*/ 0 w 69"/>
                <a:gd name="T11" fmla="*/ 69 h 77"/>
                <a:gd name="T12" fmla="*/ 69 w 69"/>
                <a:gd name="T13" fmla="*/ 14 h 77"/>
                <a:gd name="T14" fmla="*/ 10 w 69"/>
                <a:gd name="T15" fmla="*/ 13 h 77"/>
                <a:gd name="T16" fmla="*/ 24 w 69"/>
                <a:gd name="T17" fmla="*/ 10 h 77"/>
                <a:gd name="T18" fmla="*/ 31 w 69"/>
                <a:gd name="T19" fmla="*/ 10 h 77"/>
                <a:gd name="T20" fmla="*/ 45 w 69"/>
                <a:gd name="T21" fmla="*/ 13 h 77"/>
                <a:gd name="T22" fmla="*/ 55 w 69"/>
                <a:gd name="T23" fmla="*/ 17 h 77"/>
                <a:gd name="T24" fmla="*/ 66 w 69"/>
                <a:gd name="T25" fmla="*/ 14 h 77"/>
                <a:gd name="T26" fmla="*/ 7 w 69"/>
                <a:gd name="T27" fmla="*/ 10 h 77"/>
                <a:gd name="T28" fmla="*/ 61 w 69"/>
                <a:gd name="T29" fmla="*/ 74 h 77"/>
                <a:gd name="T30" fmla="*/ 34 w 69"/>
                <a:gd name="T31" fmla="*/ 39 h 77"/>
                <a:gd name="T32" fmla="*/ 34 w 69"/>
                <a:gd name="T33" fmla="*/ 39 h 77"/>
                <a:gd name="T34" fmla="*/ 33 w 69"/>
                <a:gd name="T35" fmla="*/ 36 h 77"/>
                <a:gd name="T36" fmla="*/ 44 w 69"/>
                <a:gd name="T37" fmla="*/ 33 h 77"/>
                <a:gd name="T38" fmla="*/ 45 w 69"/>
                <a:gd name="T39" fmla="*/ 36 h 77"/>
                <a:gd name="T40" fmla="*/ 54 w 69"/>
                <a:gd name="T41" fmla="*/ 39 h 77"/>
                <a:gd name="T42" fmla="*/ 54 w 69"/>
                <a:gd name="T43" fmla="*/ 39 h 77"/>
                <a:gd name="T44" fmla="*/ 53 w 69"/>
                <a:gd name="T45" fmla="*/ 36 h 77"/>
                <a:gd name="T46" fmla="*/ 14 w 69"/>
                <a:gd name="T47" fmla="*/ 43 h 77"/>
                <a:gd name="T48" fmla="*/ 15 w 69"/>
                <a:gd name="T49" fmla="*/ 46 h 77"/>
                <a:gd name="T50" fmla="*/ 24 w 69"/>
                <a:gd name="T51" fmla="*/ 49 h 77"/>
                <a:gd name="T52" fmla="*/ 24 w 69"/>
                <a:gd name="T53" fmla="*/ 49 h 77"/>
                <a:gd name="T54" fmla="*/ 23 w 69"/>
                <a:gd name="T55" fmla="*/ 46 h 77"/>
                <a:gd name="T56" fmla="*/ 34 w 69"/>
                <a:gd name="T57" fmla="*/ 43 h 77"/>
                <a:gd name="T58" fmla="*/ 35 w 69"/>
                <a:gd name="T59" fmla="*/ 46 h 77"/>
                <a:gd name="T60" fmla="*/ 44 w 69"/>
                <a:gd name="T61" fmla="*/ 49 h 77"/>
                <a:gd name="T62" fmla="*/ 44 w 69"/>
                <a:gd name="T63" fmla="*/ 49 h 77"/>
                <a:gd name="T64" fmla="*/ 43 w 69"/>
                <a:gd name="T65" fmla="*/ 46 h 77"/>
                <a:gd name="T66" fmla="*/ 54 w 69"/>
                <a:gd name="T67" fmla="*/ 43 h 77"/>
                <a:gd name="T68" fmla="*/ 55 w 69"/>
                <a:gd name="T69" fmla="*/ 46 h 77"/>
                <a:gd name="T70" fmla="*/ 14 w 69"/>
                <a:gd name="T71" fmla="*/ 59 h 77"/>
                <a:gd name="T72" fmla="*/ 14 w 69"/>
                <a:gd name="T73" fmla="*/ 59 h 77"/>
                <a:gd name="T74" fmla="*/ 13 w 69"/>
                <a:gd name="T75" fmla="*/ 56 h 77"/>
                <a:gd name="T76" fmla="*/ 24 w 69"/>
                <a:gd name="T77" fmla="*/ 53 h 77"/>
                <a:gd name="T78" fmla="*/ 25 w 69"/>
                <a:gd name="T79" fmla="*/ 56 h 77"/>
                <a:gd name="T80" fmla="*/ 34 w 69"/>
                <a:gd name="T81" fmla="*/ 59 h 77"/>
                <a:gd name="T82" fmla="*/ 34 w 69"/>
                <a:gd name="T83" fmla="*/ 59 h 77"/>
                <a:gd name="T84" fmla="*/ 33 w 69"/>
                <a:gd name="T85" fmla="*/ 56 h 77"/>
                <a:gd name="T86" fmla="*/ 44 w 69"/>
                <a:gd name="T87" fmla="*/ 53 h 77"/>
                <a:gd name="T88" fmla="*/ 45 w 69"/>
                <a:gd name="T89" fmla="*/ 56 h 77"/>
                <a:gd name="T90" fmla="*/ 54 w 69"/>
                <a:gd name="T91" fmla="*/ 59 h 77"/>
                <a:gd name="T92" fmla="*/ 54 w 69"/>
                <a:gd name="T93" fmla="*/ 59 h 77"/>
                <a:gd name="T94" fmla="*/ 53 w 69"/>
                <a:gd name="T95" fmla="*/ 56 h 77"/>
                <a:gd name="T96" fmla="*/ 14 w 69"/>
                <a:gd name="T97" fmla="*/ 63 h 77"/>
                <a:gd name="T98" fmla="*/ 15 w 69"/>
                <a:gd name="T99" fmla="*/ 65 h 77"/>
                <a:gd name="T100" fmla="*/ 24 w 69"/>
                <a:gd name="T101" fmla="*/ 68 h 77"/>
                <a:gd name="T102" fmla="*/ 24 w 69"/>
                <a:gd name="T103" fmla="*/ 68 h 77"/>
                <a:gd name="T104" fmla="*/ 23 w 69"/>
                <a:gd name="T105" fmla="*/ 65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9" h="77">
                  <a:moveTo>
                    <a:pt x="61" y="7"/>
                  </a:moveTo>
                  <a:cubicBezTo>
                    <a:pt x="59" y="7"/>
                    <a:pt x="59" y="7"/>
                    <a:pt x="59" y="7"/>
                  </a:cubicBezTo>
                  <a:cubicBezTo>
                    <a:pt x="59" y="5"/>
                    <a:pt x="59" y="5"/>
                    <a:pt x="59" y="5"/>
                  </a:cubicBezTo>
                  <a:cubicBezTo>
                    <a:pt x="59" y="2"/>
                    <a:pt x="57" y="0"/>
                    <a:pt x="55" y="0"/>
                  </a:cubicBezTo>
                  <a:cubicBezTo>
                    <a:pt x="53" y="0"/>
                    <a:pt x="51" y="2"/>
                    <a:pt x="51" y="5"/>
                  </a:cubicBezTo>
                  <a:cubicBezTo>
                    <a:pt x="51" y="7"/>
                    <a:pt x="51" y="7"/>
                    <a:pt x="51" y="7"/>
                  </a:cubicBezTo>
                  <a:cubicBezTo>
                    <a:pt x="45" y="7"/>
                    <a:pt x="45" y="7"/>
                    <a:pt x="45" y="7"/>
                  </a:cubicBezTo>
                  <a:cubicBezTo>
                    <a:pt x="45" y="5"/>
                    <a:pt x="45" y="5"/>
                    <a:pt x="45" y="5"/>
                  </a:cubicBezTo>
                  <a:cubicBezTo>
                    <a:pt x="45" y="2"/>
                    <a:pt x="43" y="0"/>
                    <a:pt x="41" y="0"/>
                  </a:cubicBezTo>
                  <a:cubicBezTo>
                    <a:pt x="39" y="0"/>
                    <a:pt x="37" y="2"/>
                    <a:pt x="37" y="5"/>
                  </a:cubicBezTo>
                  <a:cubicBezTo>
                    <a:pt x="37" y="7"/>
                    <a:pt x="37" y="7"/>
                    <a:pt x="37" y="7"/>
                  </a:cubicBezTo>
                  <a:cubicBezTo>
                    <a:pt x="31" y="7"/>
                    <a:pt x="31" y="7"/>
                    <a:pt x="31" y="7"/>
                  </a:cubicBezTo>
                  <a:cubicBezTo>
                    <a:pt x="31" y="5"/>
                    <a:pt x="31" y="5"/>
                    <a:pt x="31" y="5"/>
                  </a:cubicBezTo>
                  <a:cubicBezTo>
                    <a:pt x="31" y="2"/>
                    <a:pt x="29" y="0"/>
                    <a:pt x="27" y="0"/>
                  </a:cubicBezTo>
                  <a:cubicBezTo>
                    <a:pt x="25" y="0"/>
                    <a:pt x="24" y="2"/>
                    <a:pt x="24" y="5"/>
                  </a:cubicBezTo>
                  <a:cubicBezTo>
                    <a:pt x="24" y="7"/>
                    <a:pt x="24" y="7"/>
                    <a:pt x="24" y="7"/>
                  </a:cubicBezTo>
                  <a:cubicBezTo>
                    <a:pt x="17" y="7"/>
                    <a:pt x="17" y="7"/>
                    <a:pt x="17" y="7"/>
                  </a:cubicBezTo>
                  <a:cubicBezTo>
                    <a:pt x="17" y="5"/>
                    <a:pt x="17" y="5"/>
                    <a:pt x="17" y="5"/>
                  </a:cubicBezTo>
                  <a:cubicBezTo>
                    <a:pt x="17" y="2"/>
                    <a:pt x="16" y="0"/>
                    <a:pt x="14" y="0"/>
                  </a:cubicBezTo>
                  <a:cubicBezTo>
                    <a:pt x="11" y="0"/>
                    <a:pt x="10" y="2"/>
                    <a:pt x="10" y="5"/>
                  </a:cubicBezTo>
                  <a:cubicBezTo>
                    <a:pt x="10" y="7"/>
                    <a:pt x="10" y="7"/>
                    <a:pt x="10" y="7"/>
                  </a:cubicBezTo>
                  <a:cubicBezTo>
                    <a:pt x="7" y="7"/>
                    <a:pt x="7" y="7"/>
                    <a:pt x="7" y="7"/>
                  </a:cubicBezTo>
                  <a:cubicBezTo>
                    <a:pt x="3" y="7"/>
                    <a:pt x="0" y="10"/>
                    <a:pt x="0" y="14"/>
                  </a:cubicBezTo>
                  <a:cubicBezTo>
                    <a:pt x="0" y="69"/>
                    <a:pt x="0" y="69"/>
                    <a:pt x="0" y="69"/>
                  </a:cubicBezTo>
                  <a:cubicBezTo>
                    <a:pt x="0" y="74"/>
                    <a:pt x="3" y="77"/>
                    <a:pt x="7" y="77"/>
                  </a:cubicBezTo>
                  <a:cubicBezTo>
                    <a:pt x="61" y="77"/>
                    <a:pt x="61" y="77"/>
                    <a:pt x="61" y="77"/>
                  </a:cubicBezTo>
                  <a:cubicBezTo>
                    <a:pt x="65" y="77"/>
                    <a:pt x="69" y="74"/>
                    <a:pt x="69" y="69"/>
                  </a:cubicBezTo>
                  <a:cubicBezTo>
                    <a:pt x="69" y="14"/>
                    <a:pt x="69" y="14"/>
                    <a:pt x="69" y="14"/>
                  </a:cubicBezTo>
                  <a:cubicBezTo>
                    <a:pt x="69" y="10"/>
                    <a:pt x="65" y="7"/>
                    <a:pt x="61" y="7"/>
                  </a:cubicBezTo>
                  <a:close/>
                  <a:moveTo>
                    <a:pt x="7" y="10"/>
                  </a:moveTo>
                  <a:cubicBezTo>
                    <a:pt x="10" y="10"/>
                    <a:pt x="10" y="10"/>
                    <a:pt x="10" y="10"/>
                  </a:cubicBezTo>
                  <a:cubicBezTo>
                    <a:pt x="10" y="13"/>
                    <a:pt x="10" y="13"/>
                    <a:pt x="10" y="13"/>
                  </a:cubicBezTo>
                  <a:cubicBezTo>
                    <a:pt x="10" y="15"/>
                    <a:pt x="11" y="17"/>
                    <a:pt x="14" y="17"/>
                  </a:cubicBezTo>
                  <a:cubicBezTo>
                    <a:pt x="16" y="17"/>
                    <a:pt x="17" y="15"/>
                    <a:pt x="17" y="13"/>
                  </a:cubicBezTo>
                  <a:cubicBezTo>
                    <a:pt x="17" y="10"/>
                    <a:pt x="17" y="10"/>
                    <a:pt x="17" y="10"/>
                  </a:cubicBezTo>
                  <a:cubicBezTo>
                    <a:pt x="24" y="10"/>
                    <a:pt x="24" y="10"/>
                    <a:pt x="24" y="10"/>
                  </a:cubicBezTo>
                  <a:cubicBezTo>
                    <a:pt x="24" y="13"/>
                    <a:pt x="24" y="13"/>
                    <a:pt x="24" y="13"/>
                  </a:cubicBezTo>
                  <a:cubicBezTo>
                    <a:pt x="24" y="15"/>
                    <a:pt x="25" y="17"/>
                    <a:pt x="27" y="17"/>
                  </a:cubicBezTo>
                  <a:cubicBezTo>
                    <a:pt x="29" y="17"/>
                    <a:pt x="31" y="15"/>
                    <a:pt x="31" y="13"/>
                  </a:cubicBezTo>
                  <a:cubicBezTo>
                    <a:pt x="31" y="10"/>
                    <a:pt x="31" y="10"/>
                    <a:pt x="31" y="10"/>
                  </a:cubicBezTo>
                  <a:cubicBezTo>
                    <a:pt x="37" y="10"/>
                    <a:pt x="37" y="10"/>
                    <a:pt x="37" y="10"/>
                  </a:cubicBezTo>
                  <a:cubicBezTo>
                    <a:pt x="37" y="13"/>
                    <a:pt x="37" y="13"/>
                    <a:pt x="37" y="13"/>
                  </a:cubicBezTo>
                  <a:cubicBezTo>
                    <a:pt x="37" y="15"/>
                    <a:pt x="39" y="17"/>
                    <a:pt x="41" y="17"/>
                  </a:cubicBezTo>
                  <a:cubicBezTo>
                    <a:pt x="43" y="17"/>
                    <a:pt x="45" y="15"/>
                    <a:pt x="45" y="13"/>
                  </a:cubicBezTo>
                  <a:cubicBezTo>
                    <a:pt x="45" y="10"/>
                    <a:pt x="45" y="10"/>
                    <a:pt x="45" y="10"/>
                  </a:cubicBezTo>
                  <a:cubicBezTo>
                    <a:pt x="51" y="10"/>
                    <a:pt x="51" y="10"/>
                    <a:pt x="51" y="10"/>
                  </a:cubicBezTo>
                  <a:cubicBezTo>
                    <a:pt x="51" y="13"/>
                    <a:pt x="51" y="13"/>
                    <a:pt x="51" y="13"/>
                  </a:cubicBezTo>
                  <a:cubicBezTo>
                    <a:pt x="51" y="15"/>
                    <a:pt x="53" y="17"/>
                    <a:pt x="55" y="17"/>
                  </a:cubicBezTo>
                  <a:cubicBezTo>
                    <a:pt x="57" y="17"/>
                    <a:pt x="59" y="15"/>
                    <a:pt x="59" y="13"/>
                  </a:cubicBezTo>
                  <a:cubicBezTo>
                    <a:pt x="59" y="10"/>
                    <a:pt x="59" y="10"/>
                    <a:pt x="59" y="10"/>
                  </a:cubicBezTo>
                  <a:cubicBezTo>
                    <a:pt x="61" y="10"/>
                    <a:pt x="61" y="10"/>
                    <a:pt x="61" y="10"/>
                  </a:cubicBezTo>
                  <a:cubicBezTo>
                    <a:pt x="64" y="10"/>
                    <a:pt x="66" y="12"/>
                    <a:pt x="66" y="14"/>
                  </a:cubicBezTo>
                  <a:cubicBezTo>
                    <a:pt x="66" y="26"/>
                    <a:pt x="66" y="26"/>
                    <a:pt x="66" y="26"/>
                  </a:cubicBezTo>
                  <a:cubicBezTo>
                    <a:pt x="3" y="26"/>
                    <a:pt x="3" y="26"/>
                    <a:pt x="3" y="26"/>
                  </a:cubicBezTo>
                  <a:cubicBezTo>
                    <a:pt x="3" y="14"/>
                    <a:pt x="3" y="14"/>
                    <a:pt x="3" y="14"/>
                  </a:cubicBezTo>
                  <a:cubicBezTo>
                    <a:pt x="3" y="12"/>
                    <a:pt x="5" y="10"/>
                    <a:pt x="7" y="10"/>
                  </a:cubicBezTo>
                  <a:close/>
                  <a:moveTo>
                    <a:pt x="3" y="28"/>
                  </a:moveTo>
                  <a:cubicBezTo>
                    <a:pt x="66" y="28"/>
                    <a:pt x="66" y="28"/>
                    <a:pt x="66" y="28"/>
                  </a:cubicBezTo>
                  <a:cubicBezTo>
                    <a:pt x="66" y="69"/>
                    <a:pt x="66" y="69"/>
                    <a:pt x="66" y="69"/>
                  </a:cubicBezTo>
                  <a:cubicBezTo>
                    <a:pt x="66" y="72"/>
                    <a:pt x="64" y="74"/>
                    <a:pt x="61" y="74"/>
                  </a:cubicBezTo>
                  <a:cubicBezTo>
                    <a:pt x="7" y="74"/>
                    <a:pt x="7" y="74"/>
                    <a:pt x="7" y="74"/>
                  </a:cubicBezTo>
                  <a:cubicBezTo>
                    <a:pt x="5" y="74"/>
                    <a:pt x="3" y="72"/>
                    <a:pt x="3" y="69"/>
                  </a:cubicBezTo>
                  <a:lnTo>
                    <a:pt x="3" y="28"/>
                  </a:lnTo>
                  <a:close/>
                  <a:moveTo>
                    <a:pt x="34" y="39"/>
                  </a:moveTo>
                  <a:cubicBezTo>
                    <a:pt x="36" y="39"/>
                    <a:pt x="37" y="38"/>
                    <a:pt x="37" y="36"/>
                  </a:cubicBezTo>
                  <a:cubicBezTo>
                    <a:pt x="37" y="34"/>
                    <a:pt x="36" y="33"/>
                    <a:pt x="34" y="33"/>
                  </a:cubicBezTo>
                  <a:cubicBezTo>
                    <a:pt x="33" y="33"/>
                    <a:pt x="31" y="34"/>
                    <a:pt x="31" y="36"/>
                  </a:cubicBezTo>
                  <a:cubicBezTo>
                    <a:pt x="31" y="38"/>
                    <a:pt x="33" y="39"/>
                    <a:pt x="34" y="39"/>
                  </a:cubicBezTo>
                  <a:close/>
                  <a:moveTo>
                    <a:pt x="34" y="35"/>
                  </a:moveTo>
                  <a:cubicBezTo>
                    <a:pt x="35" y="35"/>
                    <a:pt x="35" y="36"/>
                    <a:pt x="35" y="36"/>
                  </a:cubicBezTo>
                  <a:cubicBezTo>
                    <a:pt x="35" y="36"/>
                    <a:pt x="35" y="37"/>
                    <a:pt x="34" y="37"/>
                  </a:cubicBezTo>
                  <a:cubicBezTo>
                    <a:pt x="34" y="37"/>
                    <a:pt x="33" y="36"/>
                    <a:pt x="33" y="36"/>
                  </a:cubicBezTo>
                  <a:cubicBezTo>
                    <a:pt x="33" y="36"/>
                    <a:pt x="34" y="35"/>
                    <a:pt x="34" y="35"/>
                  </a:cubicBezTo>
                  <a:close/>
                  <a:moveTo>
                    <a:pt x="44" y="39"/>
                  </a:moveTo>
                  <a:cubicBezTo>
                    <a:pt x="46" y="39"/>
                    <a:pt x="47" y="38"/>
                    <a:pt x="47" y="36"/>
                  </a:cubicBezTo>
                  <a:cubicBezTo>
                    <a:pt x="47" y="34"/>
                    <a:pt x="46" y="33"/>
                    <a:pt x="44" y="33"/>
                  </a:cubicBezTo>
                  <a:cubicBezTo>
                    <a:pt x="43" y="33"/>
                    <a:pt x="41" y="34"/>
                    <a:pt x="41" y="36"/>
                  </a:cubicBezTo>
                  <a:cubicBezTo>
                    <a:pt x="41" y="38"/>
                    <a:pt x="43" y="39"/>
                    <a:pt x="44" y="39"/>
                  </a:cubicBezTo>
                  <a:close/>
                  <a:moveTo>
                    <a:pt x="44" y="35"/>
                  </a:moveTo>
                  <a:cubicBezTo>
                    <a:pt x="45" y="35"/>
                    <a:pt x="45" y="36"/>
                    <a:pt x="45" y="36"/>
                  </a:cubicBezTo>
                  <a:cubicBezTo>
                    <a:pt x="45" y="36"/>
                    <a:pt x="45" y="37"/>
                    <a:pt x="44" y="37"/>
                  </a:cubicBezTo>
                  <a:cubicBezTo>
                    <a:pt x="44" y="37"/>
                    <a:pt x="43" y="36"/>
                    <a:pt x="43" y="36"/>
                  </a:cubicBezTo>
                  <a:cubicBezTo>
                    <a:pt x="43" y="36"/>
                    <a:pt x="44" y="35"/>
                    <a:pt x="44" y="35"/>
                  </a:cubicBezTo>
                  <a:close/>
                  <a:moveTo>
                    <a:pt x="54" y="39"/>
                  </a:moveTo>
                  <a:cubicBezTo>
                    <a:pt x="56" y="39"/>
                    <a:pt x="57" y="38"/>
                    <a:pt x="57" y="36"/>
                  </a:cubicBezTo>
                  <a:cubicBezTo>
                    <a:pt x="57" y="34"/>
                    <a:pt x="56" y="33"/>
                    <a:pt x="54" y="33"/>
                  </a:cubicBezTo>
                  <a:cubicBezTo>
                    <a:pt x="52" y="33"/>
                    <a:pt x="51" y="34"/>
                    <a:pt x="51" y="36"/>
                  </a:cubicBezTo>
                  <a:cubicBezTo>
                    <a:pt x="51" y="38"/>
                    <a:pt x="52" y="39"/>
                    <a:pt x="54" y="39"/>
                  </a:cubicBezTo>
                  <a:close/>
                  <a:moveTo>
                    <a:pt x="54" y="35"/>
                  </a:moveTo>
                  <a:cubicBezTo>
                    <a:pt x="55" y="35"/>
                    <a:pt x="55" y="36"/>
                    <a:pt x="55" y="36"/>
                  </a:cubicBezTo>
                  <a:cubicBezTo>
                    <a:pt x="55" y="36"/>
                    <a:pt x="55" y="37"/>
                    <a:pt x="54" y="37"/>
                  </a:cubicBezTo>
                  <a:cubicBezTo>
                    <a:pt x="54" y="37"/>
                    <a:pt x="53" y="36"/>
                    <a:pt x="53" y="36"/>
                  </a:cubicBezTo>
                  <a:cubicBezTo>
                    <a:pt x="53" y="36"/>
                    <a:pt x="54" y="35"/>
                    <a:pt x="54" y="35"/>
                  </a:cubicBezTo>
                  <a:close/>
                  <a:moveTo>
                    <a:pt x="14" y="49"/>
                  </a:moveTo>
                  <a:cubicBezTo>
                    <a:pt x="16" y="49"/>
                    <a:pt x="17" y="47"/>
                    <a:pt x="17" y="46"/>
                  </a:cubicBezTo>
                  <a:cubicBezTo>
                    <a:pt x="17" y="44"/>
                    <a:pt x="16" y="43"/>
                    <a:pt x="14" y="43"/>
                  </a:cubicBezTo>
                  <a:cubicBezTo>
                    <a:pt x="13" y="43"/>
                    <a:pt x="11" y="44"/>
                    <a:pt x="11" y="46"/>
                  </a:cubicBezTo>
                  <a:cubicBezTo>
                    <a:pt x="11" y="47"/>
                    <a:pt x="13" y="49"/>
                    <a:pt x="14" y="49"/>
                  </a:cubicBezTo>
                  <a:close/>
                  <a:moveTo>
                    <a:pt x="14" y="45"/>
                  </a:moveTo>
                  <a:cubicBezTo>
                    <a:pt x="15" y="45"/>
                    <a:pt x="15" y="45"/>
                    <a:pt x="15" y="46"/>
                  </a:cubicBezTo>
                  <a:cubicBezTo>
                    <a:pt x="15" y="46"/>
                    <a:pt x="15" y="47"/>
                    <a:pt x="14" y="47"/>
                  </a:cubicBezTo>
                  <a:cubicBezTo>
                    <a:pt x="14" y="47"/>
                    <a:pt x="13" y="46"/>
                    <a:pt x="13" y="46"/>
                  </a:cubicBezTo>
                  <a:cubicBezTo>
                    <a:pt x="13" y="45"/>
                    <a:pt x="14" y="45"/>
                    <a:pt x="14" y="45"/>
                  </a:cubicBezTo>
                  <a:close/>
                  <a:moveTo>
                    <a:pt x="24" y="49"/>
                  </a:moveTo>
                  <a:cubicBezTo>
                    <a:pt x="26" y="49"/>
                    <a:pt x="27" y="47"/>
                    <a:pt x="27" y="46"/>
                  </a:cubicBezTo>
                  <a:cubicBezTo>
                    <a:pt x="27" y="44"/>
                    <a:pt x="26" y="43"/>
                    <a:pt x="24" y="43"/>
                  </a:cubicBezTo>
                  <a:cubicBezTo>
                    <a:pt x="23" y="43"/>
                    <a:pt x="21" y="44"/>
                    <a:pt x="21" y="46"/>
                  </a:cubicBezTo>
                  <a:cubicBezTo>
                    <a:pt x="21" y="47"/>
                    <a:pt x="23" y="49"/>
                    <a:pt x="24" y="49"/>
                  </a:cubicBezTo>
                  <a:close/>
                  <a:moveTo>
                    <a:pt x="24" y="45"/>
                  </a:moveTo>
                  <a:cubicBezTo>
                    <a:pt x="25" y="45"/>
                    <a:pt x="25" y="45"/>
                    <a:pt x="25" y="46"/>
                  </a:cubicBezTo>
                  <a:cubicBezTo>
                    <a:pt x="25" y="46"/>
                    <a:pt x="25" y="47"/>
                    <a:pt x="24" y="47"/>
                  </a:cubicBezTo>
                  <a:cubicBezTo>
                    <a:pt x="24" y="47"/>
                    <a:pt x="23" y="46"/>
                    <a:pt x="23" y="46"/>
                  </a:cubicBezTo>
                  <a:cubicBezTo>
                    <a:pt x="23" y="45"/>
                    <a:pt x="24" y="45"/>
                    <a:pt x="24" y="45"/>
                  </a:cubicBezTo>
                  <a:close/>
                  <a:moveTo>
                    <a:pt x="34" y="49"/>
                  </a:moveTo>
                  <a:cubicBezTo>
                    <a:pt x="36" y="49"/>
                    <a:pt x="37" y="47"/>
                    <a:pt x="37" y="46"/>
                  </a:cubicBezTo>
                  <a:cubicBezTo>
                    <a:pt x="37" y="44"/>
                    <a:pt x="36" y="43"/>
                    <a:pt x="34" y="43"/>
                  </a:cubicBezTo>
                  <a:cubicBezTo>
                    <a:pt x="33" y="43"/>
                    <a:pt x="31" y="44"/>
                    <a:pt x="31" y="46"/>
                  </a:cubicBezTo>
                  <a:cubicBezTo>
                    <a:pt x="31" y="47"/>
                    <a:pt x="33" y="49"/>
                    <a:pt x="34" y="49"/>
                  </a:cubicBezTo>
                  <a:close/>
                  <a:moveTo>
                    <a:pt x="34" y="45"/>
                  </a:moveTo>
                  <a:cubicBezTo>
                    <a:pt x="35" y="45"/>
                    <a:pt x="35" y="45"/>
                    <a:pt x="35" y="46"/>
                  </a:cubicBezTo>
                  <a:cubicBezTo>
                    <a:pt x="35" y="46"/>
                    <a:pt x="35" y="47"/>
                    <a:pt x="34" y="47"/>
                  </a:cubicBezTo>
                  <a:cubicBezTo>
                    <a:pt x="34" y="47"/>
                    <a:pt x="33" y="46"/>
                    <a:pt x="33" y="46"/>
                  </a:cubicBezTo>
                  <a:cubicBezTo>
                    <a:pt x="33" y="45"/>
                    <a:pt x="34" y="45"/>
                    <a:pt x="34" y="45"/>
                  </a:cubicBezTo>
                  <a:close/>
                  <a:moveTo>
                    <a:pt x="44" y="49"/>
                  </a:moveTo>
                  <a:cubicBezTo>
                    <a:pt x="46" y="49"/>
                    <a:pt x="47" y="47"/>
                    <a:pt x="47" y="46"/>
                  </a:cubicBezTo>
                  <a:cubicBezTo>
                    <a:pt x="47" y="44"/>
                    <a:pt x="46" y="43"/>
                    <a:pt x="44" y="43"/>
                  </a:cubicBezTo>
                  <a:cubicBezTo>
                    <a:pt x="43" y="43"/>
                    <a:pt x="41" y="44"/>
                    <a:pt x="41" y="46"/>
                  </a:cubicBezTo>
                  <a:cubicBezTo>
                    <a:pt x="41" y="47"/>
                    <a:pt x="43" y="49"/>
                    <a:pt x="44" y="49"/>
                  </a:cubicBezTo>
                  <a:close/>
                  <a:moveTo>
                    <a:pt x="44" y="45"/>
                  </a:moveTo>
                  <a:cubicBezTo>
                    <a:pt x="45" y="45"/>
                    <a:pt x="45" y="45"/>
                    <a:pt x="45" y="46"/>
                  </a:cubicBezTo>
                  <a:cubicBezTo>
                    <a:pt x="45" y="46"/>
                    <a:pt x="45" y="47"/>
                    <a:pt x="44" y="47"/>
                  </a:cubicBezTo>
                  <a:cubicBezTo>
                    <a:pt x="44" y="47"/>
                    <a:pt x="43" y="46"/>
                    <a:pt x="43" y="46"/>
                  </a:cubicBezTo>
                  <a:cubicBezTo>
                    <a:pt x="43" y="45"/>
                    <a:pt x="44" y="45"/>
                    <a:pt x="44" y="45"/>
                  </a:cubicBezTo>
                  <a:close/>
                  <a:moveTo>
                    <a:pt x="54" y="49"/>
                  </a:moveTo>
                  <a:cubicBezTo>
                    <a:pt x="56" y="49"/>
                    <a:pt x="57" y="47"/>
                    <a:pt x="57" y="46"/>
                  </a:cubicBezTo>
                  <a:cubicBezTo>
                    <a:pt x="57" y="44"/>
                    <a:pt x="56" y="43"/>
                    <a:pt x="54" y="43"/>
                  </a:cubicBezTo>
                  <a:cubicBezTo>
                    <a:pt x="52" y="43"/>
                    <a:pt x="51" y="44"/>
                    <a:pt x="51" y="46"/>
                  </a:cubicBezTo>
                  <a:cubicBezTo>
                    <a:pt x="51" y="47"/>
                    <a:pt x="52" y="49"/>
                    <a:pt x="54" y="49"/>
                  </a:cubicBezTo>
                  <a:close/>
                  <a:moveTo>
                    <a:pt x="54" y="45"/>
                  </a:moveTo>
                  <a:cubicBezTo>
                    <a:pt x="55" y="45"/>
                    <a:pt x="55" y="45"/>
                    <a:pt x="55" y="46"/>
                  </a:cubicBezTo>
                  <a:cubicBezTo>
                    <a:pt x="55" y="46"/>
                    <a:pt x="55" y="47"/>
                    <a:pt x="54" y="47"/>
                  </a:cubicBezTo>
                  <a:cubicBezTo>
                    <a:pt x="54" y="47"/>
                    <a:pt x="53" y="46"/>
                    <a:pt x="53" y="46"/>
                  </a:cubicBezTo>
                  <a:cubicBezTo>
                    <a:pt x="53" y="45"/>
                    <a:pt x="54" y="45"/>
                    <a:pt x="54" y="45"/>
                  </a:cubicBezTo>
                  <a:close/>
                  <a:moveTo>
                    <a:pt x="14" y="59"/>
                  </a:moveTo>
                  <a:cubicBezTo>
                    <a:pt x="16" y="59"/>
                    <a:pt x="17" y="57"/>
                    <a:pt x="17" y="56"/>
                  </a:cubicBezTo>
                  <a:cubicBezTo>
                    <a:pt x="17" y="54"/>
                    <a:pt x="16" y="53"/>
                    <a:pt x="14" y="53"/>
                  </a:cubicBezTo>
                  <a:cubicBezTo>
                    <a:pt x="13" y="53"/>
                    <a:pt x="11" y="54"/>
                    <a:pt x="11" y="56"/>
                  </a:cubicBezTo>
                  <a:cubicBezTo>
                    <a:pt x="11" y="57"/>
                    <a:pt x="13" y="59"/>
                    <a:pt x="14" y="59"/>
                  </a:cubicBezTo>
                  <a:close/>
                  <a:moveTo>
                    <a:pt x="14" y="55"/>
                  </a:moveTo>
                  <a:cubicBezTo>
                    <a:pt x="15" y="55"/>
                    <a:pt x="15" y="55"/>
                    <a:pt x="15" y="56"/>
                  </a:cubicBezTo>
                  <a:cubicBezTo>
                    <a:pt x="15" y="56"/>
                    <a:pt x="15" y="57"/>
                    <a:pt x="14" y="57"/>
                  </a:cubicBezTo>
                  <a:cubicBezTo>
                    <a:pt x="14" y="57"/>
                    <a:pt x="13" y="56"/>
                    <a:pt x="13" y="56"/>
                  </a:cubicBezTo>
                  <a:cubicBezTo>
                    <a:pt x="13" y="55"/>
                    <a:pt x="14" y="55"/>
                    <a:pt x="14" y="55"/>
                  </a:cubicBezTo>
                  <a:close/>
                  <a:moveTo>
                    <a:pt x="24" y="59"/>
                  </a:moveTo>
                  <a:cubicBezTo>
                    <a:pt x="26" y="59"/>
                    <a:pt x="27" y="57"/>
                    <a:pt x="27" y="56"/>
                  </a:cubicBezTo>
                  <a:cubicBezTo>
                    <a:pt x="27" y="54"/>
                    <a:pt x="26" y="53"/>
                    <a:pt x="24" y="53"/>
                  </a:cubicBezTo>
                  <a:cubicBezTo>
                    <a:pt x="23" y="53"/>
                    <a:pt x="21" y="54"/>
                    <a:pt x="21" y="56"/>
                  </a:cubicBezTo>
                  <a:cubicBezTo>
                    <a:pt x="21" y="57"/>
                    <a:pt x="23" y="59"/>
                    <a:pt x="24" y="59"/>
                  </a:cubicBezTo>
                  <a:close/>
                  <a:moveTo>
                    <a:pt x="24" y="55"/>
                  </a:moveTo>
                  <a:cubicBezTo>
                    <a:pt x="25" y="55"/>
                    <a:pt x="25" y="55"/>
                    <a:pt x="25" y="56"/>
                  </a:cubicBezTo>
                  <a:cubicBezTo>
                    <a:pt x="25" y="56"/>
                    <a:pt x="25" y="57"/>
                    <a:pt x="24" y="57"/>
                  </a:cubicBezTo>
                  <a:cubicBezTo>
                    <a:pt x="24" y="57"/>
                    <a:pt x="23" y="56"/>
                    <a:pt x="23" y="56"/>
                  </a:cubicBezTo>
                  <a:cubicBezTo>
                    <a:pt x="23" y="55"/>
                    <a:pt x="24" y="55"/>
                    <a:pt x="24" y="55"/>
                  </a:cubicBezTo>
                  <a:close/>
                  <a:moveTo>
                    <a:pt x="34" y="59"/>
                  </a:moveTo>
                  <a:cubicBezTo>
                    <a:pt x="36" y="59"/>
                    <a:pt x="37" y="57"/>
                    <a:pt x="37" y="56"/>
                  </a:cubicBezTo>
                  <a:cubicBezTo>
                    <a:pt x="37" y="54"/>
                    <a:pt x="36" y="53"/>
                    <a:pt x="34" y="53"/>
                  </a:cubicBezTo>
                  <a:cubicBezTo>
                    <a:pt x="33" y="53"/>
                    <a:pt x="31" y="54"/>
                    <a:pt x="31" y="56"/>
                  </a:cubicBezTo>
                  <a:cubicBezTo>
                    <a:pt x="31" y="57"/>
                    <a:pt x="33" y="59"/>
                    <a:pt x="34" y="59"/>
                  </a:cubicBezTo>
                  <a:close/>
                  <a:moveTo>
                    <a:pt x="34" y="55"/>
                  </a:moveTo>
                  <a:cubicBezTo>
                    <a:pt x="35" y="55"/>
                    <a:pt x="35" y="55"/>
                    <a:pt x="35" y="56"/>
                  </a:cubicBezTo>
                  <a:cubicBezTo>
                    <a:pt x="35" y="56"/>
                    <a:pt x="35" y="57"/>
                    <a:pt x="34" y="57"/>
                  </a:cubicBezTo>
                  <a:cubicBezTo>
                    <a:pt x="34" y="57"/>
                    <a:pt x="33" y="56"/>
                    <a:pt x="33" y="56"/>
                  </a:cubicBezTo>
                  <a:cubicBezTo>
                    <a:pt x="33" y="55"/>
                    <a:pt x="34" y="55"/>
                    <a:pt x="34" y="55"/>
                  </a:cubicBezTo>
                  <a:close/>
                  <a:moveTo>
                    <a:pt x="44" y="59"/>
                  </a:moveTo>
                  <a:cubicBezTo>
                    <a:pt x="46" y="59"/>
                    <a:pt x="47" y="57"/>
                    <a:pt x="47" y="56"/>
                  </a:cubicBezTo>
                  <a:cubicBezTo>
                    <a:pt x="47" y="54"/>
                    <a:pt x="46" y="53"/>
                    <a:pt x="44" y="53"/>
                  </a:cubicBezTo>
                  <a:cubicBezTo>
                    <a:pt x="43" y="53"/>
                    <a:pt x="41" y="54"/>
                    <a:pt x="41" y="56"/>
                  </a:cubicBezTo>
                  <a:cubicBezTo>
                    <a:pt x="41" y="57"/>
                    <a:pt x="43" y="59"/>
                    <a:pt x="44" y="59"/>
                  </a:cubicBezTo>
                  <a:close/>
                  <a:moveTo>
                    <a:pt x="44" y="55"/>
                  </a:moveTo>
                  <a:cubicBezTo>
                    <a:pt x="45" y="55"/>
                    <a:pt x="45" y="55"/>
                    <a:pt x="45" y="56"/>
                  </a:cubicBezTo>
                  <a:cubicBezTo>
                    <a:pt x="45" y="56"/>
                    <a:pt x="45" y="57"/>
                    <a:pt x="44" y="57"/>
                  </a:cubicBezTo>
                  <a:cubicBezTo>
                    <a:pt x="44" y="57"/>
                    <a:pt x="43" y="56"/>
                    <a:pt x="43" y="56"/>
                  </a:cubicBezTo>
                  <a:cubicBezTo>
                    <a:pt x="43" y="55"/>
                    <a:pt x="44" y="55"/>
                    <a:pt x="44" y="55"/>
                  </a:cubicBezTo>
                  <a:close/>
                  <a:moveTo>
                    <a:pt x="54" y="59"/>
                  </a:moveTo>
                  <a:cubicBezTo>
                    <a:pt x="56" y="59"/>
                    <a:pt x="57" y="57"/>
                    <a:pt x="57" y="56"/>
                  </a:cubicBezTo>
                  <a:cubicBezTo>
                    <a:pt x="57" y="54"/>
                    <a:pt x="56" y="53"/>
                    <a:pt x="54" y="53"/>
                  </a:cubicBezTo>
                  <a:cubicBezTo>
                    <a:pt x="52" y="53"/>
                    <a:pt x="51" y="54"/>
                    <a:pt x="51" y="56"/>
                  </a:cubicBezTo>
                  <a:cubicBezTo>
                    <a:pt x="51" y="57"/>
                    <a:pt x="52" y="59"/>
                    <a:pt x="54" y="59"/>
                  </a:cubicBezTo>
                  <a:close/>
                  <a:moveTo>
                    <a:pt x="54" y="55"/>
                  </a:moveTo>
                  <a:cubicBezTo>
                    <a:pt x="55" y="55"/>
                    <a:pt x="55" y="55"/>
                    <a:pt x="55" y="56"/>
                  </a:cubicBezTo>
                  <a:cubicBezTo>
                    <a:pt x="55" y="56"/>
                    <a:pt x="55" y="57"/>
                    <a:pt x="54" y="57"/>
                  </a:cubicBezTo>
                  <a:cubicBezTo>
                    <a:pt x="54" y="57"/>
                    <a:pt x="53" y="56"/>
                    <a:pt x="53" y="56"/>
                  </a:cubicBezTo>
                  <a:cubicBezTo>
                    <a:pt x="53" y="55"/>
                    <a:pt x="54" y="55"/>
                    <a:pt x="54" y="55"/>
                  </a:cubicBezTo>
                  <a:close/>
                  <a:moveTo>
                    <a:pt x="14" y="68"/>
                  </a:moveTo>
                  <a:cubicBezTo>
                    <a:pt x="16" y="68"/>
                    <a:pt x="17" y="67"/>
                    <a:pt x="17" y="65"/>
                  </a:cubicBezTo>
                  <a:cubicBezTo>
                    <a:pt x="17" y="64"/>
                    <a:pt x="16" y="63"/>
                    <a:pt x="14" y="63"/>
                  </a:cubicBezTo>
                  <a:cubicBezTo>
                    <a:pt x="13" y="63"/>
                    <a:pt x="11" y="64"/>
                    <a:pt x="11" y="65"/>
                  </a:cubicBezTo>
                  <a:cubicBezTo>
                    <a:pt x="11" y="67"/>
                    <a:pt x="13" y="68"/>
                    <a:pt x="14" y="68"/>
                  </a:cubicBezTo>
                  <a:close/>
                  <a:moveTo>
                    <a:pt x="14" y="65"/>
                  </a:moveTo>
                  <a:cubicBezTo>
                    <a:pt x="15" y="65"/>
                    <a:pt x="15" y="65"/>
                    <a:pt x="15" y="65"/>
                  </a:cubicBezTo>
                  <a:cubicBezTo>
                    <a:pt x="15" y="66"/>
                    <a:pt x="15" y="66"/>
                    <a:pt x="14" y="66"/>
                  </a:cubicBezTo>
                  <a:cubicBezTo>
                    <a:pt x="14" y="66"/>
                    <a:pt x="13" y="66"/>
                    <a:pt x="13" y="65"/>
                  </a:cubicBezTo>
                  <a:cubicBezTo>
                    <a:pt x="13" y="65"/>
                    <a:pt x="14" y="65"/>
                    <a:pt x="14" y="65"/>
                  </a:cubicBezTo>
                  <a:close/>
                  <a:moveTo>
                    <a:pt x="24" y="68"/>
                  </a:moveTo>
                  <a:cubicBezTo>
                    <a:pt x="26" y="68"/>
                    <a:pt x="27" y="67"/>
                    <a:pt x="27" y="65"/>
                  </a:cubicBezTo>
                  <a:cubicBezTo>
                    <a:pt x="27" y="64"/>
                    <a:pt x="26" y="63"/>
                    <a:pt x="24" y="63"/>
                  </a:cubicBezTo>
                  <a:cubicBezTo>
                    <a:pt x="23" y="63"/>
                    <a:pt x="21" y="64"/>
                    <a:pt x="21" y="65"/>
                  </a:cubicBezTo>
                  <a:cubicBezTo>
                    <a:pt x="21" y="67"/>
                    <a:pt x="23" y="68"/>
                    <a:pt x="24" y="68"/>
                  </a:cubicBezTo>
                  <a:close/>
                  <a:moveTo>
                    <a:pt x="24" y="65"/>
                  </a:moveTo>
                  <a:cubicBezTo>
                    <a:pt x="25" y="65"/>
                    <a:pt x="25" y="65"/>
                    <a:pt x="25" y="65"/>
                  </a:cubicBezTo>
                  <a:cubicBezTo>
                    <a:pt x="25" y="66"/>
                    <a:pt x="25" y="66"/>
                    <a:pt x="24" y="66"/>
                  </a:cubicBezTo>
                  <a:cubicBezTo>
                    <a:pt x="24" y="66"/>
                    <a:pt x="23" y="66"/>
                    <a:pt x="23" y="65"/>
                  </a:cubicBezTo>
                  <a:cubicBezTo>
                    <a:pt x="23" y="65"/>
                    <a:pt x="24" y="65"/>
                    <a:pt x="24" y="65"/>
                  </a:cubicBez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1" rIns="68580" bIns="34291"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350" b="0" i="0" u="none" strike="noStrike" kern="0" cap="none" spc="0" normalizeH="0" baseline="0" noProof="0" dirty="0">
                <a:ln>
                  <a:noFill/>
                </a:ln>
                <a:solidFill>
                  <a:prstClr val="black"/>
                </a:solidFill>
                <a:effectLst/>
                <a:uLnTx/>
                <a:uFillTx/>
                <a:latin typeface="印品黑体" panose="00000500000000000000" pitchFamily="2" charset="-122"/>
              </a:endParaRPr>
            </a:p>
          </p:txBody>
        </p:sp>
        <p:sp>
          <p:nvSpPr>
            <p:cNvPr id="88" name="Freeform 33"/>
            <p:cNvSpPr>
              <a:spLocks noEditPoints="1"/>
            </p:cNvSpPr>
            <p:nvPr/>
          </p:nvSpPr>
          <p:spPr bwMode="auto">
            <a:xfrm>
              <a:off x="251" y="8063"/>
              <a:ext cx="451" cy="463"/>
            </a:xfrm>
            <a:custGeom>
              <a:avLst/>
              <a:gdLst>
                <a:gd name="T0" fmla="*/ 8 w 52"/>
                <a:gd name="T1" fmla="*/ 19 h 53"/>
                <a:gd name="T2" fmla="*/ 8 w 52"/>
                <a:gd name="T3" fmla="*/ 19 h 53"/>
                <a:gd name="T4" fmla="*/ 8 w 52"/>
                <a:gd name="T5" fmla="*/ 18 h 53"/>
                <a:gd name="T6" fmla="*/ 8 w 52"/>
                <a:gd name="T7" fmla="*/ 17 h 53"/>
                <a:gd name="T8" fmla="*/ 8 w 52"/>
                <a:gd name="T9" fmla="*/ 17 h 53"/>
                <a:gd name="T10" fmla="*/ 15 w 52"/>
                <a:gd name="T11" fmla="*/ 10 h 53"/>
                <a:gd name="T12" fmla="*/ 17 w 52"/>
                <a:gd name="T13" fmla="*/ 10 h 53"/>
                <a:gd name="T14" fmla="*/ 17 w 52"/>
                <a:gd name="T15" fmla="*/ 12 h 53"/>
                <a:gd name="T16" fmla="*/ 13 w 52"/>
                <a:gd name="T17" fmla="*/ 17 h 53"/>
                <a:gd name="T18" fmla="*/ 39 w 52"/>
                <a:gd name="T19" fmla="*/ 17 h 53"/>
                <a:gd name="T20" fmla="*/ 40 w 52"/>
                <a:gd name="T21" fmla="*/ 18 h 53"/>
                <a:gd name="T22" fmla="*/ 39 w 52"/>
                <a:gd name="T23" fmla="*/ 20 h 53"/>
                <a:gd name="T24" fmla="*/ 13 w 52"/>
                <a:gd name="T25" fmla="*/ 20 h 53"/>
                <a:gd name="T26" fmla="*/ 17 w 52"/>
                <a:gd name="T27" fmla="*/ 24 h 53"/>
                <a:gd name="T28" fmla="*/ 17 w 52"/>
                <a:gd name="T29" fmla="*/ 26 h 53"/>
                <a:gd name="T30" fmla="*/ 16 w 52"/>
                <a:gd name="T31" fmla="*/ 26 h 53"/>
                <a:gd name="T32" fmla="*/ 15 w 52"/>
                <a:gd name="T33" fmla="*/ 26 h 53"/>
                <a:gd name="T34" fmla="*/ 8 w 52"/>
                <a:gd name="T35" fmla="*/ 19 h 53"/>
                <a:gd name="T36" fmla="*/ 43 w 52"/>
                <a:gd name="T37" fmla="*/ 34 h 53"/>
                <a:gd name="T38" fmla="*/ 43 w 52"/>
                <a:gd name="T39" fmla="*/ 34 h 53"/>
                <a:gd name="T40" fmla="*/ 36 w 52"/>
                <a:gd name="T41" fmla="*/ 27 h 53"/>
                <a:gd name="T42" fmla="*/ 34 w 52"/>
                <a:gd name="T43" fmla="*/ 27 h 53"/>
                <a:gd name="T44" fmla="*/ 34 w 52"/>
                <a:gd name="T45" fmla="*/ 29 h 53"/>
                <a:gd name="T46" fmla="*/ 39 w 52"/>
                <a:gd name="T47" fmla="*/ 33 h 53"/>
                <a:gd name="T48" fmla="*/ 13 w 52"/>
                <a:gd name="T49" fmla="*/ 33 h 53"/>
                <a:gd name="T50" fmla="*/ 11 w 52"/>
                <a:gd name="T51" fmla="*/ 35 h 53"/>
                <a:gd name="T52" fmla="*/ 13 w 52"/>
                <a:gd name="T53" fmla="*/ 36 h 53"/>
                <a:gd name="T54" fmla="*/ 39 w 52"/>
                <a:gd name="T55" fmla="*/ 36 h 53"/>
                <a:gd name="T56" fmla="*/ 34 w 52"/>
                <a:gd name="T57" fmla="*/ 41 h 53"/>
                <a:gd name="T58" fmla="*/ 34 w 52"/>
                <a:gd name="T59" fmla="*/ 43 h 53"/>
                <a:gd name="T60" fmla="*/ 35 w 52"/>
                <a:gd name="T61" fmla="*/ 43 h 53"/>
                <a:gd name="T62" fmla="*/ 36 w 52"/>
                <a:gd name="T63" fmla="*/ 43 h 53"/>
                <a:gd name="T64" fmla="*/ 43 w 52"/>
                <a:gd name="T65" fmla="*/ 36 h 53"/>
                <a:gd name="T66" fmla="*/ 43 w 52"/>
                <a:gd name="T67" fmla="*/ 36 h 53"/>
                <a:gd name="T68" fmla="*/ 44 w 52"/>
                <a:gd name="T69" fmla="*/ 35 h 53"/>
                <a:gd name="T70" fmla="*/ 43 w 52"/>
                <a:gd name="T71" fmla="*/ 34 h 53"/>
                <a:gd name="T72" fmla="*/ 52 w 52"/>
                <a:gd name="T73" fmla="*/ 7 h 53"/>
                <a:gd name="T74" fmla="*/ 52 w 52"/>
                <a:gd name="T75" fmla="*/ 45 h 53"/>
                <a:gd name="T76" fmla="*/ 45 w 52"/>
                <a:gd name="T77" fmla="*/ 53 h 53"/>
                <a:gd name="T78" fmla="*/ 7 w 52"/>
                <a:gd name="T79" fmla="*/ 53 h 53"/>
                <a:gd name="T80" fmla="*/ 0 w 52"/>
                <a:gd name="T81" fmla="*/ 45 h 53"/>
                <a:gd name="T82" fmla="*/ 0 w 52"/>
                <a:gd name="T83" fmla="*/ 7 h 53"/>
                <a:gd name="T84" fmla="*/ 7 w 52"/>
                <a:gd name="T85" fmla="*/ 0 h 53"/>
                <a:gd name="T86" fmla="*/ 45 w 52"/>
                <a:gd name="T87" fmla="*/ 0 h 53"/>
                <a:gd name="T88" fmla="*/ 52 w 52"/>
                <a:gd name="T89" fmla="*/ 7 h 53"/>
                <a:gd name="T90" fmla="*/ 49 w 52"/>
                <a:gd name="T91" fmla="*/ 7 h 53"/>
                <a:gd name="T92" fmla="*/ 45 w 52"/>
                <a:gd name="T93" fmla="*/ 3 h 53"/>
                <a:gd name="T94" fmla="*/ 7 w 52"/>
                <a:gd name="T95" fmla="*/ 3 h 53"/>
                <a:gd name="T96" fmla="*/ 3 w 52"/>
                <a:gd name="T97" fmla="*/ 7 h 53"/>
                <a:gd name="T98" fmla="*/ 3 w 52"/>
                <a:gd name="T99" fmla="*/ 45 h 53"/>
                <a:gd name="T100" fmla="*/ 7 w 52"/>
                <a:gd name="T101" fmla="*/ 50 h 53"/>
                <a:gd name="T102" fmla="*/ 45 w 52"/>
                <a:gd name="T103" fmla="*/ 50 h 53"/>
                <a:gd name="T104" fmla="*/ 49 w 52"/>
                <a:gd name="T105" fmla="*/ 45 h 53"/>
                <a:gd name="T106" fmla="*/ 49 w 52"/>
                <a:gd name="T107" fmla="*/ 7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2" h="53">
                  <a:moveTo>
                    <a:pt x="8" y="19"/>
                  </a:moveTo>
                  <a:cubicBezTo>
                    <a:pt x="8" y="19"/>
                    <a:pt x="8" y="19"/>
                    <a:pt x="8" y="19"/>
                  </a:cubicBezTo>
                  <a:cubicBezTo>
                    <a:pt x="8" y="19"/>
                    <a:pt x="8" y="18"/>
                    <a:pt x="8" y="18"/>
                  </a:cubicBezTo>
                  <a:cubicBezTo>
                    <a:pt x="8" y="18"/>
                    <a:pt x="8" y="17"/>
                    <a:pt x="8" y="17"/>
                  </a:cubicBezTo>
                  <a:cubicBezTo>
                    <a:pt x="8" y="17"/>
                    <a:pt x="8" y="17"/>
                    <a:pt x="8" y="17"/>
                  </a:cubicBezTo>
                  <a:cubicBezTo>
                    <a:pt x="15" y="10"/>
                    <a:pt x="15" y="10"/>
                    <a:pt x="15" y="10"/>
                  </a:cubicBezTo>
                  <a:cubicBezTo>
                    <a:pt x="15" y="9"/>
                    <a:pt x="16" y="9"/>
                    <a:pt x="17" y="10"/>
                  </a:cubicBezTo>
                  <a:cubicBezTo>
                    <a:pt x="18" y="11"/>
                    <a:pt x="18" y="12"/>
                    <a:pt x="17" y="12"/>
                  </a:cubicBezTo>
                  <a:cubicBezTo>
                    <a:pt x="13" y="17"/>
                    <a:pt x="13" y="17"/>
                    <a:pt x="13" y="17"/>
                  </a:cubicBezTo>
                  <a:cubicBezTo>
                    <a:pt x="39" y="17"/>
                    <a:pt x="39" y="17"/>
                    <a:pt x="39" y="17"/>
                  </a:cubicBezTo>
                  <a:cubicBezTo>
                    <a:pt x="40" y="17"/>
                    <a:pt x="40" y="17"/>
                    <a:pt x="40" y="18"/>
                  </a:cubicBezTo>
                  <a:cubicBezTo>
                    <a:pt x="40" y="19"/>
                    <a:pt x="40" y="20"/>
                    <a:pt x="39" y="20"/>
                  </a:cubicBezTo>
                  <a:cubicBezTo>
                    <a:pt x="13" y="20"/>
                    <a:pt x="13" y="20"/>
                    <a:pt x="13" y="20"/>
                  </a:cubicBezTo>
                  <a:cubicBezTo>
                    <a:pt x="17" y="24"/>
                    <a:pt x="17" y="24"/>
                    <a:pt x="17" y="24"/>
                  </a:cubicBezTo>
                  <a:cubicBezTo>
                    <a:pt x="18" y="24"/>
                    <a:pt x="18" y="25"/>
                    <a:pt x="17" y="26"/>
                  </a:cubicBezTo>
                  <a:cubicBezTo>
                    <a:pt x="17" y="26"/>
                    <a:pt x="16" y="26"/>
                    <a:pt x="16" y="26"/>
                  </a:cubicBezTo>
                  <a:cubicBezTo>
                    <a:pt x="16" y="26"/>
                    <a:pt x="15" y="26"/>
                    <a:pt x="15" y="26"/>
                  </a:cubicBezTo>
                  <a:lnTo>
                    <a:pt x="8" y="19"/>
                  </a:lnTo>
                  <a:close/>
                  <a:moveTo>
                    <a:pt x="43" y="34"/>
                  </a:moveTo>
                  <a:cubicBezTo>
                    <a:pt x="43" y="34"/>
                    <a:pt x="43" y="34"/>
                    <a:pt x="43" y="34"/>
                  </a:cubicBezTo>
                  <a:cubicBezTo>
                    <a:pt x="36" y="27"/>
                    <a:pt x="36" y="27"/>
                    <a:pt x="36" y="27"/>
                  </a:cubicBezTo>
                  <a:cubicBezTo>
                    <a:pt x="36" y="26"/>
                    <a:pt x="35" y="26"/>
                    <a:pt x="34" y="27"/>
                  </a:cubicBezTo>
                  <a:cubicBezTo>
                    <a:pt x="34" y="28"/>
                    <a:pt x="34" y="29"/>
                    <a:pt x="34" y="29"/>
                  </a:cubicBezTo>
                  <a:cubicBezTo>
                    <a:pt x="39" y="33"/>
                    <a:pt x="39" y="33"/>
                    <a:pt x="39" y="33"/>
                  </a:cubicBezTo>
                  <a:cubicBezTo>
                    <a:pt x="13" y="33"/>
                    <a:pt x="13" y="33"/>
                    <a:pt x="13" y="33"/>
                  </a:cubicBezTo>
                  <a:cubicBezTo>
                    <a:pt x="12" y="33"/>
                    <a:pt x="11" y="34"/>
                    <a:pt x="11" y="35"/>
                  </a:cubicBezTo>
                  <a:cubicBezTo>
                    <a:pt x="11" y="36"/>
                    <a:pt x="12" y="36"/>
                    <a:pt x="13" y="36"/>
                  </a:cubicBezTo>
                  <a:cubicBezTo>
                    <a:pt x="39" y="36"/>
                    <a:pt x="39" y="36"/>
                    <a:pt x="39" y="36"/>
                  </a:cubicBezTo>
                  <a:cubicBezTo>
                    <a:pt x="34" y="41"/>
                    <a:pt x="34" y="41"/>
                    <a:pt x="34" y="41"/>
                  </a:cubicBezTo>
                  <a:cubicBezTo>
                    <a:pt x="34" y="41"/>
                    <a:pt x="34" y="42"/>
                    <a:pt x="34" y="43"/>
                  </a:cubicBezTo>
                  <a:cubicBezTo>
                    <a:pt x="35" y="43"/>
                    <a:pt x="35" y="43"/>
                    <a:pt x="35" y="43"/>
                  </a:cubicBezTo>
                  <a:cubicBezTo>
                    <a:pt x="36" y="43"/>
                    <a:pt x="36" y="43"/>
                    <a:pt x="36" y="43"/>
                  </a:cubicBezTo>
                  <a:cubicBezTo>
                    <a:pt x="43" y="36"/>
                    <a:pt x="43" y="36"/>
                    <a:pt x="43" y="36"/>
                  </a:cubicBezTo>
                  <a:cubicBezTo>
                    <a:pt x="43" y="36"/>
                    <a:pt x="43" y="36"/>
                    <a:pt x="43" y="36"/>
                  </a:cubicBezTo>
                  <a:cubicBezTo>
                    <a:pt x="44" y="36"/>
                    <a:pt x="44" y="35"/>
                    <a:pt x="44" y="35"/>
                  </a:cubicBezTo>
                  <a:cubicBezTo>
                    <a:pt x="44" y="35"/>
                    <a:pt x="44" y="34"/>
                    <a:pt x="43" y="34"/>
                  </a:cubicBezTo>
                  <a:close/>
                  <a:moveTo>
                    <a:pt x="52" y="7"/>
                  </a:moveTo>
                  <a:cubicBezTo>
                    <a:pt x="52" y="45"/>
                    <a:pt x="52" y="45"/>
                    <a:pt x="52" y="45"/>
                  </a:cubicBezTo>
                  <a:cubicBezTo>
                    <a:pt x="52" y="49"/>
                    <a:pt x="49" y="53"/>
                    <a:pt x="45" y="53"/>
                  </a:cubicBezTo>
                  <a:cubicBezTo>
                    <a:pt x="7" y="53"/>
                    <a:pt x="7" y="53"/>
                    <a:pt x="7" y="53"/>
                  </a:cubicBezTo>
                  <a:cubicBezTo>
                    <a:pt x="3" y="53"/>
                    <a:pt x="0" y="49"/>
                    <a:pt x="0" y="45"/>
                  </a:cubicBezTo>
                  <a:cubicBezTo>
                    <a:pt x="0" y="7"/>
                    <a:pt x="0" y="7"/>
                    <a:pt x="0" y="7"/>
                  </a:cubicBezTo>
                  <a:cubicBezTo>
                    <a:pt x="0" y="4"/>
                    <a:pt x="3" y="0"/>
                    <a:pt x="7" y="0"/>
                  </a:cubicBezTo>
                  <a:cubicBezTo>
                    <a:pt x="45" y="0"/>
                    <a:pt x="45" y="0"/>
                    <a:pt x="45" y="0"/>
                  </a:cubicBezTo>
                  <a:cubicBezTo>
                    <a:pt x="49" y="0"/>
                    <a:pt x="52" y="4"/>
                    <a:pt x="52" y="7"/>
                  </a:cubicBezTo>
                  <a:close/>
                  <a:moveTo>
                    <a:pt x="49" y="7"/>
                  </a:moveTo>
                  <a:cubicBezTo>
                    <a:pt x="49" y="5"/>
                    <a:pt x="47" y="3"/>
                    <a:pt x="45" y="3"/>
                  </a:cubicBezTo>
                  <a:cubicBezTo>
                    <a:pt x="7" y="3"/>
                    <a:pt x="7" y="3"/>
                    <a:pt x="7" y="3"/>
                  </a:cubicBezTo>
                  <a:cubicBezTo>
                    <a:pt x="4" y="3"/>
                    <a:pt x="3" y="5"/>
                    <a:pt x="3" y="7"/>
                  </a:cubicBezTo>
                  <a:cubicBezTo>
                    <a:pt x="3" y="45"/>
                    <a:pt x="3" y="45"/>
                    <a:pt x="3" y="45"/>
                  </a:cubicBezTo>
                  <a:cubicBezTo>
                    <a:pt x="3" y="48"/>
                    <a:pt x="4" y="50"/>
                    <a:pt x="7" y="50"/>
                  </a:cubicBezTo>
                  <a:cubicBezTo>
                    <a:pt x="45" y="50"/>
                    <a:pt x="45" y="50"/>
                    <a:pt x="45" y="50"/>
                  </a:cubicBezTo>
                  <a:cubicBezTo>
                    <a:pt x="47" y="50"/>
                    <a:pt x="49" y="48"/>
                    <a:pt x="49" y="45"/>
                  </a:cubicBezTo>
                  <a:lnTo>
                    <a:pt x="49" y="7"/>
                  </a:lnTo>
                  <a:close/>
                </a:path>
              </a:pathLst>
            </a:custGeom>
            <a:solidFill>
              <a:srgbClr val="71BFEB">
                <a:alpha val="33000"/>
              </a:srgbClr>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1" rIns="68580" bIns="34291"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350" b="0" i="0" u="none" strike="noStrike" kern="0" cap="none" spc="0" normalizeH="0" baseline="0" noProof="0" dirty="0">
                <a:ln>
                  <a:noFill/>
                </a:ln>
                <a:solidFill>
                  <a:prstClr val="black"/>
                </a:solidFill>
                <a:effectLst/>
                <a:uLnTx/>
                <a:uFillTx/>
                <a:latin typeface="印品黑体" panose="00000500000000000000" pitchFamily="2" charset="-122"/>
              </a:endParaRPr>
            </a:p>
          </p:txBody>
        </p:sp>
        <p:sp>
          <p:nvSpPr>
            <p:cNvPr id="89" name="Freeform 35"/>
            <p:cNvSpPr>
              <a:spLocks noEditPoints="1"/>
            </p:cNvSpPr>
            <p:nvPr/>
          </p:nvSpPr>
          <p:spPr bwMode="auto">
            <a:xfrm>
              <a:off x="3119" y="7712"/>
              <a:ext cx="410" cy="392"/>
            </a:xfrm>
            <a:custGeom>
              <a:avLst/>
              <a:gdLst>
                <a:gd name="T0" fmla="*/ 44 w 67"/>
                <a:gd name="T1" fmla="*/ 21 h 64"/>
                <a:gd name="T2" fmla="*/ 25 w 67"/>
                <a:gd name="T3" fmla="*/ 19 h 64"/>
                <a:gd name="T4" fmla="*/ 24 w 67"/>
                <a:gd name="T5" fmla="*/ 21 h 64"/>
                <a:gd name="T6" fmla="*/ 16 w 67"/>
                <a:gd name="T7" fmla="*/ 30 h 64"/>
                <a:gd name="T8" fmla="*/ 26 w 67"/>
                <a:gd name="T9" fmla="*/ 36 h 64"/>
                <a:gd name="T10" fmla="*/ 32 w 67"/>
                <a:gd name="T11" fmla="*/ 42 h 64"/>
                <a:gd name="T12" fmla="*/ 26 w 67"/>
                <a:gd name="T13" fmla="*/ 48 h 64"/>
                <a:gd name="T14" fmla="*/ 42 w 67"/>
                <a:gd name="T15" fmla="*/ 48 h 64"/>
                <a:gd name="T16" fmla="*/ 36 w 67"/>
                <a:gd name="T17" fmla="*/ 42 h 64"/>
                <a:gd name="T18" fmla="*/ 42 w 67"/>
                <a:gd name="T19" fmla="*/ 36 h 64"/>
                <a:gd name="T20" fmla="*/ 51 w 67"/>
                <a:gd name="T21" fmla="*/ 30 h 64"/>
                <a:gd name="T22" fmla="*/ 19 w 67"/>
                <a:gd name="T23" fmla="*/ 30 h 64"/>
                <a:gd name="T24" fmla="*/ 24 w 67"/>
                <a:gd name="T25" fmla="*/ 31 h 64"/>
                <a:gd name="T26" fmla="*/ 48 w 67"/>
                <a:gd name="T27" fmla="*/ 30 h 64"/>
                <a:gd name="T28" fmla="*/ 44 w 67"/>
                <a:gd name="T29" fmla="*/ 31 h 64"/>
                <a:gd name="T30" fmla="*/ 48 w 67"/>
                <a:gd name="T31" fmla="*/ 30 h 64"/>
                <a:gd name="T32" fmla="*/ 61 w 67"/>
                <a:gd name="T33" fmla="*/ 20 h 64"/>
                <a:gd name="T34" fmla="*/ 51 w 67"/>
                <a:gd name="T35" fmla="*/ 9 h 64"/>
                <a:gd name="T36" fmla="*/ 43 w 67"/>
                <a:gd name="T37" fmla="*/ 0 h 64"/>
                <a:gd name="T38" fmla="*/ 30 w 67"/>
                <a:gd name="T39" fmla="*/ 2 h 64"/>
                <a:gd name="T40" fmla="*/ 19 w 67"/>
                <a:gd name="T41" fmla="*/ 6 h 64"/>
                <a:gd name="T42" fmla="*/ 7 w 67"/>
                <a:gd name="T43" fmla="*/ 13 h 64"/>
                <a:gd name="T44" fmla="*/ 4 w 67"/>
                <a:gd name="T45" fmla="*/ 26 h 64"/>
                <a:gd name="T46" fmla="*/ 7 w 67"/>
                <a:gd name="T47" fmla="*/ 41 h 64"/>
                <a:gd name="T48" fmla="*/ 13 w 67"/>
                <a:gd name="T49" fmla="*/ 55 h 64"/>
                <a:gd name="T50" fmla="*/ 24 w 67"/>
                <a:gd name="T51" fmla="*/ 64 h 64"/>
                <a:gd name="T52" fmla="*/ 34 w 67"/>
                <a:gd name="T53" fmla="*/ 61 h 64"/>
                <a:gd name="T54" fmla="*/ 44 w 67"/>
                <a:gd name="T55" fmla="*/ 64 h 64"/>
                <a:gd name="T56" fmla="*/ 54 w 67"/>
                <a:gd name="T57" fmla="*/ 55 h 64"/>
                <a:gd name="T58" fmla="*/ 61 w 67"/>
                <a:gd name="T59" fmla="*/ 41 h 64"/>
                <a:gd name="T60" fmla="*/ 63 w 67"/>
                <a:gd name="T61" fmla="*/ 26 h 64"/>
                <a:gd name="T62" fmla="*/ 58 w 67"/>
                <a:gd name="T63" fmla="*/ 19 h 64"/>
                <a:gd name="T64" fmla="*/ 54 w 67"/>
                <a:gd name="T65" fmla="*/ 13 h 64"/>
                <a:gd name="T66" fmla="*/ 46 w 67"/>
                <a:gd name="T67" fmla="*/ 7 h 64"/>
                <a:gd name="T68" fmla="*/ 39 w 67"/>
                <a:gd name="T69" fmla="*/ 5 h 64"/>
                <a:gd name="T70" fmla="*/ 29 w 67"/>
                <a:gd name="T71" fmla="*/ 5 h 64"/>
                <a:gd name="T72" fmla="*/ 22 w 67"/>
                <a:gd name="T73" fmla="*/ 7 h 64"/>
                <a:gd name="T74" fmla="*/ 18 w 67"/>
                <a:gd name="T75" fmla="*/ 12 h 64"/>
                <a:gd name="T76" fmla="*/ 9 w 67"/>
                <a:gd name="T77" fmla="*/ 14 h 64"/>
                <a:gd name="T78" fmla="*/ 6 w 67"/>
                <a:gd name="T79" fmla="*/ 28 h 64"/>
                <a:gd name="T80" fmla="*/ 9 w 67"/>
                <a:gd name="T81" fmla="*/ 40 h 64"/>
                <a:gd name="T82" fmla="*/ 9 w 67"/>
                <a:gd name="T83" fmla="*/ 50 h 64"/>
                <a:gd name="T84" fmla="*/ 18 w 67"/>
                <a:gd name="T85" fmla="*/ 53 h 64"/>
                <a:gd name="T86" fmla="*/ 24 w 67"/>
                <a:gd name="T87" fmla="*/ 61 h 64"/>
                <a:gd name="T88" fmla="*/ 33 w 67"/>
                <a:gd name="T89" fmla="*/ 58 h 64"/>
                <a:gd name="T90" fmla="*/ 43 w 67"/>
                <a:gd name="T91" fmla="*/ 61 h 64"/>
                <a:gd name="T92" fmla="*/ 48 w 67"/>
                <a:gd name="T93" fmla="*/ 53 h 64"/>
                <a:gd name="T94" fmla="*/ 10 w 67"/>
                <a:gd name="T95" fmla="*/ 32 h 64"/>
                <a:gd name="T96" fmla="*/ 34 w 67"/>
                <a:gd name="T97" fmla="*/ 56 h 64"/>
                <a:gd name="T98" fmla="*/ 49 w 67"/>
                <a:gd name="T99" fmla="*/ 53 h 64"/>
                <a:gd name="T100" fmla="*/ 58 w 67"/>
                <a:gd name="T101" fmla="*/ 50 h 64"/>
                <a:gd name="T102" fmla="*/ 60 w 67"/>
                <a:gd name="T103" fmla="*/ 32 h 64"/>
                <a:gd name="T104" fmla="*/ 64 w 67"/>
                <a:gd name="T105" fmla="*/ 3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7" h="64">
                  <a:moveTo>
                    <a:pt x="51" y="23"/>
                  </a:moveTo>
                  <a:cubicBezTo>
                    <a:pt x="51" y="22"/>
                    <a:pt x="51" y="21"/>
                    <a:pt x="50" y="21"/>
                  </a:cubicBezTo>
                  <a:cubicBezTo>
                    <a:pt x="44" y="21"/>
                    <a:pt x="44" y="21"/>
                    <a:pt x="44" y="21"/>
                  </a:cubicBezTo>
                  <a:cubicBezTo>
                    <a:pt x="44" y="20"/>
                    <a:pt x="44" y="20"/>
                    <a:pt x="44" y="20"/>
                  </a:cubicBezTo>
                  <a:cubicBezTo>
                    <a:pt x="44" y="20"/>
                    <a:pt x="44" y="19"/>
                    <a:pt x="43" y="19"/>
                  </a:cubicBezTo>
                  <a:cubicBezTo>
                    <a:pt x="25" y="19"/>
                    <a:pt x="25" y="19"/>
                    <a:pt x="25" y="19"/>
                  </a:cubicBezTo>
                  <a:cubicBezTo>
                    <a:pt x="24" y="19"/>
                    <a:pt x="24" y="19"/>
                    <a:pt x="24" y="19"/>
                  </a:cubicBezTo>
                  <a:cubicBezTo>
                    <a:pt x="24" y="20"/>
                    <a:pt x="24" y="20"/>
                    <a:pt x="24" y="20"/>
                  </a:cubicBezTo>
                  <a:cubicBezTo>
                    <a:pt x="24" y="21"/>
                    <a:pt x="24" y="21"/>
                    <a:pt x="24" y="21"/>
                  </a:cubicBezTo>
                  <a:cubicBezTo>
                    <a:pt x="18" y="21"/>
                    <a:pt x="18" y="21"/>
                    <a:pt x="18" y="21"/>
                  </a:cubicBezTo>
                  <a:cubicBezTo>
                    <a:pt x="17" y="21"/>
                    <a:pt x="16" y="22"/>
                    <a:pt x="16" y="23"/>
                  </a:cubicBezTo>
                  <a:cubicBezTo>
                    <a:pt x="16" y="30"/>
                    <a:pt x="16" y="30"/>
                    <a:pt x="16" y="30"/>
                  </a:cubicBezTo>
                  <a:cubicBezTo>
                    <a:pt x="16" y="33"/>
                    <a:pt x="20" y="35"/>
                    <a:pt x="22" y="37"/>
                  </a:cubicBezTo>
                  <a:cubicBezTo>
                    <a:pt x="23" y="37"/>
                    <a:pt x="23" y="37"/>
                    <a:pt x="23" y="37"/>
                  </a:cubicBezTo>
                  <a:cubicBezTo>
                    <a:pt x="24" y="37"/>
                    <a:pt x="25" y="37"/>
                    <a:pt x="26" y="36"/>
                  </a:cubicBezTo>
                  <a:cubicBezTo>
                    <a:pt x="27" y="37"/>
                    <a:pt x="28" y="38"/>
                    <a:pt x="30" y="39"/>
                  </a:cubicBezTo>
                  <a:cubicBezTo>
                    <a:pt x="30" y="39"/>
                    <a:pt x="31" y="39"/>
                    <a:pt x="31" y="40"/>
                  </a:cubicBezTo>
                  <a:cubicBezTo>
                    <a:pt x="31" y="40"/>
                    <a:pt x="32" y="41"/>
                    <a:pt x="32" y="42"/>
                  </a:cubicBezTo>
                  <a:cubicBezTo>
                    <a:pt x="32" y="45"/>
                    <a:pt x="30" y="46"/>
                    <a:pt x="30" y="46"/>
                  </a:cubicBezTo>
                  <a:cubicBezTo>
                    <a:pt x="30" y="46"/>
                    <a:pt x="28" y="47"/>
                    <a:pt x="26" y="47"/>
                  </a:cubicBezTo>
                  <a:cubicBezTo>
                    <a:pt x="26" y="47"/>
                    <a:pt x="26" y="48"/>
                    <a:pt x="26" y="48"/>
                  </a:cubicBezTo>
                  <a:cubicBezTo>
                    <a:pt x="26" y="49"/>
                    <a:pt x="26" y="49"/>
                    <a:pt x="27" y="49"/>
                  </a:cubicBezTo>
                  <a:cubicBezTo>
                    <a:pt x="41" y="49"/>
                    <a:pt x="41" y="49"/>
                    <a:pt x="41" y="49"/>
                  </a:cubicBezTo>
                  <a:cubicBezTo>
                    <a:pt x="42" y="49"/>
                    <a:pt x="42" y="49"/>
                    <a:pt x="42" y="48"/>
                  </a:cubicBezTo>
                  <a:cubicBezTo>
                    <a:pt x="42" y="48"/>
                    <a:pt x="42" y="47"/>
                    <a:pt x="42" y="47"/>
                  </a:cubicBezTo>
                  <a:cubicBezTo>
                    <a:pt x="40" y="47"/>
                    <a:pt x="38" y="46"/>
                    <a:pt x="38" y="46"/>
                  </a:cubicBezTo>
                  <a:cubicBezTo>
                    <a:pt x="37" y="46"/>
                    <a:pt x="36" y="45"/>
                    <a:pt x="36" y="42"/>
                  </a:cubicBezTo>
                  <a:cubicBezTo>
                    <a:pt x="36" y="41"/>
                    <a:pt x="37" y="40"/>
                    <a:pt x="37" y="39"/>
                  </a:cubicBezTo>
                  <a:cubicBezTo>
                    <a:pt x="37" y="39"/>
                    <a:pt x="38" y="39"/>
                    <a:pt x="38" y="39"/>
                  </a:cubicBezTo>
                  <a:cubicBezTo>
                    <a:pt x="40" y="38"/>
                    <a:pt x="41" y="37"/>
                    <a:pt x="42" y="36"/>
                  </a:cubicBezTo>
                  <a:cubicBezTo>
                    <a:pt x="43" y="37"/>
                    <a:pt x="44" y="37"/>
                    <a:pt x="44" y="37"/>
                  </a:cubicBezTo>
                  <a:cubicBezTo>
                    <a:pt x="45" y="37"/>
                    <a:pt x="45" y="37"/>
                    <a:pt x="46" y="37"/>
                  </a:cubicBezTo>
                  <a:cubicBezTo>
                    <a:pt x="48" y="35"/>
                    <a:pt x="51" y="33"/>
                    <a:pt x="51" y="30"/>
                  </a:cubicBezTo>
                  <a:lnTo>
                    <a:pt x="51" y="23"/>
                  </a:lnTo>
                  <a:close/>
                  <a:moveTo>
                    <a:pt x="23" y="34"/>
                  </a:moveTo>
                  <a:cubicBezTo>
                    <a:pt x="19" y="31"/>
                    <a:pt x="19" y="30"/>
                    <a:pt x="19" y="30"/>
                  </a:cubicBezTo>
                  <a:cubicBezTo>
                    <a:pt x="19" y="24"/>
                    <a:pt x="19" y="24"/>
                    <a:pt x="19" y="24"/>
                  </a:cubicBezTo>
                  <a:cubicBezTo>
                    <a:pt x="24" y="24"/>
                    <a:pt x="24" y="24"/>
                    <a:pt x="24" y="24"/>
                  </a:cubicBezTo>
                  <a:cubicBezTo>
                    <a:pt x="24" y="31"/>
                    <a:pt x="24" y="31"/>
                    <a:pt x="24" y="31"/>
                  </a:cubicBezTo>
                  <a:cubicBezTo>
                    <a:pt x="24" y="32"/>
                    <a:pt x="24" y="33"/>
                    <a:pt x="24" y="33"/>
                  </a:cubicBezTo>
                  <a:cubicBezTo>
                    <a:pt x="24" y="34"/>
                    <a:pt x="24" y="34"/>
                    <a:pt x="23" y="34"/>
                  </a:cubicBezTo>
                  <a:close/>
                  <a:moveTo>
                    <a:pt x="48" y="30"/>
                  </a:moveTo>
                  <a:cubicBezTo>
                    <a:pt x="48" y="30"/>
                    <a:pt x="48" y="31"/>
                    <a:pt x="44" y="34"/>
                  </a:cubicBezTo>
                  <a:cubicBezTo>
                    <a:pt x="44" y="34"/>
                    <a:pt x="44" y="34"/>
                    <a:pt x="44" y="33"/>
                  </a:cubicBezTo>
                  <a:cubicBezTo>
                    <a:pt x="44" y="33"/>
                    <a:pt x="44" y="32"/>
                    <a:pt x="44" y="31"/>
                  </a:cubicBezTo>
                  <a:cubicBezTo>
                    <a:pt x="44" y="24"/>
                    <a:pt x="44" y="24"/>
                    <a:pt x="44" y="24"/>
                  </a:cubicBezTo>
                  <a:cubicBezTo>
                    <a:pt x="48" y="24"/>
                    <a:pt x="48" y="24"/>
                    <a:pt x="48" y="24"/>
                  </a:cubicBezTo>
                  <a:lnTo>
                    <a:pt x="48" y="30"/>
                  </a:lnTo>
                  <a:close/>
                  <a:moveTo>
                    <a:pt x="63" y="26"/>
                  </a:moveTo>
                  <a:cubicBezTo>
                    <a:pt x="62" y="25"/>
                    <a:pt x="61" y="24"/>
                    <a:pt x="61" y="24"/>
                  </a:cubicBezTo>
                  <a:cubicBezTo>
                    <a:pt x="61" y="23"/>
                    <a:pt x="61" y="21"/>
                    <a:pt x="61" y="20"/>
                  </a:cubicBezTo>
                  <a:cubicBezTo>
                    <a:pt x="62" y="17"/>
                    <a:pt x="62" y="15"/>
                    <a:pt x="61" y="13"/>
                  </a:cubicBezTo>
                  <a:cubicBezTo>
                    <a:pt x="59" y="11"/>
                    <a:pt x="57" y="10"/>
                    <a:pt x="54" y="10"/>
                  </a:cubicBezTo>
                  <a:cubicBezTo>
                    <a:pt x="53" y="10"/>
                    <a:pt x="51" y="10"/>
                    <a:pt x="51" y="9"/>
                  </a:cubicBezTo>
                  <a:cubicBezTo>
                    <a:pt x="50" y="9"/>
                    <a:pt x="49" y="7"/>
                    <a:pt x="49" y="6"/>
                  </a:cubicBezTo>
                  <a:cubicBezTo>
                    <a:pt x="48" y="4"/>
                    <a:pt x="47" y="1"/>
                    <a:pt x="44" y="1"/>
                  </a:cubicBezTo>
                  <a:cubicBezTo>
                    <a:pt x="44" y="0"/>
                    <a:pt x="43" y="0"/>
                    <a:pt x="43" y="0"/>
                  </a:cubicBezTo>
                  <a:cubicBezTo>
                    <a:pt x="41" y="0"/>
                    <a:pt x="39" y="1"/>
                    <a:pt x="37" y="2"/>
                  </a:cubicBezTo>
                  <a:cubicBezTo>
                    <a:pt x="36" y="3"/>
                    <a:pt x="35" y="4"/>
                    <a:pt x="34" y="4"/>
                  </a:cubicBezTo>
                  <a:cubicBezTo>
                    <a:pt x="33" y="4"/>
                    <a:pt x="32" y="3"/>
                    <a:pt x="30" y="2"/>
                  </a:cubicBezTo>
                  <a:cubicBezTo>
                    <a:pt x="29" y="1"/>
                    <a:pt x="27" y="0"/>
                    <a:pt x="25" y="0"/>
                  </a:cubicBezTo>
                  <a:cubicBezTo>
                    <a:pt x="25" y="0"/>
                    <a:pt x="24" y="0"/>
                    <a:pt x="24" y="1"/>
                  </a:cubicBezTo>
                  <a:cubicBezTo>
                    <a:pt x="21" y="1"/>
                    <a:pt x="20" y="4"/>
                    <a:pt x="19" y="6"/>
                  </a:cubicBezTo>
                  <a:cubicBezTo>
                    <a:pt x="18" y="7"/>
                    <a:pt x="18" y="9"/>
                    <a:pt x="17" y="9"/>
                  </a:cubicBezTo>
                  <a:cubicBezTo>
                    <a:pt x="16" y="10"/>
                    <a:pt x="15" y="10"/>
                    <a:pt x="13" y="10"/>
                  </a:cubicBezTo>
                  <a:cubicBezTo>
                    <a:pt x="11" y="10"/>
                    <a:pt x="8" y="11"/>
                    <a:pt x="7" y="13"/>
                  </a:cubicBezTo>
                  <a:cubicBezTo>
                    <a:pt x="5" y="15"/>
                    <a:pt x="6" y="17"/>
                    <a:pt x="6" y="20"/>
                  </a:cubicBezTo>
                  <a:cubicBezTo>
                    <a:pt x="7" y="21"/>
                    <a:pt x="7" y="23"/>
                    <a:pt x="7" y="24"/>
                  </a:cubicBezTo>
                  <a:cubicBezTo>
                    <a:pt x="7" y="24"/>
                    <a:pt x="5" y="25"/>
                    <a:pt x="4" y="26"/>
                  </a:cubicBezTo>
                  <a:cubicBezTo>
                    <a:pt x="3" y="28"/>
                    <a:pt x="0" y="30"/>
                    <a:pt x="0" y="32"/>
                  </a:cubicBezTo>
                  <a:cubicBezTo>
                    <a:pt x="0" y="35"/>
                    <a:pt x="3" y="37"/>
                    <a:pt x="4" y="38"/>
                  </a:cubicBezTo>
                  <a:cubicBezTo>
                    <a:pt x="5" y="39"/>
                    <a:pt x="7" y="40"/>
                    <a:pt x="7" y="41"/>
                  </a:cubicBezTo>
                  <a:cubicBezTo>
                    <a:pt x="7" y="42"/>
                    <a:pt x="7" y="44"/>
                    <a:pt x="6" y="45"/>
                  </a:cubicBezTo>
                  <a:cubicBezTo>
                    <a:pt x="6" y="47"/>
                    <a:pt x="5" y="50"/>
                    <a:pt x="7" y="52"/>
                  </a:cubicBezTo>
                  <a:cubicBezTo>
                    <a:pt x="8" y="54"/>
                    <a:pt x="11" y="54"/>
                    <a:pt x="13" y="55"/>
                  </a:cubicBezTo>
                  <a:cubicBezTo>
                    <a:pt x="15" y="55"/>
                    <a:pt x="16" y="55"/>
                    <a:pt x="17" y="55"/>
                  </a:cubicBezTo>
                  <a:cubicBezTo>
                    <a:pt x="18" y="56"/>
                    <a:pt x="18" y="57"/>
                    <a:pt x="19" y="59"/>
                  </a:cubicBezTo>
                  <a:cubicBezTo>
                    <a:pt x="20" y="61"/>
                    <a:pt x="21" y="63"/>
                    <a:pt x="24" y="64"/>
                  </a:cubicBezTo>
                  <a:cubicBezTo>
                    <a:pt x="24" y="64"/>
                    <a:pt x="25" y="64"/>
                    <a:pt x="25" y="64"/>
                  </a:cubicBezTo>
                  <a:cubicBezTo>
                    <a:pt x="27" y="64"/>
                    <a:pt x="29" y="63"/>
                    <a:pt x="30" y="62"/>
                  </a:cubicBezTo>
                  <a:cubicBezTo>
                    <a:pt x="32" y="62"/>
                    <a:pt x="33" y="61"/>
                    <a:pt x="34" y="61"/>
                  </a:cubicBezTo>
                  <a:cubicBezTo>
                    <a:pt x="35" y="61"/>
                    <a:pt x="36" y="62"/>
                    <a:pt x="37" y="62"/>
                  </a:cubicBezTo>
                  <a:cubicBezTo>
                    <a:pt x="39" y="63"/>
                    <a:pt x="41" y="64"/>
                    <a:pt x="43" y="64"/>
                  </a:cubicBezTo>
                  <a:cubicBezTo>
                    <a:pt x="43" y="64"/>
                    <a:pt x="44" y="64"/>
                    <a:pt x="44" y="64"/>
                  </a:cubicBezTo>
                  <a:cubicBezTo>
                    <a:pt x="47" y="63"/>
                    <a:pt x="48" y="61"/>
                    <a:pt x="49" y="59"/>
                  </a:cubicBezTo>
                  <a:cubicBezTo>
                    <a:pt x="49" y="57"/>
                    <a:pt x="50" y="56"/>
                    <a:pt x="51" y="55"/>
                  </a:cubicBezTo>
                  <a:cubicBezTo>
                    <a:pt x="51" y="55"/>
                    <a:pt x="53" y="55"/>
                    <a:pt x="54" y="55"/>
                  </a:cubicBezTo>
                  <a:cubicBezTo>
                    <a:pt x="57" y="54"/>
                    <a:pt x="59" y="54"/>
                    <a:pt x="61" y="52"/>
                  </a:cubicBezTo>
                  <a:cubicBezTo>
                    <a:pt x="62" y="50"/>
                    <a:pt x="62" y="47"/>
                    <a:pt x="61" y="45"/>
                  </a:cubicBezTo>
                  <a:cubicBezTo>
                    <a:pt x="61" y="44"/>
                    <a:pt x="61" y="42"/>
                    <a:pt x="61" y="41"/>
                  </a:cubicBezTo>
                  <a:cubicBezTo>
                    <a:pt x="61" y="40"/>
                    <a:pt x="62" y="39"/>
                    <a:pt x="63" y="38"/>
                  </a:cubicBezTo>
                  <a:cubicBezTo>
                    <a:pt x="65" y="37"/>
                    <a:pt x="67" y="35"/>
                    <a:pt x="67" y="32"/>
                  </a:cubicBezTo>
                  <a:cubicBezTo>
                    <a:pt x="67" y="30"/>
                    <a:pt x="65" y="28"/>
                    <a:pt x="63" y="26"/>
                  </a:cubicBezTo>
                  <a:close/>
                  <a:moveTo>
                    <a:pt x="54" y="13"/>
                  </a:moveTo>
                  <a:cubicBezTo>
                    <a:pt x="56" y="13"/>
                    <a:pt x="58" y="13"/>
                    <a:pt x="58" y="14"/>
                  </a:cubicBezTo>
                  <a:cubicBezTo>
                    <a:pt x="59" y="15"/>
                    <a:pt x="59" y="17"/>
                    <a:pt x="58" y="19"/>
                  </a:cubicBezTo>
                  <a:cubicBezTo>
                    <a:pt x="58" y="21"/>
                    <a:pt x="58" y="22"/>
                    <a:pt x="58" y="24"/>
                  </a:cubicBezTo>
                  <a:cubicBezTo>
                    <a:pt x="56" y="19"/>
                    <a:pt x="53" y="15"/>
                    <a:pt x="49" y="12"/>
                  </a:cubicBezTo>
                  <a:cubicBezTo>
                    <a:pt x="51" y="13"/>
                    <a:pt x="52" y="13"/>
                    <a:pt x="54" y="13"/>
                  </a:cubicBezTo>
                  <a:close/>
                  <a:moveTo>
                    <a:pt x="39" y="5"/>
                  </a:moveTo>
                  <a:cubicBezTo>
                    <a:pt x="41" y="4"/>
                    <a:pt x="42" y="3"/>
                    <a:pt x="43" y="3"/>
                  </a:cubicBezTo>
                  <a:cubicBezTo>
                    <a:pt x="44" y="4"/>
                    <a:pt x="45" y="6"/>
                    <a:pt x="46" y="7"/>
                  </a:cubicBezTo>
                  <a:cubicBezTo>
                    <a:pt x="47" y="9"/>
                    <a:pt x="47" y="10"/>
                    <a:pt x="48" y="11"/>
                  </a:cubicBezTo>
                  <a:cubicBezTo>
                    <a:pt x="44" y="8"/>
                    <a:pt x="40" y="7"/>
                    <a:pt x="35" y="7"/>
                  </a:cubicBezTo>
                  <a:cubicBezTo>
                    <a:pt x="36" y="6"/>
                    <a:pt x="38" y="6"/>
                    <a:pt x="39" y="5"/>
                  </a:cubicBezTo>
                  <a:close/>
                  <a:moveTo>
                    <a:pt x="22" y="7"/>
                  </a:moveTo>
                  <a:cubicBezTo>
                    <a:pt x="22" y="6"/>
                    <a:pt x="23" y="4"/>
                    <a:pt x="24" y="3"/>
                  </a:cubicBezTo>
                  <a:cubicBezTo>
                    <a:pt x="26" y="3"/>
                    <a:pt x="27" y="4"/>
                    <a:pt x="29" y="5"/>
                  </a:cubicBezTo>
                  <a:cubicBezTo>
                    <a:pt x="30" y="6"/>
                    <a:pt x="32" y="6"/>
                    <a:pt x="33" y="7"/>
                  </a:cubicBezTo>
                  <a:cubicBezTo>
                    <a:pt x="28" y="7"/>
                    <a:pt x="23" y="8"/>
                    <a:pt x="19" y="11"/>
                  </a:cubicBezTo>
                  <a:cubicBezTo>
                    <a:pt x="20" y="10"/>
                    <a:pt x="21" y="9"/>
                    <a:pt x="22" y="7"/>
                  </a:cubicBezTo>
                  <a:close/>
                  <a:moveTo>
                    <a:pt x="9" y="14"/>
                  </a:moveTo>
                  <a:cubicBezTo>
                    <a:pt x="10" y="13"/>
                    <a:pt x="12" y="13"/>
                    <a:pt x="14" y="13"/>
                  </a:cubicBezTo>
                  <a:cubicBezTo>
                    <a:pt x="15" y="13"/>
                    <a:pt x="17" y="13"/>
                    <a:pt x="18" y="12"/>
                  </a:cubicBezTo>
                  <a:cubicBezTo>
                    <a:pt x="14" y="15"/>
                    <a:pt x="11" y="19"/>
                    <a:pt x="10" y="24"/>
                  </a:cubicBezTo>
                  <a:cubicBezTo>
                    <a:pt x="10" y="22"/>
                    <a:pt x="10" y="21"/>
                    <a:pt x="9" y="19"/>
                  </a:cubicBezTo>
                  <a:cubicBezTo>
                    <a:pt x="9" y="17"/>
                    <a:pt x="9" y="15"/>
                    <a:pt x="9" y="14"/>
                  </a:cubicBezTo>
                  <a:close/>
                  <a:moveTo>
                    <a:pt x="6" y="36"/>
                  </a:moveTo>
                  <a:cubicBezTo>
                    <a:pt x="5" y="35"/>
                    <a:pt x="3" y="34"/>
                    <a:pt x="3" y="32"/>
                  </a:cubicBezTo>
                  <a:cubicBezTo>
                    <a:pt x="3" y="31"/>
                    <a:pt x="5" y="30"/>
                    <a:pt x="6" y="28"/>
                  </a:cubicBezTo>
                  <a:cubicBezTo>
                    <a:pt x="8" y="27"/>
                    <a:pt x="9" y="26"/>
                    <a:pt x="9" y="25"/>
                  </a:cubicBezTo>
                  <a:cubicBezTo>
                    <a:pt x="9" y="27"/>
                    <a:pt x="8" y="30"/>
                    <a:pt x="8" y="32"/>
                  </a:cubicBezTo>
                  <a:cubicBezTo>
                    <a:pt x="8" y="35"/>
                    <a:pt x="9" y="37"/>
                    <a:pt x="9" y="40"/>
                  </a:cubicBezTo>
                  <a:cubicBezTo>
                    <a:pt x="9" y="38"/>
                    <a:pt x="8" y="37"/>
                    <a:pt x="6" y="36"/>
                  </a:cubicBezTo>
                  <a:close/>
                  <a:moveTo>
                    <a:pt x="14" y="52"/>
                  </a:moveTo>
                  <a:cubicBezTo>
                    <a:pt x="12" y="51"/>
                    <a:pt x="10" y="51"/>
                    <a:pt x="9" y="50"/>
                  </a:cubicBezTo>
                  <a:cubicBezTo>
                    <a:pt x="9" y="49"/>
                    <a:pt x="9" y="47"/>
                    <a:pt x="9" y="46"/>
                  </a:cubicBezTo>
                  <a:cubicBezTo>
                    <a:pt x="10" y="44"/>
                    <a:pt x="10" y="42"/>
                    <a:pt x="10" y="41"/>
                  </a:cubicBezTo>
                  <a:cubicBezTo>
                    <a:pt x="11" y="46"/>
                    <a:pt x="14" y="50"/>
                    <a:pt x="18" y="53"/>
                  </a:cubicBezTo>
                  <a:cubicBezTo>
                    <a:pt x="17" y="52"/>
                    <a:pt x="15" y="52"/>
                    <a:pt x="14" y="52"/>
                  </a:cubicBezTo>
                  <a:close/>
                  <a:moveTo>
                    <a:pt x="29" y="60"/>
                  </a:moveTo>
                  <a:cubicBezTo>
                    <a:pt x="27" y="61"/>
                    <a:pt x="26" y="62"/>
                    <a:pt x="24" y="61"/>
                  </a:cubicBezTo>
                  <a:cubicBezTo>
                    <a:pt x="23" y="61"/>
                    <a:pt x="22" y="59"/>
                    <a:pt x="22" y="57"/>
                  </a:cubicBezTo>
                  <a:cubicBezTo>
                    <a:pt x="21" y="56"/>
                    <a:pt x="20" y="54"/>
                    <a:pt x="19" y="53"/>
                  </a:cubicBezTo>
                  <a:cubicBezTo>
                    <a:pt x="23" y="56"/>
                    <a:pt x="28" y="58"/>
                    <a:pt x="33" y="58"/>
                  </a:cubicBezTo>
                  <a:cubicBezTo>
                    <a:pt x="32" y="58"/>
                    <a:pt x="30" y="59"/>
                    <a:pt x="29" y="60"/>
                  </a:cubicBezTo>
                  <a:close/>
                  <a:moveTo>
                    <a:pt x="46" y="57"/>
                  </a:moveTo>
                  <a:cubicBezTo>
                    <a:pt x="45" y="59"/>
                    <a:pt x="44" y="61"/>
                    <a:pt x="43" y="61"/>
                  </a:cubicBezTo>
                  <a:cubicBezTo>
                    <a:pt x="42" y="62"/>
                    <a:pt x="41" y="61"/>
                    <a:pt x="39" y="60"/>
                  </a:cubicBezTo>
                  <a:cubicBezTo>
                    <a:pt x="37" y="59"/>
                    <a:pt x="36" y="58"/>
                    <a:pt x="35" y="58"/>
                  </a:cubicBezTo>
                  <a:cubicBezTo>
                    <a:pt x="40" y="58"/>
                    <a:pt x="44" y="56"/>
                    <a:pt x="48" y="53"/>
                  </a:cubicBezTo>
                  <a:cubicBezTo>
                    <a:pt x="47" y="54"/>
                    <a:pt x="47" y="56"/>
                    <a:pt x="46" y="57"/>
                  </a:cubicBezTo>
                  <a:close/>
                  <a:moveTo>
                    <a:pt x="34" y="56"/>
                  </a:moveTo>
                  <a:cubicBezTo>
                    <a:pt x="21" y="56"/>
                    <a:pt x="10" y="45"/>
                    <a:pt x="10" y="32"/>
                  </a:cubicBezTo>
                  <a:cubicBezTo>
                    <a:pt x="10" y="19"/>
                    <a:pt x="21" y="9"/>
                    <a:pt x="34" y="9"/>
                  </a:cubicBezTo>
                  <a:cubicBezTo>
                    <a:pt x="47" y="9"/>
                    <a:pt x="58" y="19"/>
                    <a:pt x="58" y="32"/>
                  </a:cubicBezTo>
                  <a:cubicBezTo>
                    <a:pt x="58" y="45"/>
                    <a:pt x="47" y="56"/>
                    <a:pt x="34" y="56"/>
                  </a:cubicBezTo>
                  <a:close/>
                  <a:moveTo>
                    <a:pt x="58" y="50"/>
                  </a:moveTo>
                  <a:cubicBezTo>
                    <a:pt x="58" y="51"/>
                    <a:pt x="56" y="51"/>
                    <a:pt x="54" y="52"/>
                  </a:cubicBezTo>
                  <a:cubicBezTo>
                    <a:pt x="52" y="52"/>
                    <a:pt x="51" y="52"/>
                    <a:pt x="49" y="53"/>
                  </a:cubicBezTo>
                  <a:cubicBezTo>
                    <a:pt x="53" y="50"/>
                    <a:pt x="56" y="46"/>
                    <a:pt x="58" y="41"/>
                  </a:cubicBezTo>
                  <a:cubicBezTo>
                    <a:pt x="58" y="42"/>
                    <a:pt x="58" y="44"/>
                    <a:pt x="58" y="46"/>
                  </a:cubicBezTo>
                  <a:cubicBezTo>
                    <a:pt x="59" y="47"/>
                    <a:pt x="59" y="49"/>
                    <a:pt x="58" y="50"/>
                  </a:cubicBezTo>
                  <a:close/>
                  <a:moveTo>
                    <a:pt x="61" y="36"/>
                  </a:moveTo>
                  <a:cubicBezTo>
                    <a:pt x="60" y="37"/>
                    <a:pt x="59" y="38"/>
                    <a:pt x="58" y="40"/>
                  </a:cubicBezTo>
                  <a:cubicBezTo>
                    <a:pt x="59" y="37"/>
                    <a:pt x="60" y="35"/>
                    <a:pt x="60" y="32"/>
                  </a:cubicBezTo>
                  <a:cubicBezTo>
                    <a:pt x="60" y="30"/>
                    <a:pt x="59" y="27"/>
                    <a:pt x="58" y="25"/>
                  </a:cubicBezTo>
                  <a:cubicBezTo>
                    <a:pt x="59" y="26"/>
                    <a:pt x="60" y="27"/>
                    <a:pt x="61" y="28"/>
                  </a:cubicBezTo>
                  <a:cubicBezTo>
                    <a:pt x="63" y="30"/>
                    <a:pt x="64" y="31"/>
                    <a:pt x="64" y="32"/>
                  </a:cubicBezTo>
                  <a:cubicBezTo>
                    <a:pt x="64" y="34"/>
                    <a:pt x="63" y="35"/>
                    <a:pt x="61" y="36"/>
                  </a:cubicBezTo>
                  <a:close/>
                </a:path>
              </a:pathLst>
            </a:custGeom>
            <a:solidFill>
              <a:srgbClr val="71BFEB">
                <a:alpha val="33000"/>
              </a:srgbClr>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1" rIns="68580" bIns="34291"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350" b="0" i="0" u="none" strike="noStrike" kern="0" cap="none" spc="0" normalizeH="0" baseline="0" noProof="0" dirty="0">
                <a:ln>
                  <a:noFill/>
                </a:ln>
                <a:solidFill>
                  <a:prstClr val="black"/>
                </a:solidFill>
                <a:effectLst/>
                <a:uLnTx/>
                <a:uFillTx/>
                <a:latin typeface="印品黑体" panose="00000500000000000000" pitchFamily="2" charset="-122"/>
              </a:endParaRPr>
            </a:p>
          </p:txBody>
        </p:sp>
        <p:sp>
          <p:nvSpPr>
            <p:cNvPr id="90" name="Freeform 36"/>
            <p:cNvSpPr>
              <a:spLocks noEditPoints="1"/>
            </p:cNvSpPr>
            <p:nvPr/>
          </p:nvSpPr>
          <p:spPr bwMode="auto">
            <a:xfrm>
              <a:off x="13439" y="9837"/>
              <a:ext cx="498" cy="416"/>
            </a:xfrm>
            <a:custGeom>
              <a:avLst/>
              <a:gdLst>
                <a:gd name="T0" fmla="*/ 71 w 72"/>
                <a:gd name="T1" fmla="*/ 15 h 60"/>
                <a:gd name="T2" fmla="*/ 57 w 72"/>
                <a:gd name="T3" fmla="*/ 17 h 60"/>
                <a:gd name="T4" fmla="*/ 44 w 72"/>
                <a:gd name="T5" fmla="*/ 45 h 60"/>
                <a:gd name="T6" fmla="*/ 12 w 72"/>
                <a:gd name="T7" fmla="*/ 45 h 60"/>
                <a:gd name="T8" fmla="*/ 14 w 72"/>
                <a:gd name="T9" fmla="*/ 48 h 60"/>
                <a:gd name="T10" fmla="*/ 48 w 72"/>
                <a:gd name="T11" fmla="*/ 50 h 60"/>
                <a:gd name="T12" fmla="*/ 14 w 72"/>
                <a:gd name="T13" fmla="*/ 51 h 60"/>
                <a:gd name="T14" fmla="*/ 9 w 72"/>
                <a:gd name="T15" fmla="*/ 44 h 60"/>
                <a:gd name="T16" fmla="*/ 8 w 72"/>
                <a:gd name="T17" fmla="*/ 41 h 60"/>
                <a:gd name="T18" fmla="*/ 1 w 72"/>
                <a:gd name="T19" fmla="*/ 22 h 60"/>
                <a:gd name="T20" fmla="*/ 11 w 72"/>
                <a:gd name="T21" fmla="*/ 40 h 60"/>
                <a:gd name="T22" fmla="*/ 44 w 72"/>
                <a:gd name="T23" fmla="*/ 42 h 60"/>
                <a:gd name="T24" fmla="*/ 54 w 72"/>
                <a:gd name="T25" fmla="*/ 16 h 60"/>
                <a:gd name="T26" fmla="*/ 71 w 72"/>
                <a:gd name="T27" fmla="*/ 12 h 60"/>
                <a:gd name="T28" fmla="*/ 18 w 72"/>
                <a:gd name="T29" fmla="*/ 56 h 60"/>
                <a:gd name="T30" fmla="*/ 11 w 72"/>
                <a:gd name="T31" fmla="*/ 56 h 60"/>
                <a:gd name="T32" fmla="*/ 18 w 72"/>
                <a:gd name="T33" fmla="*/ 56 h 60"/>
                <a:gd name="T34" fmla="*/ 15 w 72"/>
                <a:gd name="T35" fmla="*/ 54 h 60"/>
                <a:gd name="T36" fmla="*/ 15 w 72"/>
                <a:gd name="T37" fmla="*/ 58 h 60"/>
                <a:gd name="T38" fmla="*/ 45 w 72"/>
                <a:gd name="T39" fmla="*/ 56 h 60"/>
                <a:gd name="T40" fmla="*/ 38 w 72"/>
                <a:gd name="T41" fmla="*/ 56 h 60"/>
                <a:gd name="T42" fmla="*/ 45 w 72"/>
                <a:gd name="T43" fmla="*/ 56 h 60"/>
                <a:gd name="T44" fmla="*/ 42 w 72"/>
                <a:gd name="T45" fmla="*/ 54 h 60"/>
                <a:gd name="T46" fmla="*/ 42 w 72"/>
                <a:gd name="T47" fmla="*/ 58 h 60"/>
                <a:gd name="T48" fmla="*/ 46 w 72"/>
                <a:gd name="T49" fmla="*/ 35 h 60"/>
                <a:gd name="T50" fmla="*/ 12 w 72"/>
                <a:gd name="T51" fmla="*/ 34 h 60"/>
                <a:gd name="T52" fmla="*/ 12 w 72"/>
                <a:gd name="T53" fmla="*/ 36 h 60"/>
                <a:gd name="T54" fmla="*/ 46 w 72"/>
                <a:gd name="T55" fmla="*/ 35 h 60"/>
                <a:gd name="T56" fmla="*/ 12 w 72"/>
                <a:gd name="T57" fmla="*/ 39 h 60"/>
                <a:gd name="T58" fmla="*/ 43 w 72"/>
                <a:gd name="T59" fmla="*/ 40 h 60"/>
                <a:gd name="T60" fmla="*/ 43 w 72"/>
                <a:gd name="T61" fmla="*/ 38 h 60"/>
                <a:gd name="T62" fmla="*/ 13 w 72"/>
                <a:gd name="T63" fmla="*/ 28 h 60"/>
                <a:gd name="T64" fmla="*/ 16 w 72"/>
                <a:gd name="T65" fmla="*/ 23 h 60"/>
                <a:gd name="T66" fmla="*/ 28 w 72"/>
                <a:gd name="T67" fmla="*/ 14 h 60"/>
                <a:gd name="T68" fmla="*/ 33 w 72"/>
                <a:gd name="T69" fmla="*/ 17 h 60"/>
                <a:gd name="T70" fmla="*/ 36 w 72"/>
                <a:gd name="T71" fmla="*/ 22 h 60"/>
                <a:gd name="T72" fmla="*/ 39 w 72"/>
                <a:gd name="T73" fmla="*/ 17 h 60"/>
                <a:gd name="T74" fmla="*/ 51 w 72"/>
                <a:gd name="T75" fmla="*/ 7 h 60"/>
                <a:gd name="T76" fmla="*/ 51 w 72"/>
                <a:gd name="T77" fmla="*/ 0 h 60"/>
                <a:gd name="T78" fmla="*/ 49 w 72"/>
                <a:gd name="T79" fmla="*/ 5 h 60"/>
                <a:gd name="T80" fmla="*/ 36 w 72"/>
                <a:gd name="T81" fmla="*/ 15 h 60"/>
                <a:gd name="T82" fmla="*/ 31 w 72"/>
                <a:gd name="T83" fmla="*/ 12 h 60"/>
                <a:gd name="T84" fmla="*/ 28 w 72"/>
                <a:gd name="T85" fmla="*/ 7 h 60"/>
                <a:gd name="T86" fmla="*/ 25 w 72"/>
                <a:gd name="T87" fmla="*/ 11 h 60"/>
                <a:gd name="T88" fmla="*/ 13 w 72"/>
                <a:gd name="T89" fmla="*/ 22 h 60"/>
                <a:gd name="T90" fmla="*/ 13 w 72"/>
                <a:gd name="T91" fmla="*/ 2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2" h="60">
                  <a:moveTo>
                    <a:pt x="72" y="13"/>
                  </a:moveTo>
                  <a:cubicBezTo>
                    <a:pt x="72" y="14"/>
                    <a:pt x="71" y="15"/>
                    <a:pt x="71" y="15"/>
                  </a:cubicBezTo>
                  <a:cubicBezTo>
                    <a:pt x="60" y="15"/>
                    <a:pt x="60" y="15"/>
                    <a:pt x="60" y="15"/>
                  </a:cubicBezTo>
                  <a:cubicBezTo>
                    <a:pt x="59" y="15"/>
                    <a:pt x="57" y="16"/>
                    <a:pt x="57" y="17"/>
                  </a:cubicBezTo>
                  <a:cubicBezTo>
                    <a:pt x="49" y="41"/>
                    <a:pt x="49" y="41"/>
                    <a:pt x="49" y="41"/>
                  </a:cubicBezTo>
                  <a:cubicBezTo>
                    <a:pt x="49" y="43"/>
                    <a:pt x="46" y="45"/>
                    <a:pt x="44" y="45"/>
                  </a:cubicBezTo>
                  <a:cubicBezTo>
                    <a:pt x="14" y="45"/>
                    <a:pt x="14" y="45"/>
                    <a:pt x="14" y="45"/>
                  </a:cubicBezTo>
                  <a:cubicBezTo>
                    <a:pt x="13" y="45"/>
                    <a:pt x="13" y="45"/>
                    <a:pt x="12" y="45"/>
                  </a:cubicBezTo>
                  <a:cubicBezTo>
                    <a:pt x="12" y="47"/>
                    <a:pt x="12" y="47"/>
                    <a:pt x="12" y="47"/>
                  </a:cubicBezTo>
                  <a:cubicBezTo>
                    <a:pt x="12" y="47"/>
                    <a:pt x="13" y="48"/>
                    <a:pt x="14" y="48"/>
                  </a:cubicBezTo>
                  <a:cubicBezTo>
                    <a:pt x="47" y="48"/>
                    <a:pt x="47" y="48"/>
                    <a:pt x="47" y="48"/>
                  </a:cubicBezTo>
                  <a:cubicBezTo>
                    <a:pt x="48" y="48"/>
                    <a:pt x="48" y="49"/>
                    <a:pt x="48" y="50"/>
                  </a:cubicBezTo>
                  <a:cubicBezTo>
                    <a:pt x="48" y="50"/>
                    <a:pt x="48" y="51"/>
                    <a:pt x="47" y="51"/>
                  </a:cubicBezTo>
                  <a:cubicBezTo>
                    <a:pt x="14" y="51"/>
                    <a:pt x="14" y="51"/>
                    <a:pt x="14" y="51"/>
                  </a:cubicBezTo>
                  <a:cubicBezTo>
                    <a:pt x="11" y="51"/>
                    <a:pt x="9" y="49"/>
                    <a:pt x="9" y="47"/>
                  </a:cubicBezTo>
                  <a:cubicBezTo>
                    <a:pt x="9" y="44"/>
                    <a:pt x="9" y="44"/>
                    <a:pt x="9" y="44"/>
                  </a:cubicBezTo>
                  <a:cubicBezTo>
                    <a:pt x="9" y="43"/>
                    <a:pt x="9" y="43"/>
                    <a:pt x="9" y="43"/>
                  </a:cubicBezTo>
                  <a:cubicBezTo>
                    <a:pt x="9" y="42"/>
                    <a:pt x="8" y="42"/>
                    <a:pt x="8" y="41"/>
                  </a:cubicBezTo>
                  <a:cubicBezTo>
                    <a:pt x="0" y="24"/>
                    <a:pt x="0" y="24"/>
                    <a:pt x="0" y="24"/>
                  </a:cubicBezTo>
                  <a:cubicBezTo>
                    <a:pt x="0" y="23"/>
                    <a:pt x="0" y="22"/>
                    <a:pt x="1" y="22"/>
                  </a:cubicBezTo>
                  <a:cubicBezTo>
                    <a:pt x="2" y="21"/>
                    <a:pt x="3" y="22"/>
                    <a:pt x="3" y="22"/>
                  </a:cubicBezTo>
                  <a:cubicBezTo>
                    <a:pt x="11" y="40"/>
                    <a:pt x="11" y="40"/>
                    <a:pt x="11" y="40"/>
                  </a:cubicBezTo>
                  <a:cubicBezTo>
                    <a:pt x="11" y="41"/>
                    <a:pt x="13" y="42"/>
                    <a:pt x="14" y="42"/>
                  </a:cubicBezTo>
                  <a:cubicBezTo>
                    <a:pt x="44" y="42"/>
                    <a:pt x="44" y="42"/>
                    <a:pt x="44" y="42"/>
                  </a:cubicBezTo>
                  <a:cubicBezTo>
                    <a:pt x="45" y="42"/>
                    <a:pt x="46" y="41"/>
                    <a:pt x="47" y="40"/>
                  </a:cubicBezTo>
                  <a:cubicBezTo>
                    <a:pt x="54" y="16"/>
                    <a:pt x="54" y="16"/>
                    <a:pt x="54" y="16"/>
                  </a:cubicBezTo>
                  <a:cubicBezTo>
                    <a:pt x="55" y="13"/>
                    <a:pt x="57" y="12"/>
                    <a:pt x="60" y="12"/>
                  </a:cubicBezTo>
                  <a:cubicBezTo>
                    <a:pt x="71" y="12"/>
                    <a:pt x="71" y="12"/>
                    <a:pt x="71" y="12"/>
                  </a:cubicBezTo>
                  <a:cubicBezTo>
                    <a:pt x="71" y="12"/>
                    <a:pt x="72" y="12"/>
                    <a:pt x="72" y="13"/>
                  </a:cubicBezTo>
                  <a:close/>
                  <a:moveTo>
                    <a:pt x="18" y="56"/>
                  </a:moveTo>
                  <a:cubicBezTo>
                    <a:pt x="18" y="58"/>
                    <a:pt x="17" y="60"/>
                    <a:pt x="15" y="60"/>
                  </a:cubicBezTo>
                  <a:cubicBezTo>
                    <a:pt x="13" y="60"/>
                    <a:pt x="11" y="58"/>
                    <a:pt x="11" y="56"/>
                  </a:cubicBezTo>
                  <a:cubicBezTo>
                    <a:pt x="11" y="54"/>
                    <a:pt x="13" y="52"/>
                    <a:pt x="15" y="52"/>
                  </a:cubicBezTo>
                  <a:cubicBezTo>
                    <a:pt x="17" y="52"/>
                    <a:pt x="18" y="54"/>
                    <a:pt x="18" y="56"/>
                  </a:cubicBezTo>
                  <a:close/>
                  <a:moveTo>
                    <a:pt x="16" y="56"/>
                  </a:moveTo>
                  <a:cubicBezTo>
                    <a:pt x="16" y="55"/>
                    <a:pt x="16" y="54"/>
                    <a:pt x="15" y="54"/>
                  </a:cubicBezTo>
                  <a:cubicBezTo>
                    <a:pt x="14" y="54"/>
                    <a:pt x="13" y="55"/>
                    <a:pt x="13" y="56"/>
                  </a:cubicBezTo>
                  <a:cubicBezTo>
                    <a:pt x="13" y="57"/>
                    <a:pt x="14" y="58"/>
                    <a:pt x="15" y="58"/>
                  </a:cubicBezTo>
                  <a:cubicBezTo>
                    <a:pt x="16" y="58"/>
                    <a:pt x="16" y="57"/>
                    <a:pt x="16" y="56"/>
                  </a:cubicBezTo>
                  <a:close/>
                  <a:moveTo>
                    <a:pt x="45" y="56"/>
                  </a:moveTo>
                  <a:cubicBezTo>
                    <a:pt x="45" y="58"/>
                    <a:pt x="44" y="60"/>
                    <a:pt x="42" y="60"/>
                  </a:cubicBezTo>
                  <a:cubicBezTo>
                    <a:pt x="40" y="60"/>
                    <a:pt x="38" y="58"/>
                    <a:pt x="38" y="56"/>
                  </a:cubicBezTo>
                  <a:cubicBezTo>
                    <a:pt x="38" y="54"/>
                    <a:pt x="40" y="52"/>
                    <a:pt x="42" y="52"/>
                  </a:cubicBezTo>
                  <a:cubicBezTo>
                    <a:pt x="44" y="52"/>
                    <a:pt x="45" y="54"/>
                    <a:pt x="45" y="56"/>
                  </a:cubicBezTo>
                  <a:close/>
                  <a:moveTo>
                    <a:pt x="43" y="56"/>
                  </a:moveTo>
                  <a:cubicBezTo>
                    <a:pt x="43" y="55"/>
                    <a:pt x="43" y="54"/>
                    <a:pt x="42" y="54"/>
                  </a:cubicBezTo>
                  <a:cubicBezTo>
                    <a:pt x="41" y="54"/>
                    <a:pt x="40" y="55"/>
                    <a:pt x="40" y="56"/>
                  </a:cubicBezTo>
                  <a:cubicBezTo>
                    <a:pt x="40" y="57"/>
                    <a:pt x="41" y="58"/>
                    <a:pt x="42" y="58"/>
                  </a:cubicBezTo>
                  <a:cubicBezTo>
                    <a:pt x="43" y="58"/>
                    <a:pt x="43" y="57"/>
                    <a:pt x="43" y="56"/>
                  </a:cubicBezTo>
                  <a:close/>
                  <a:moveTo>
                    <a:pt x="46" y="35"/>
                  </a:moveTo>
                  <a:cubicBezTo>
                    <a:pt x="46" y="34"/>
                    <a:pt x="45" y="34"/>
                    <a:pt x="45" y="34"/>
                  </a:cubicBezTo>
                  <a:cubicBezTo>
                    <a:pt x="12" y="34"/>
                    <a:pt x="12" y="34"/>
                    <a:pt x="12" y="34"/>
                  </a:cubicBezTo>
                  <a:cubicBezTo>
                    <a:pt x="11" y="34"/>
                    <a:pt x="11" y="34"/>
                    <a:pt x="11" y="35"/>
                  </a:cubicBezTo>
                  <a:cubicBezTo>
                    <a:pt x="11" y="35"/>
                    <a:pt x="11" y="36"/>
                    <a:pt x="12" y="36"/>
                  </a:cubicBezTo>
                  <a:cubicBezTo>
                    <a:pt x="45" y="36"/>
                    <a:pt x="45" y="36"/>
                    <a:pt x="45" y="36"/>
                  </a:cubicBezTo>
                  <a:cubicBezTo>
                    <a:pt x="45" y="36"/>
                    <a:pt x="46" y="35"/>
                    <a:pt x="46" y="35"/>
                  </a:cubicBezTo>
                  <a:close/>
                  <a:moveTo>
                    <a:pt x="13" y="38"/>
                  </a:moveTo>
                  <a:cubicBezTo>
                    <a:pt x="13" y="38"/>
                    <a:pt x="12" y="39"/>
                    <a:pt x="12" y="39"/>
                  </a:cubicBezTo>
                  <a:cubicBezTo>
                    <a:pt x="12" y="40"/>
                    <a:pt x="13" y="40"/>
                    <a:pt x="13" y="40"/>
                  </a:cubicBezTo>
                  <a:cubicBezTo>
                    <a:pt x="43" y="40"/>
                    <a:pt x="43" y="40"/>
                    <a:pt x="43" y="40"/>
                  </a:cubicBezTo>
                  <a:cubicBezTo>
                    <a:pt x="44" y="40"/>
                    <a:pt x="44" y="40"/>
                    <a:pt x="44" y="39"/>
                  </a:cubicBezTo>
                  <a:cubicBezTo>
                    <a:pt x="44" y="39"/>
                    <a:pt x="44" y="38"/>
                    <a:pt x="43" y="38"/>
                  </a:cubicBezTo>
                  <a:lnTo>
                    <a:pt x="13" y="38"/>
                  </a:lnTo>
                  <a:close/>
                  <a:moveTo>
                    <a:pt x="13" y="28"/>
                  </a:moveTo>
                  <a:cubicBezTo>
                    <a:pt x="14" y="28"/>
                    <a:pt x="16" y="27"/>
                    <a:pt x="16" y="25"/>
                  </a:cubicBezTo>
                  <a:cubicBezTo>
                    <a:pt x="16" y="24"/>
                    <a:pt x="16" y="24"/>
                    <a:pt x="16" y="23"/>
                  </a:cubicBezTo>
                  <a:cubicBezTo>
                    <a:pt x="26" y="13"/>
                    <a:pt x="26" y="13"/>
                    <a:pt x="26" y="13"/>
                  </a:cubicBezTo>
                  <a:cubicBezTo>
                    <a:pt x="27" y="13"/>
                    <a:pt x="27" y="14"/>
                    <a:pt x="28" y="14"/>
                  </a:cubicBezTo>
                  <a:cubicBezTo>
                    <a:pt x="28" y="14"/>
                    <a:pt x="29" y="13"/>
                    <a:pt x="29" y="13"/>
                  </a:cubicBezTo>
                  <a:cubicBezTo>
                    <a:pt x="33" y="17"/>
                    <a:pt x="33" y="17"/>
                    <a:pt x="33" y="17"/>
                  </a:cubicBezTo>
                  <a:cubicBezTo>
                    <a:pt x="33" y="18"/>
                    <a:pt x="33" y="18"/>
                    <a:pt x="33" y="19"/>
                  </a:cubicBezTo>
                  <a:cubicBezTo>
                    <a:pt x="33" y="20"/>
                    <a:pt x="34" y="22"/>
                    <a:pt x="36" y="22"/>
                  </a:cubicBezTo>
                  <a:cubicBezTo>
                    <a:pt x="38" y="22"/>
                    <a:pt x="39" y="20"/>
                    <a:pt x="39" y="19"/>
                  </a:cubicBezTo>
                  <a:cubicBezTo>
                    <a:pt x="39" y="18"/>
                    <a:pt x="39" y="18"/>
                    <a:pt x="39" y="17"/>
                  </a:cubicBezTo>
                  <a:cubicBezTo>
                    <a:pt x="50" y="6"/>
                    <a:pt x="50" y="6"/>
                    <a:pt x="50" y="6"/>
                  </a:cubicBezTo>
                  <a:cubicBezTo>
                    <a:pt x="50" y="7"/>
                    <a:pt x="51" y="7"/>
                    <a:pt x="51" y="7"/>
                  </a:cubicBezTo>
                  <a:cubicBezTo>
                    <a:pt x="53" y="7"/>
                    <a:pt x="54" y="5"/>
                    <a:pt x="54" y="4"/>
                  </a:cubicBezTo>
                  <a:cubicBezTo>
                    <a:pt x="54" y="2"/>
                    <a:pt x="53" y="0"/>
                    <a:pt x="51" y="0"/>
                  </a:cubicBezTo>
                  <a:cubicBezTo>
                    <a:pt x="50" y="0"/>
                    <a:pt x="48" y="2"/>
                    <a:pt x="48" y="4"/>
                  </a:cubicBezTo>
                  <a:cubicBezTo>
                    <a:pt x="48" y="4"/>
                    <a:pt x="48" y="5"/>
                    <a:pt x="49" y="5"/>
                  </a:cubicBezTo>
                  <a:cubicBezTo>
                    <a:pt x="38" y="16"/>
                    <a:pt x="38" y="16"/>
                    <a:pt x="38" y="16"/>
                  </a:cubicBezTo>
                  <a:cubicBezTo>
                    <a:pt x="37" y="16"/>
                    <a:pt x="37" y="15"/>
                    <a:pt x="36" y="15"/>
                  </a:cubicBezTo>
                  <a:cubicBezTo>
                    <a:pt x="36" y="15"/>
                    <a:pt x="35" y="16"/>
                    <a:pt x="35" y="16"/>
                  </a:cubicBezTo>
                  <a:cubicBezTo>
                    <a:pt x="31" y="12"/>
                    <a:pt x="31" y="12"/>
                    <a:pt x="31" y="12"/>
                  </a:cubicBezTo>
                  <a:cubicBezTo>
                    <a:pt x="31" y="11"/>
                    <a:pt x="31" y="11"/>
                    <a:pt x="31" y="10"/>
                  </a:cubicBezTo>
                  <a:cubicBezTo>
                    <a:pt x="31" y="9"/>
                    <a:pt x="30" y="7"/>
                    <a:pt x="28" y="7"/>
                  </a:cubicBezTo>
                  <a:cubicBezTo>
                    <a:pt x="26" y="7"/>
                    <a:pt x="25" y="9"/>
                    <a:pt x="25" y="10"/>
                  </a:cubicBezTo>
                  <a:cubicBezTo>
                    <a:pt x="25" y="11"/>
                    <a:pt x="25" y="11"/>
                    <a:pt x="25" y="11"/>
                  </a:cubicBezTo>
                  <a:cubicBezTo>
                    <a:pt x="14" y="22"/>
                    <a:pt x="14" y="22"/>
                    <a:pt x="14" y="22"/>
                  </a:cubicBezTo>
                  <a:cubicBezTo>
                    <a:pt x="14" y="22"/>
                    <a:pt x="13" y="22"/>
                    <a:pt x="13" y="22"/>
                  </a:cubicBezTo>
                  <a:cubicBezTo>
                    <a:pt x="11" y="22"/>
                    <a:pt x="10" y="23"/>
                    <a:pt x="10" y="25"/>
                  </a:cubicBezTo>
                  <a:cubicBezTo>
                    <a:pt x="10" y="27"/>
                    <a:pt x="11" y="28"/>
                    <a:pt x="13" y="28"/>
                  </a:cubicBezTo>
                  <a:close/>
                </a:path>
              </a:pathLst>
            </a:custGeom>
            <a:solidFill>
              <a:srgbClr val="71BFEB">
                <a:alpha val="33000"/>
              </a:srgbClr>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1" rIns="68580" bIns="34291"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350" b="0" i="0" u="none" strike="noStrike" kern="0" cap="none" spc="0" normalizeH="0" baseline="0" noProof="0" dirty="0">
                <a:ln>
                  <a:noFill/>
                </a:ln>
                <a:solidFill>
                  <a:prstClr val="black"/>
                </a:solidFill>
                <a:effectLst/>
                <a:uLnTx/>
                <a:uFillTx/>
                <a:latin typeface="印品黑体" panose="00000500000000000000" pitchFamily="2" charset="-122"/>
              </a:endParaRPr>
            </a:p>
          </p:txBody>
        </p:sp>
        <p:sp>
          <p:nvSpPr>
            <p:cNvPr id="91" name="Freeform 37"/>
            <p:cNvSpPr>
              <a:spLocks noEditPoints="1"/>
            </p:cNvSpPr>
            <p:nvPr/>
          </p:nvSpPr>
          <p:spPr bwMode="auto">
            <a:xfrm>
              <a:off x="4917" y="7583"/>
              <a:ext cx="443" cy="427"/>
            </a:xfrm>
            <a:custGeom>
              <a:avLst/>
              <a:gdLst>
                <a:gd name="T0" fmla="*/ 65 w 67"/>
                <a:gd name="T1" fmla="*/ 41 h 64"/>
                <a:gd name="T2" fmla="*/ 46 w 67"/>
                <a:gd name="T3" fmla="*/ 41 h 64"/>
                <a:gd name="T4" fmla="*/ 46 w 67"/>
                <a:gd name="T5" fmla="*/ 34 h 64"/>
                <a:gd name="T6" fmla="*/ 44 w 67"/>
                <a:gd name="T7" fmla="*/ 32 h 64"/>
                <a:gd name="T8" fmla="*/ 23 w 67"/>
                <a:gd name="T9" fmla="*/ 32 h 64"/>
                <a:gd name="T10" fmla="*/ 21 w 67"/>
                <a:gd name="T11" fmla="*/ 34 h 64"/>
                <a:gd name="T12" fmla="*/ 21 w 67"/>
                <a:gd name="T13" fmla="*/ 47 h 64"/>
                <a:gd name="T14" fmla="*/ 2 w 67"/>
                <a:gd name="T15" fmla="*/ 47 h 64"/>
                <a:gd name="T16" fmla="*/ 0 w 67"/>
                <a:gd name="T17" fmla="*/ 49 h 64"/>
                <a:gd name="T18" fmla="*/ 0 w 67"/>
                <a:gd name="T19" fmla="*/ 62 h 64"/>
                <a:gd name="T20" fmla="*/ 2 w 67"/>
                <a:gd name="T21" fmla="*/ 64 h 64"/>
                <a:gd name="T22" fmla="*/ 23 w 67"/>
                <a:gd name="T23" fmla="*/ 64 h 64"/>
                <a:gd name="T24" fmla="*/ 44 w 67"/>
                <a:gd name="T25" fmla="*/ 64 h 64"/>
                <a:gd name="T26" fmla="*/ 65 w 67"/>
                <a:gd name="T27" fmla="*/ 64 h 64"/>
                <a:gd name="T28" fmla="*/ 67 w 67"/>
                <a:gd name="T29" fmla="*/ 62 h 64"/>
                <a:gd name="T30" fmla="*/ 67 w 67"/>
                <a:gd name="T31" fmla="*/ 43 h 64"/>
                <a:gd name="T32" fmla="*/ 65 w 67"/>
                <a:gd name="T33" fmla="*/ 41 h 64"/>
                <a:gd name="T34" fmla="*/ 45 w 67"/>
                <a:gd name="T35" fmla="*/ 61 h 64"/>
                <a:gd name="T36" fmla="*/ 45 w 67"/>
                <a:gd name="T37" fmla="*/ 44 h 64"/>
                <a:gd name="T38" fmla="*/ 64 w 67"/>
                <a:gd name="T39" fmla="*/ 44 h 64"/>
                <a:gd name="T40" fmla="*/ 64 w 67"/>
                <a:gd name="T41" fmla="*/ 61 h 64"/>
                <a:gd name="T42" fmla="*/ 45 w 67"/>
                <a:gd name="T43" fmla="*/ 61 h 64"/>
                <a:gd name="T44" fmla="*/ 24 w 67"/>
                <a:gd name="T45" fmla="*/ 49 h 64"/>
                <a:gd name="T46" fmla="*/ 24 w 67"/>
                <a:gd name="T47" fmla="*/ 35 h 64"/>
                <a:gd name="T48" fmla="*/ 43 w 67"/>
                <a:gd name="T49" fmla="*/ 35 h 64"/>
                <a:gd name="T50" fmla="*/ 43 w 67"/>
                <a:gd name="T51" fmla="*/ 43 h 64"/>
                <a:gd name="T52" fmla="*/ 43 w 67"/>
                <a:gd name="T53" fmla="*/ 61 h 64"/>
                <a:gd name="T54" fmla="*/ 24 w 67"/>
                <a:gd name="T55" fmla="*/ 61 h 64"/>
                <a:gd name="T56" fmla="*/ 24 w 67"/>
                <a:gd name="T57" fmla="*/ 49 h 64"/>
                <a:gd name="T58" fmla="*/ 22 w 67"/>
                <a:gd name="T59" fmla="*/ 61 h 64"/>
                <a:gd name="T60" fmla="*/ 3 w 67"/>
                <a:gd name="T61" fmla="*/ 61 h 64"/>
                <a:gd name="T62" fmla="*/ 3 w 67"/>
                <a:gd name="T63" fmla="*/ 50 h 64"/>
                <a:gd name="T64" fmla="*/ 22 w 67"/>
                <a:gd name="T65" fmla="*/ 50 h 64"/>
                <a:gd name="T66" fmla="*/ 22 w 67"/>
                <a:gd name="T67" fmla="*/ 61 h 64"/>
                <a:gd name="T68" fmla="*/ 32 w 67"/>
                <a:gd name="T69" fmla="*/ 20 h 64"/>
                <a:gd name="T70" fmla="*/ 32 w 67"/>
                <a:gd name="T71" fmla="*/ 9 h 64"/>
                <a:gd name="T72" fmla="*/ 30 w 67"/>
                <a:gd name="T73" fmla="*/ 10 h 64"/>
                <a:gd name="T74" fmla="*/ 29 w 67"/>
                <a:gd name="T75" fmla="*/ 10 h 64"/>
                <a:gd name="T76" fmla="*/ 29 w 67"/>
                <a:gd name="T77" fmla="*/ 9 h 64"/>
                <a:gd name="T78" fmla="*/ 33 w 67"/>
                <a:gd name="T79" fmla="*/ 6 h 64"/>
                <a:gd name="T80" fmla="*/ 34 w 67"/>
                <a:gd name="T81" fmla="*/ 6 h 64"/>
                <a:gd name="T82" fmla="*/ 34 w 67"/>
                <a:gd name="T83" fmla="*/ 7 h 64"/>
                <a:gd name="T84" fmla="*/ 34 w 67"/>
                <a:gd name="T85" fmla="*/ 20 h 64"/>
                <a:gd name="T86" fmla="*/ 37 w 67"/>
                <a:gd name="T87" fmla="*/ 20 h 64"/>
                <a:gd name="T88" fmla="*/ 38 w 67"/>
                <a:gd name="T89" fmla="*/ 21 h 64"/>
                <a:gd name="T90" fmla="*/ 37 w 67"/>
                <a:gd name="T91" fmla="*/ 22 h 64"/>
                <a:gd name="T92" fmla="*/ 30 w 67"/>
                <a:gd name="T93" fmla="*/ 22 h 64"/>
                <a:gd name="T94" fmla="*/ 29 w 67"/>
                <a:gd name="T95" fmla="*/ 21 h 64"/>
                <a:gd name="T96" fmla="*/ 30 w 67"/>
                <a:gd name="T97" fmla="*/ 20 h 64"/>
                <a:gd name="T98" fmla="*/ 32 w 67"/>
                <a:gd name="T99" fmla="*/ 20 h 64"/>
                <a:gd name="T100" fmla="*/ 33 w 67"/>
                <a:gd name="T101" fmla="*/ 28 h 64"/>
                <a:gd name="T102" fmla="*/ 47 w 67"/>
                <a:gd name="T103" fmla="*/ 14 h 64"/>
                <a:gd name="T104" fmla="*/ 33 w 67"/>
                <a:gd name="T105" fmla="*/ 0 h 64"/>
                <a:gd name="T106" fmla="*/ 20 w 67"/>
                <a:gd name="T107" fmla="*/ 14 h 64"/>
                <a:gd name="T108" fmla="*/ 33 w 67"/>
                <a:gd name="T109" fmla="*/ 28 h 64"/>
                <a:gd name="T110" fmla="*/ 33 w 67"/>
                <a:gd name="T111" fmla="*/ 3 h 64"/>
                <a:gd name="T112" fmla="*/ 44 w 67"/>
                <a:gd name="T113" fmla="*/ 14 h 64"/>
                <a:gd name="T114" fmla="*/ 33 w 67"/>
                <a:gd name="T115" fmla="*/ 25 h 64"/>
                <a:gd name="T116" fmla="*/ 23 w 67"/>
                <a:gd name="T117" fmla="*/ 14 h 64"/>
                <a:gd name="T118" fmla="*/ 33 w 67"/>
                <a:gd name="T119" fmla="*/ 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67" h="64">
                  <a:moveTo>
                    <a:pt x="65" y="41"/>
                  </a:moveTo>
                  <a:cubicBezTo>
                    <a:pt x="46" y="41"/>
                    <a:pt x="46" y="41"/>
                    <a:pt x="46" y="41"/>
                  </a:cubicBezTo>
                  <a:cubicBezTo>
                    <a:pt x="46" y="34"/>
                    <a:pt x="46" y="34"/>
                    <a:pt x="46" y="34"/>
                  </a:cubicBezTo>
                  <a:cubicBezTo>
                    <a:pt x="46" y="32"/>
                    <a:pt x="45" y="32"/>
                    <a:pt x="44" y="32"/>
                  </a:cubicBezTo>
                  <a:cubicBezTo>
                    <a:pt x="23" y="32"/>
                    <a:pt x="23" y="32"/>
                    <a:pt x="23" y="32"/>
                  </a:cubicBezTo>
                  <a:cubicBezTo>
                    <a:pt x="22" y="32"/>
                    <a:pt x="21" y="32"/>
                    <a:pt x="21" y="34"/>
                  </a:cubicBezTo>
                  <a:cubicBezTo>
                    <a:pt x="21" y="47"/>
                    <a:pt x="21" y="47"/>
                    <a:pt x="21" y="47"/>
                  </a:cubicBezTo>
                  <a:cubicBezTo>
                    <a:pt x="2" y="47"/>
                    <a:pt x="2" y="47"/>
                    <a:pt x="2" y="47"/>
                  </a:cubicBezTo>
                  <a:cubicBezTo>
                    <a:pt x="1" y="47"/>
                    <a:pt x="0" y="48"/>
                    <a:pt x="0" y="49"/>
                  </a:cubicBezTo>
                  <a:cubicBezTo>
                    <a:pt x="0" y="62"/>
                    <a:pt x="0" y="62"/>
                    <a:pt x="0" y="62"/>
                  </a:cubicBezTo>
                  <a:cubicBezTo>
                    <a:pt x="0" y="63"/>
                    <a:pt x="1" y="64"/>
                    <a:pt x="2" y="64"/>
                  </a:cubicBezTo>
                  <a:cubicBezTo>
                    <a:pt x="23" y="64"/>
                    <a:pt x="23" y="64"/>
                    <a:pt x="23" y="64"/>
                  </a:cubicBezTo>
                  <a:cubicBezTo>
                    <a:pt x="44" y="64"/>
                    <a:pt x="44" y="64"/>
                    <a:pt x="44" y="64"/>
                  </a:cubicBezTo>
                  <a:cubicBezTo>
                    <a:pt x="65" y="64"/>
                    <a:pt x="65" y="64"/>
                    <a:pt x="65" y="64"/>
                  </a:cubicBezTo>
                  <a:cubicBezTo>
                    <a:pt x="66" y="64"/>
                    <a:pt x="67" y="63"/>
                    <a:pt x="67" y="62"/>
                  </a:cubicBezTo>
                  <a:cubicBezTo>
                    <a:pt x="67" y="43"/>
                    <a:pt x="67" y="43"/>
                    <a:pt x="67" y="43"/>
                  </a:cubicBezTo>
                  <a:cubicBezTo>
                    <a:pt x="67" y="42"/>
                    <a:pt x="66" y="41"/>
                    <a:pt x="65" y="41"/>
                  </a:cubicBezTo>
                  <a:close/>
                  <a:moveTo>
                    <a:pt x="45" y="61"/>
                  </a:moveTo>
                  <a:cubicBezTo>
                    <a:pt x="45" y="44"/>
                    <a:pt x="45" y="44"/>
                    <a:pt x="45" y="44"/>
                  </a:cubicBezTo>
                  <a:cubicBezTo>
                    <a:pt x="64" y="44"/>
                    <a:pt x="64" y="44"/>
                    <a:pt x="64" y="44"/>
                  </a:cubicBezTo>
                  <a:cubicBezTo>
                    <a:pt x="64" y="61"/>
                    <a:pt x="64" y="61"/>
                    <a:pt x="64" y="61"/>
                  </a:cubicBezTo>
                  <a:lnTo>
                    <a:pt x="45" y="61"/>
                  </a:lnTo>
                  <a:close/>
                  <a:moveTo>
                    <a:pt x="24" y="49"/>
                  </a:moveTo>
                  <a:cubicBezTo>
                    <a:pt x="24" y="35"/>
                    <a:pt x="24" y="35"/>
                    <a:pt x="24" y="35"/>
                  </a:cubicBezTo>
                  <a:cubicBezTo>
                    <a:pt x="43" y="35"/>
                    <a:pt x="43" y="35"/>
                    <a:pt x="43" y="35"/>
                  </a:cubicBezTo>
                  <a:cubicBezTo>
                    <a:pt x="43" y="43"/>
                    <a:pt x="43" y="43"/>
                    <a:pt x="43" y="43"/>
                  </a:cubicBezTo>
                  <a:cubicBezTo>
                    <a:pt x="43" y="61"/>
                    <a:pt x="43" y="61"/>
                    <a:pt x="43" y="61"/>
                  </a:cubicBezTo>
                  <a:cubicBezTo>
                    <a:pt x="24" y="61"/>
                    <a:pt x="24" y="61"/>
                    <a:pt x="24" y="61"/>
                  </a:cubicBezTo>
                  <a:lnTo>
                    <a:pt x="24" y="49"/>
                  </a:lnTo>
                  <a:close/>
                  <a:moveTo>
                    <a:pt x="22" y="61"/>
                  </a:moveTo>
                  <a:cubicBezTo>
                    <a:pt x="3" y="61"/>
                    <a:pt x="3" y="61"/>
                    <a:pt x="3" y="61"/>
                  </a:cubicBezTo>
                  <a:cubicBezTo>
                    <a:pt x="3" y="50"/>
                    <a:pt x="3" y="50"/>
                    <a:pt x="3" y="50"/>
                  </a:cubicBezTo>
                  <a:cubicBezTo>
                    <a:pt x="22" y="50"/>
                    <a:pt x="22" y="50"/>
                    <a:pt x="22" y="50"/>
                  </a:cubicBezTo>
                  <a:lnTo>
                    <a:pt x="22" y="61"/>
                  </a:lnTo>
                  <a:close/>
                  <a:moveTo>
                    <a:pt x="32" y="20"/>
                  </a:moveTo>
                  <a:cubicBezTo>
                    <a:pt x="32" y="9"/>
                    <a:pt x="32" y="9"/>
                    <a:pt x="32" y="9"/>
                  </a:cubicBezTo>
                  <a:cubicBezTo>
                    <a:pt x="30" y="10"/>
                    <a:pt x="30" y="10"/>
                    <a:pt x="30" y="10"/>
                  </a:cubicBezTo>
                  <a:cubicBezTo>
                    <a:pt x="30" y="11"/>
                    <a:pt x="29" y="11"/>
                    <a:pt x="29" y="10"/>
                  </a:cubicBezTo>
                  <a:cubicBezTo>
                    <a:pt x="29" y="10"/>
                    <a:pt x="29" y="9"/>
                    <a:pt x="29" y="9"/>
                  </a:cubicBezTo>
                  <a:cubicBezTo>
                    <a:pt x="33" y="6"/>
                    <a:pt x="33" y="6"/>
                    <a:pt x="33" y="6"/>
                  </a:cubicBezTo>
                  <a:cubicBezTo>
                    <a:pt x="33" y="6"/>
                    <a:pt x="33" y="6"/>
                    <a:pt x="34" y="6"/>
                  </a:cubicBezTo>
                  <a:cubicBezTo>
                    <a:pt x="34" y="6"/>
                    <a:pt x="34" y="7"/>
                    <a:pt x="34" y="7"/>
                  </a:cubicBezTo>
                  <a:cubicBezTo>
                    <a:pt x="34" y="20"/>
                    <a:pt x="34" y="20"/>
                    <a:pt x="34" y="20"/>
                  </a:cubicBezTo>
                  <a:cubicBezTo>
                    <a:pt x="37" y="20"/>
                    <a:pt x="37" y="20"/>
                    <a:pt x="37" y="20"/>
                  </a:cubicBezTo>
                  <a:cubicBezTo>
                    <a:pt x="37" y="20"/>
                    <a:pt x="38" y="21"/>
                    <a:pt x="38" y="21"/>
                  </a:cubicBezTo>
                  <a:cubicBezTo>
                    <a:pt x="38" y="22"/>
                    <a:pt x="37" y="22"/>
                    <a:pt x="37" y="22"/>
                  </a:cubicBezTo>
                  <a:cubicBezTo>
                    <a:pt x="30" y="22"/>
                    <a:pt x="30" y="22"/>
                    <a:pt x="30" y="22"/>
                  </a:cubicBezTo>
                  <a:cubicBezTo>
                    <a:pt x="29" y="22"/>
                    <a:pt x="29" y="22"/>
                    <a:pt x="29" y="21"/>
                  </a:cubicBezTo>
                  <a:cubicBezTo>
                    <a:pt x="29" y="21"/>
                    <a:pt x="29" y="20"/>
                    <a:pt x="30" y="20"/>
                  </a:cubicBezTo>
                  <a:lnTo>
                    <a:pt x="32" y="20"/>
                  </a:lnTo>
                  <a:close/>
                  <a:moveTo>
                    <a:pt x="33" y="28"/>
                  </a:moveTo>
                  <a:cubicBezTo>
                    <a:pt x="41" y="28"/>
                    <a:pt x="47" y="22"/>
                    <a:pt x="47" y="14"/>
                  </a:cubicBezTo>
                  <a:cubicBezTo>
                    <a:pt x="47" y="7"/>
                    <a:pt x="41" y="0"/>
                    <a:pt x="33" y="0"/>
                  </a:cubicBezTo>
                  <a:cubicBezTo>
                    <a:pt x="26" y="0"/>
                    <a:pt x="20" y="7"/>
                    <a:pt x="20" y="14"/>
                  </a:cubicBezTo>
                  <a:cubicBezTo>
                    <a:pt x="20" y="22"/>
                    <a:pt x="26" y="28"/>
                    <a:pt x="33" y="28"/>
                  </a:cubicBezTo>
                  <a:close/>
                  <a:moveTo>
                    <a:pt x="33" y="3"/>
                  </a:moveTo>
                  <a:cubicBezTo>
                    <a:pt x="39" y="3"/>
                    <a:pt x="44" y="8"/>
                    <a:pt x="44" y="14"/>
                  </a:cubicBezTo>
                  <a:cubicBezTo>
                    <a:pt x="44" y="20"/>
                    <a:pt x="39" y="25"/>
                    <a:pt x="33" y="25"/>
                  </a:cubicBezTo>
                  <a:cubicBezTo>
                    <a:pt x="27" y="25"/>
                    <a:pt x="23" y="20"/>
                    <a:pt x="23" y="14"/>
                  </a:cubicBezTo>
                  <a:cubicBezTo>
                    <a:pt x="23" y="8"/>
                    <a:pt x="27" y="3"/>
                    <a:pt x="33" y="3"/>
                  </a:cubicBezTo>
                  <a:close/>
                </a:path>
              </a:pathLst>
            </a:custGeom>
            <a:solidFill>
              <a:srgbClr val="71BFEB">
                <a:alpha val="33000"/>
              </a:srgbClr>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1" rIns="68580" bIns="34291"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350" b="0" i="0" u="none" strike="noStrike" kern="0" cap="none" spc="0" normalizeH="0" baseline="0" noProof="0" dirty="0">
                <a:ln>
                  <a:noFill/>
                </a:ln>
                <a:solidFill>
                  <a:prstClr val="black"/>
                </a:solidFill>
                <a:effectLst/>
                <a:uLnTx/>
                <a:uFillTx/>
                <a:latin typeface="印品黑体" panose="00000500000000000000" pitchFamily="2" charset="-122"/>
              </a:endParaRPr>
            </a:p>
          </p:txBody>
        </p:sp>
        <p:sp>
          <p:nvSpPr>
            <p:cNvPr id="92" name="Freeform 31"/>
            <p:cNvSpPr>
              <a:spLocks noEditPoints="1"/>
            </p:cNvSpPr>
            <p:nvPr/>
          </p:nvSpPr>
          <p:spPr bwMode="auto">
            <a:xfrm>
              <a:off x="2557" y="7651"/>
              <a:ext cx="501" cy="545"/>
            </a:xfrm>
            <a:custGeom>
              <a:avLst/>
              <a:gdLst>
                <a:gd name="T0" fmla="*/ 42 w 58"/>
                <a:gd name="T1" fmla="*/ 4 h 63"/>
                <a:gd name="T2" fmla="*/ 41 w 58"/>
                <a:gd name="T3" fmla="*/ 10 h 63"/>
                <a:gd name="T4" fmla="*/ 17 w 58"/>
                <a:gd name="T5" fmla="*/ 47 h 63"/>
                <a:gd name="T6" fmla="*/ 15 w 58"/>
                <a:gd name="T7" fmla="*/ 54 h 63"/>
                <a:gd name="T8" fmla="*/ 19 w 58"/>
                <a:gd name="T9" fmla="*/ 47 h 63"/>
                <a:gd name="T10" fmla="*/ 49 w 58"/>
                <a:gd name="T11" fmla="*/ 19 h 63"/>
                <a:gd name="T12" fmla="*/ 53 w 58"/>
                <a:gd name="T13" fmla="*/ 14 h 63"/>
                <a:gd name="T14" fmla="*/ 48 w 58"/>
                <a:gd name="T15" fmla="*/ 19 h 63"/>
                <a:gd name="T16" fmla="*/ 4 w 58"/>
                <a:gd name="T17" fmla="*/ 43 h 63"/>
                <a:gd name="T18" fmla="*/ 11 w 58"/>
                <a:gd name="T19" fmla="*/ 41 h 63"/>
                <a:gd name="T20" fmla="*/ 57 w 58"/>
                <a:gd name="T21" fmla="*/ 28 h 63"/>
                <a:gd name="T22" fmla="*/ 51 w 58"/>
                <a:gd name="T23" fmla="*/ 30 h 63"/>
                <a:gd name="T24" fmla="*/ 57 w 58"/>
                <a:gd name="T25" fmla="*/ 28 h 63"/>
                <a:gd name="T26" fmla="*/ 1 w 58"/>
                <a:gd name="T27" fmla="*/ 28 h 63"/>
                <a:gd name="T28" fmla="*/ 7 w 58"/>
                <a:gd name="T29" fmla="*/ 30 h 63"/>
                <a:gd name="T30" fmla="*/ 48 w 58"/>
                <a:gd name="T31" fmla="*/ 39 h 63"/>
                <a:gd name="T32" fmla="*/ 54 w 58"/>
                <a:gd name="T33" fmla="*/ 44 h 63"/>
                <a:gd name="T34" fmla="*/ 49 w 58"/>
                <a:gd name="T35" fmla="*/ 39 h 63"/>
                <a:gd name="T36" fmla="*/ 5 w 58"/>
                <a:gd name="T37" fmla="*/ 16 h 63"/>
                <a:gd name="T38" fmla="*/ 11 w 58"/>
                <a:gd name="T39" fmla="*/ 18 h 63"/>
                <a:gd name="T40" fmla="*/ 41 w 58"/>
                <a:gd name="T41" fmla="*/ 47 h 63"/>
                <a:gd name="T42" fmla="*/ 42 w 58"/>
                <a:gd name="T43" fmla="*/ 54 h 63"/>
                <a:gd name="T44" fmla="*/ 44 w 58"/>
                <a:gd name="T45" fmla="*/ 53 h 63"/>
                <a:gd name="T46" fmla="*/ 18 w 58"/>
                <a:gd name="T47" fmla="*/ 11 h 63"/>
                <a:gd name="T48" fmla="*/ 16 w 58"/>
                <a:gd name="T49" fmla="*/ 4 h 63"/>
                <a:gd name="T50" fmla="*/ 17 w 58"/>
                <a:gd name="T51" fmla="*/ 10 h 63"/>
                <a:gd name="T52" fmla="*/ 30 w 58"/>
                <a:gd name="T53" fmla="*/ 1 h 63"/>
                <a:gd name="T54" fmla="*/ 28 w 58"/>
                <a:gd name="T55" fmla="*/ 7 h 63"/>
                <a:gd name="T56" fmla="*/ 40 w 58"/>
                <a:gd name="T57" fmla="*/ 41 h 63"/>
                <a:gd name="T58" fmla="*/ 37 w 58"/>
                <a:gd name="T59" fmla="*/ 51 h 63"/>
                <a:gd name="T60" fmla="*/ 38 w 58"/>
                <a:gd name="T61" fmla="*/ 55 h 63"/>
                <a:gd name="T62" fmla="*/ 35 w 58"/>
                <a:gd name="T63" fmla="*/ 60 h 63"/>
                <a:gd name="T64" fmla="*/ 28 w 58"/>
                <a:gd name="T65" fmla="*/ 63 h 63"/>
                <a:gd name="T66" fmla="*/ 21 w 58"/>
                <a:gd name="T67" fmla="*/ 58 h 63"/>
                <a:gd name="T68" fmla="*/ 22 w 58"/>
                <a:gd name="T69" fmla="*/ 53 h 63"/>
                <a:gd name="T70" fmla="*/ 21 w 58"/>
                <a:gd name="T71" fmla="*/ 49 h 63"/>
                <a:gd name="T72" fmla="*/ 13 w 58"/>
                <a:gd name="T73" fmla="*/ 29 h 63"/>
                <a:gd name="T74" fmla="*/ 33 w 58"/>
                <a:gd name="T75" fmla="*/ 61 h 63"/>
                <a:gd name="T76" fmla="*/ 25 w 58"/>
                <a:gd name="T77" fmla="*/ 61 h 63"/>
                <a:gd name="T78" fmla="*/ 33 w 58"/>
                <a:gd name="T79" fmla="*/ 61 h 63"/>
                <a:gd name="T80" fmla="*/ 23 w 58"/>
                <a:gd name="T81" fmla="*/ 58 h 63"/>
                <a:gd name="T82" fmla="*/ 31 w 58"/>
                <a:gd name="T83" fmla="*/ 58 h 63"/>
                <a:gd name="T84" fmla="*/ 34 w 58"/>
                <a:gd name="T85" fmla="*/ 57 h 63"/>
                <a:gd name="T86" fmla="*/ 23 w 58"/>
                <a:gd name="T87" fmla="*/ 55 h 63"/>
                <a:gd name="T88" fmla="*/ 36 w 58"/>
                <a:gd name="T89" fmla="*/ 55 h 63"/>
                <a:gd name="T90" fmla="*/ 25 w 58"/>
                <a:gd name="T91" fmla="*/ 52 h 63"/>
                <a:gd name="T92" fmla="*/ 34 w 58"/>
                <a:gd name="T93" fmla="*/ 52 h 63"/>
                <a:gd name="T94" fmla="*/ 34 w 58"/>
                <a:gd name="T95" fmla="*/ 50 h 63"/>
                <a:gd name="T96" fmla="*/ 25 w 58"/>
                <a:gd name="T97" fmla="*/ 49 h 63"/>
                <a:gd name="T98" fmla="*/ 34 w 58"/>
                <a:gd name="T99" fmla="*/ 50 h 63"/>
                <a:gd name="T100" fmla="*/ 15 w 58"/>
                <a:gd name="T101" fmla="*/ 29 h 63"/>
                <a:gd name="T102" fmla="*/ 25 w 58"/>
                <a:gd name="T103" fmla="*/ 47 h 63"/>
                <a:gd name="T104" fmla="*/ 24 w 58"/>
                <a:gd name="T105" fmla="*/ 31 h 63"/>
                <a:gd name="T106" fmla="*/ 31 w 58"/>
                <a:gd name="T107" fmla="*/ 47 h 63"/>
                <a:gd name="T108" fmla="*/ 35 w 58"/>
                <a:gd name="T109" fmla="*/ 32 h 63"/>
                <a:gd name="T110" fmla="*/ 35 w 58"/>
                <a:gd name="T111" fmla="*/ 4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8" h="63">
                  <a:moveTo>
                    <a:pt x="40" y="11"/>
                  </a:moveTo>
                  <a:cubicBezTo>
                    <a:pt x="39" y="10"/>
                    <a:pt x="39" y="10"/>
                    <a:pt x="39" y="9"/>
                  </a:cubicBezTo>
                  <a:cubicBezTo>
                    <a:pt x="42" y="4"/>
                    <a:pt x="42" y="4"/>
                    <a:pt x="42" y="4"/>
                  </a:cubicBezTo>
                  <a:cubicBezTo>
                    <a:pt x="43" y="4"/>
                    <a:pt x="43" y="3"/>
                    <a:pt x="44" y="4"/>
                  </a:cubicBezTo>
                  <a:cubicBezTo>
                    <a:pt x="44" y="4"/>
                    <a:pt x="44" y="5"/>
                    <a:pt x="44" y="5"/>
                  </a:cubicBezTo>
                  <a:cubicBezTo>
                    <a:pt x="41" y="10"/>
                    <a:pt x="41" y="10"/>
                    <a:pt x="41" y="10"/>
                  </a:cubicBezTo>
                  <a:cubicBezTo>
                    <a:pt x="41" y="10"/>
                    <a:pt x="41" y="11"/>
                    <a:pt x="40" y="11"/>
                  </a:cubicBezTo>
                  <a:cubicBezTo>
                    <a:pt x="40" y="11"/>
                    <a:pt x="40" y="11"/>
                    <a:pt x="40" y="11"/>
                  </a:cubicBezTo>
                  <a:close/>
                  <a:moveTo>
                    <a:pt x="17" y="47"/>
                  </a:moveTo>
                  <a:cubicBezTo>
                    <a:pt x="14" y="53"/>
                    <a:pt x="14" y="53"/>
                    <a:pt x="14" y="53"/>
                  </a:cubicBezTo>
                  <a:cubicBezTo>
                    <a:pt x="14" y="53"/>
                    <a:pt x="14" y="54"/>
                    <a:pt x="15" y="54"/>
                  </a:cubicBezTo>
                  <a:cubicBezTo>
                    <a:pt x="15" y="54"/>
                    <a:pt x="15" y="54"/>
                    <a:pt x="15" y="54"/>
                  </a:cubicBezTo>
                  <a:cubicBezTo>
                    <a:pt x="16" y="54"/>
                    <a:pt x="16" y="54"/>
                    <a:pt x="16" y="54"/>
                  </a:cubicBezTo>
                  <a:cubicBezTo>
                    <a:pt x="19" y="48"/>
                    <a:pt x="19" y="48"/>
                    <a:pt x="19" y="48"/>
                  </a:cubicBezTo>
                  <a:cubicBezTo>
                    <a:pt x="19" y="48"/>
                    <a:pt x="19" y="47"/>
                    <a:pt x="19" y="47"/>
                  </a:cubicBezTo>
                  <a:cubicBezTo>
                    <a:pt x="18" y="47"/>
                    <a:pt x="18" y="47"/>
                    <a:pt x="17" y="47"/>
                  </a:cubicBezTo>
                  <a:close/>
                  <a:moveTo>
                    <a:pt x="48" y="19"/>
                  </a:moveTo>
                  <a:cubicBezTo>
                    <a:pt x="49" y="19"/>
                    <a:pt x="49" y="19"/>
                    <a:pt x="49" y="19"/>
                  </a:cubicBezTo>
                  <a:cubicBezTo>
                    <a:pt x="54" y="16"/>
                    <a:pt x="54" y="16"/>
                    <a:pt x="54" y="16"/>
                  </a:cubicBezTo>
                  <a:cubicBezTo>
                    <a:pt x="55" y="15"/>
                    <a:pt x="55" y="15"/>
                    <a:pt x="54" y="14"/>
                  </a:cubicBezTo>
                  <a:cubicBezTo>
                    <a:pt x="54" y="14"/>
                    <a:pt x="54" y="14"/>
                    <a:pt x="53" y="14"/>
                  </a:cubicBezTo>
                  <a:cubicBezTo>
                    <a:pt x="48" y="17"/>
                    <a:pt x="48" y="17"/>
                    <a:pt x="48" y="17"/>
                  </a:cubicBezTo>
                  <a:cubicBezTo>
                    <a:pt x="47" y="17"/>
                    <a:pt x="47" y="18"/>
                    <a:pt x="48" y="18"/>
                  </a:cubicBezTo>
                  <a:cubicBezTo>
                    <a:pt x="48" y="19"/>
                    <a:pt x="48" y="19"/>
                    <a:pt x="48" y="19"/>
                  </a:cubicBezTo>
                  <a:close/>
                  <a:moveTo>
                    <a:pt x="10" y="39"/>
                  </a:moveTo>
                  <a:cubicBezTo>
                    <a:pt x="5" y="42"/>
                    <a:pt x="5" y="42"/>
                    <a:pt x="5" y="42"/>
                  </a:cubicBezTo>
                  <a:cubicBezTo>
                    <a:pt x="4" y="42"/>
                    <a:pt x="4" y="43"/>
                    <a:pt x="4" y="43"/>
                  </a:cubicBezTo>
                  <a:cubicBezTo>
                    <a:pt x="4" y="44"/>
                    <a:pt x="5" y="44"/>
                    <a:pt x="5" y="44"/>
                  </a:cubicBezTo>
                  <a:cubicBezTo>
                    <a:pt x="5" y="44"/>
                    <a:pt x="5" y="44"/>
                    <a:pt x="6" y="44"/>
                  </a:cubicBezTo>
                  <a:cubicBezTo>
                    <a:pt x="11" y="41"/>
                    <a:pt x="11" y="41"/>
                    <a:pt x="11" y="41"/>
                  </a:cubicBezTo>
                  <a:cubicBezTo>
                    <a:pt x="11" y="40"/>
                    <a:pt x="11" y="40"/>
                    <a:pt x="11" y="39"/>
                  </a:cubicBezTo>
                  <a:cubicBezTo>
                    <a:pt x="11" y="39"/>
                    <a:pt x="10" y="39"/>
                    <a:pt x="10" y="39"/>
                  </a:cubicBezTo>
                  <a:close/>
                  <a:moveTo>
                    <a:pt x="57" y="28"/>
                  </a:moveTo>
                  <a:cubicBezTo>
                    <a:pt x="51" y="28"/>
                    <a:pt x="51" y="28"/>
                    <a:pt x="51" y="28"/>
                  </a:cubicBezTo>
                  <a:cubicBezTo>
                    <a:pt x="51" y="28"/>
                    <a:pt x="50" y="28"/>
                    <a:pt x="50" y="29"/>
                  </a:cubicBezTo>
                  <a:cubicBezTo>
                    <a:pt x="50" y="29"/>
                    <a:pt x="51" y="30"/>
                    <a:pt x="51" y="30"/>
                  </a:cubicBezTo>
                  <a:cubicBezTo>
                    <a:pt x="57" y="30"/>
                    <a:pt x="57" y="30"/>
                    <a:pt x="57" y="30"/>
                  </a:cubicBezTo>
                  <a:cubicBezTo>
                    <a:pt x="58" y="30"/>
                    <a:pt x="58" y="29"/>
                    <a:pt x="58" y="29"/>
                  </a:cubicBezTo>
                  <a:cubicBezTo>
                    <a:pt x="58" y="28"/>
                    <a:pt x="58" y="28"/>
                    <a:pt x="57" y="28"/>
                  </a:cubicBezTo>
                  <a:close/>
                  <a:moveTo>
                    <a:pt x="8" y="29"/>
                  </a:moveTo>
                  <a:cubicBezTo>
                    <a:pt x="8" y="28"/>
                    <a:pt x="8" y="28"/>
                    <a:pt x="7" y="28"/>
                  </a:cubicBezTo>
                  <a:cubicBezTo>
                    <a:pt x="1" y="28"/>
                    <a:pt x="1" y="28"/>
                    <a:pt x="1" y="28"/>
                  </a:cubicBezTo>
                  <a:cubicBezTo>
                    <a:pt x="1" y="28"/>
                    <a:pt x="0" y="28"/>
                    <a:pt x="0" y="29"/>
                  </a:cubicBezTo>
                  <a:cubicBezTo>
                    <a:pt x="0" y="29"/>
                    <a:pt x="1" y="30"/>
                    <a:pt x="1" y="30"/>
                  </a:cubicBezTo>
                  <a:cubicBezTo>
                    <a:pt x="7" y="30"/>
                    <a:pt x="7" y="30"/>
                    <a:pt x="7" y="30"/>
                  </a:cubicBezTo>
                  <a:cubicBezTo>
                    <a:pt x="8" y="30"/>
                    <a:pt x="8" y="29"/>
                    <a:pt x="8" y="29"/>
                  </a:cubicBezTo>
                  <a:close/>
                  <a:moveTo>
                    <a:pt x="49" y="39"/>
                  </a:moveTo>
                  <a:cubicBezTo>
                    <a:pt x="48" y="39"/>
                    <a:pt x="48" y="39"/>
                    <a:pt x="48" y="39"/>
                  </a:cubicBezTo>
                  <a:cubicBezTo>
                    <a:pt x="47" y="40"/>
                    <a:pt x="47" y="40"/>
                    <a:pt x="48" y="41"/>
                  </a:cubicBezTo>
                  <a:cubicBezTo>
                    <a:pt x="53" y="44"/>
                    <a:pt x="53" y="44"/>
                    <a:pt x="53" y="44"/>
                  </a:cubicBezTo>
                  <a:cubicBezTo>
                    <a:pt x="53" y="44"/>
                    <a:pt x="53" y="44"/>
                    <a:pt x="54" y="44"/>
                  </a:cubicBezTo>
                  <a:cubicBezTo>
                    <a:pt x="54" y="44"/>
                    <a:pt x="54" y="44"/>
                    <a:pt x="54" y="43"/>
                  </a:cubicBezTo>
                  <a:cubicBezTo>
                    <a:pt x="55" y="43"/>
                    <a:pt x="55" y="42"/>
                    <a:pt x="54" y="42"/>
                  </a:cubicBezTo>
                  <a:lnTo>
                    <a:pt x="49" y="39"/>
                  </a:lnTo>
                  <a:close/>
                  <a:moveTo>
                    <a:pt x="6" y="14"/>
                  </a:moveTo>
                  <a:cubicBezTo>
                    <a:pt x="5" y="14"/>
                    <a:pt x="4" y="14"/>
                    <a:pt x="4" y="14"/>
                  </a:cubicBezTo>
                  <a:cubicBezTo>
                    <a:pt x="4" y="15"/>
                    <a:pt x="4" y="15"/>
                    <a:pt x="5" y="16"/>
                  </a:cubicBezTo>
                  <a:cubicBezTo>
                    <a:pt x="10" y="19"/>
                    <a:pt x="10" y="19"/>
                    <a:pt x="10" y="19"/>
                  </a:cubicBezTo>
                  <a:cubicBezTo>
                    <a:pt x="10" y="19"/>
                    <a:pt x="10" y="19"/>
                    <a:pt x="10" y="19"/>
                  </a:cubicBezTo>
                  <a:cubicBezTo>
                    <a:pt x="11" y="19"/>
                    <a:pt x="11" y="19"/>
                    <a:pt x="11" y="18"/>
                  </a:cubicBezTo>
                  <a:cubicBezTo>
                    <a:pt x="11" y="18"/>
                    <a:pt x="11" y="17"/>
                    <a:pt x="11" y="17"/>
                  </a:cubicBezTo>
                  <a:lnTo>
                    <a:pt x="6" y="14"/>
                  </a:lnTo>
                  <a:close/>
                  <a:moveTo>
                    <a:pt x="41" y="47"/>
                  </a:moveTo>
                  <a:cubicBezTo>
                    <a:pt x="41" y="47"/>
                    <a:pt x="40" y="47"/>
                    <a:pt x="40" y="47"/>
                  </a:cubicBezTo>
                  <a:cubicBezTo>
                    <a:pt x="39" y="47"/>
                    <a:pt x="39" y="48"/>
                    <a:pt x="39" y="48"/>
                  </a:cubicBezTo>
                  <a:cubicBezTo>
                    <a:pt x="42" y="54"/>
                    <a:pt x="42" y="54"/>
                    <a:pt x="42" y="54"/>
                  </a:cubicBezTo>
                  <a:cubicBezTo>
                    <a:pt x="43" y="54"/>
                    <a:pt x="43" y="54"/>
                    <a:pt x="43" y="54"/>
                  </a:cubicBezTo>
                  <a:cubicBezTo>
                    <a:pt x="43" y="54"/>
                    <a:pt x="44" y="54"/>
                    <a:pt x="44" y="54"/>
                  </a:cubicBezTo>
                  <a:cubicBezTo>
                    <a:pt x="44" y="54"/>
                    <a:pt x="44" y="53"/>
                    <a:pt x="44" y="53"/>
                  </a:cubicBezTo>
                  <a:lnTo>
                    <a:pt x="41" y="47"/>
                  </a:lnTo>
                  <a:close/>
                  <a:moveTo>
                    <a:pt x="17" y="10"/>
                  </a:moveTo>
                  <a:cubicBezTo>
                    <a:pt x="18" y="10"/>
                    <a:pt x="18" y="11"/>
                    <a:pt x="18" y="11"/>
                  </a:cubicBezTo>
                  <a:cubicBezTo>
                    <a:pt x="18" y="11"/>
                    <a:pt x="19" y="11"/>
                    <a:pt x="19" y="11"/>
                  </a:cubicBezTo>
                  <a:cubicBezTo>
                    <a:pt x="19" y="10"/>
                    <a:pt x="19" y="10"/>
                    <a:pt x="19" y="9"/>
                  </a:cubicBezTo>
                  <a:cubicBezTo>
                    <a:pt x="16" y="4"/>
                    <a:pt x="16" y="4"/>
                    <a:pt x="16" y="4"/>
                  </a:cubicBezTo>
                  <a:cubicBezTo>
                    <a:pt x="16" y="4"/>
                    <a:pt x="15" y="3"/>
                    <a:pt x="15" y="4"/>
                  </a:cubicBezTo>
                  <a:cubicBezTo>
                    <a:pt x="14" y="4"/>
                    <a:pt x="14" y="5"/>
                    <a:pt x="14" y="5"/>
                  </a:cubicBezTo>
                  <a:lnTo>
                    <a:pt x="17" y="10"/>
                  </a:lnTo>
                  <a:close/>
                  <a:moveTo>
                    <a:pt x="29" y="8"/>
                  </a:moveTo>
                  <a:cubicBezTo>
                    <a:pt x="30" y="8"/>
                    <a:pt x="30" y="7"/>
                    <a:pt x="30" y="7"/>
                  </a:cubicBezTo>
                  <a:cubicBezTo>
                    <a:pt x="30" y="1"/>
                    <a:pt x="30" y="1"/>
                    <a:pt x="30" y="1"/>
                  </a:cubicBezTo>
                  <a:cubicBezTo>
                    <a:pt x="30" y="0"/>
                    <a:pt x="30" y="0"/>
                    <a:pt x="29" y="0"/>
                  </a:cubicBezTo>
                  <a:cubicBezTo>
                    <a:pt x="29" y="0"/>
                    <a:pt x="28" y="0"/>
                    <a:pt x="28" y="1"/>
                  </a:cubicBezTo>
                  <a:cubicBezTo>
                    <a:pt x="28" y="7"/>
                    <a:pt x="28" y="7"/>
                    <a:pt x="28" y="7"/>
                  </a:cubicBezTo>
                  <a:cubicBezTo>
                    <a:pt x="28" y="7"/>
                    <a:pt x="29" y="8"/>
                    <a:pt x="29" y="8"/>
                  </a:cubicBezTo>
                  <a:close/>
                  <a:moveTo>
                    <a:pt x="45" y="29"/>
                  </a:moveTo>
                  <a:cubicBezTo>
                    <a:pt x="45" y="33"/>
                    <a:pt x="44" y="38"/>
                    <a:pt x="40" y="41"/>
                  </a:cubicBezTo>
                  <a:cubicBezTo>
                    <a:pt x="38" y="43"/>
                    <a:pt x="37" y="46"/>
                    <a:pt x="37" y="47"/>
                  </a:cubicBezTo>
                  <a:cubicBezTo>
                    <a:pt x="38" y="48"/>
                    <a:pt x="38" y="48"/>
                    <a:pt x="38" y="49"/>
                  </a:cubicBezTo>
                  <a:cubicBezTo>
                    <a:pt x="38" y="50"/>
                    <a:pt x="38" y="50"/>
                    <a:pt x="37" y="51"/>
                  </a:cubicBezTo>
                  <a:cubicBezTo>
                    <a:pt x="38" y="51"/>
                    <a:pt x="38" y="51"/>
                    <a:pt x="38" y="52"/>
                  </a:cubicBezTo>
                  <a:cubicBezTo>
                    <a:pt x="38" y="53"/>
                    <a:pt x="38" y="53"/>
                    <a:pt x="37" y="53"/>
                  </a:cubicBezTo>
                  <a:cubicBezTo>
                    <a:pt x="38" y="54"/>
                    <a:pt x="38" y="54"/>
                    <a:pt x="38" y="55"/>
                  </a:cubicBezTo>
                  <a:cubicBezTo>
                    <a:pt x="38" y="56"/>
                    <a:pt x="38" y="56"/>
                    <a:pt x="37" y="56"/>
                  </a:cubicBezTo>
                  <a:cubicBezTo>
                    <a:pt x="38" y="57"/>
                    <a:pt x="38" y="57"/>
                    <a:pt x="38" y="58"/>
                  </a:cubicBezTo>
                  <a:cubicBezTo>
                    <a:pt x="38" y="59"/>
                    <a:pt x="37" y="60"/>
                    <a:pt x="35" y="60"/>
                  </a:cubicBezTo>
                  <a:cubicBezTo>
                    <a:pt x="35" y="60"/>
                    <a:pt x="35" y="61"/>
                    <a:pt x="35" y="61"/>
                  </a:cubicBezTo>
                  <a:cubicBezTo>
                    <a:pt x="35" y="63"/>
                    <a:pt x="33" y="63"/>
                    <a:pt x="31" y="63"/>
                  </a:cubicBezTo>
                  <a:cubicBezTo>
                    <a:pt x="28" y="63"/>
                    <a:pt x="28" y="63"/>
                    <a:pt x="28" y="63"/>
                  </a:cubicBezTo>
                  <a:cubicBezTo>
                    <a:pt x="26" y="63"/>
                    <a:pt x="23" y="63"/>
                    <a:pt x="23" y="61"/>
                  </a:cubicBezTo>
                  <a:cubicBezTo>
                    <a:pt x="23" y="61"/>
                    <a:pt x="23" y="60"/>
                    <a:pt x="23" y="60"/>
                  </a:cubicBezTo>
                  <a:cubicBezTo>
                    <a:pt x="22" y="60"/>
                    <a:pt x="21" y="59"/>
                    <a:pt x="21" y="58"/>
                  </a:cubicBezTo>
                  <a:cubicBezTo>
                    <a:pt x="21" y="57"/>
                    <a:pt x="21" y="57"/>
                    <a:pt x="22" y="56"/>
                  </a:cubicBezTo>
                  <a:cubicBezTo>
                    <a:pt x="21" y="56"/>
                    <a:pt x="21" y="56"/>
                    <a:pt x="21" y="55"/>
                  </a:cubicBezTo>
                  <a:cubicBezTo>
                    <a:pt x="21" y="54"/>
                    <a:pt x="21" y="54"/>
                    <a:pt x="22" y="53"/>
                  </a:cubicBezTo>
                  <a:cubicBezTo>
                    <a:pt x="21" y="53"/>
                    <a:pt x="21" y="53"/>
                    <a:pt x="21" y="52"/>
                  </a:cubicBezTo>
                  <a:cubicBezTo>
                    <a:pt x="21" y="51"/>
                    <a:pt x="21" y="51"/>
                    <a:pt x="22" y="51"/>
                  </a:cubicBezTo>
                  <a:cubicBezTo>
                    <a:pt x="21" y="50"/>
                    <a:pt x="21" y="50"/>
                    <a:pt x="21" y="49"/>
                  </a:cubicBezTo>
                  <a:cubicBezTo>
                    <a:pt x="21" y="48"/>
                    <a:pt x="21" y="48"/>
                    <a:pt x="22" y="47"/>
                  </a:cubicBezTo>
                  <a:cubicBezTo>
                    <a:pt x="22" y="46"/>
                    <a:pt x="21" y="43"/>
                    <a:pt x="18" y="41"/>
                  </a:cubicBezTo>
                  <a:cubicBezTo>
                    <a:pt x="15" y="38"/>
                    <a:pt x="13" y="33"/>
                    <a:pt x="13" y="29"/>
                  </a:cubicBezTo>
                  <a:cubicBezTo>
                    <a:pt x="13" y="20"/>
                    <a:pt x="20" y="13"/>
                    <a:pt x="29" y="13"/>
                  </a:cubicBezTo>
                  <a:cubicBezTo>
                    <a:pt x="38" y="13"/>
                    <a:pt x="45" y="20"/>
                    <a:pt x="45" y="29"/>
                  </a:cubicBezTo>
                  <a:close/>
                  <a:moveTo>
                    <a:pt x="33" y="61"/>
                  </a:moveTo>
                  <a:cubicBezTo>
                    <a:pt x="33" y="61"/>
                    <a:pt x="32" y="60"/>
                    <a:pt x="31" y="60"/>
                  </a:cubicBezTo>
                  <a:cubicBezTo>
                    <a:pt x="28" y="60"/>
                    <a:pt x="28" y="60"/>
                    <a:pt x="28" y="60"/>
                  </a:cubicBezTo>
                  <a:cubicBezTo>
                    <a:pt x="26" y="60"/>
                    <a:pt x="26" y="61"/>
                    <a:pt x="25" y="61"/>
                  </a:cubicBezTo>
                  <a:cubicBezTo>
                    <a:pt x="26" y="61"/>
                    <a:pt x="26" y="61"/>
                    <a:pt x="28" y="61"/>
                  </a:cubicBezTo>
                  <a:cubicBezTo>
                    <a:pt x="31" y="61"/>
                    <a:pt x="31" y="61"/>
                    <a:pt x="31" y="61"/>
                  </a:cubicBezTo>
                  <a:cubicBezTo>
                    <a:pt x="32" y="61"/>
                    <a:pt x="33" y="61"/>
                    <a:pt x="33" y="61"/>
                  </a:cubicBezTo>
                  <a:close/>
                  <a:moveTo>
                    <a:pt x="34" y="57"/>
                  </a:moveTo>
                  <a:cubicBezTo>
                    <a:pt x="25" y="57"/>
                    <a:pt x="25" y="57"/>
                    <a:pt x="25" y="57"/>
                  </a:cubicBezTo>
                  <a:cubicBezTo>
                    <a:pt x="24" y="57"/>
                    <a:pt x="23" y="58"/>
                    <a:pt x="23" y="58"/>
                  </a:cubicBezTo>
                  <a:cubicBezTo>
                    <a:pt x="23" y="58"/>
                    <a:pt x="24" y="58"/>
                    <a:pt x="25" y="58"/>
                  </a:cubicBezTo>
                  <a:cubicBezTo>
                    <a:pt x="28" y="58"/>
                    <a:pt x="28" y="58"/>
                    <a:pt x="28" y="58"/>
                  </a:cubicBezTo>
                  <a:cubicBezTo>
                    <a:pt x="31" y="58"/>
                    <a:pt x="31" y="58"/>
                    <a:pt x="31" y="58"/>
                  </a:cubicBezTo>
                  <a:cubicBezTo>
                    <a:pt x="34" y="58"/>
                    <a:pt x="34" y="58"/>
                    <a:pt x="34" y="58"/>
                  </a:cubicBezTo>
                  <a:cubicBezTo>
                    <a:pt x="35" y="58"/>
                    <a:pt x="35" y="58"/>
                    <a:pt x="36" y="58"/>
                  </a:cubicBezTo>
                  <a:cubicBezTo>
                    <a:pt x="35" y="58"/>
                    <a:pt x="35" y="57"/>
                    <a:pt x="34" y="57"/>
                  </a:cubicBezTo>
                  <a:close/>
                  <a:moveTo>
                    <a:pt x="34" y="54"/>
                  </a:moveTo>
                  <a:cubicBezTo>
                    <a:pt x="25" y="54"/>
                    <a:pt x="25" y="54"/>
                    <a:pt x="25" y="54"/>
                  </a:cubicBezTo>
                  <a:cubicBezTo>
                    <a:pt x="24" y="54"/>
                    <a:pt x="23" y="55"/>
                    <a:pt x="23" y="55"/>
                  </a:cubicBezTo>
                  <a:cubicBezTo>
                    <a:pt x="23" y="55"/>
                    <a:pt x="24" y="55"/>
                    <a:pt x="25" y="55"/>
                  </a:cubicBezTo>
                  <a:cubicBezTo>
                    <a:pt x="34" y="55"/>
                    <a:pt x="34" y="55"/>
                    <a:pt x="34" y="55"/>
                  </a:cubicBezTo>
                  <a:cubicBezTo>
                    <a:pt x="35" y="55"/>
                    <a:pt x="35" y="55"/>
                    <a:pt x="36" y="55"/>
                  </a:cubicBezTo>
                  <a:cubicBezTo>
                    <a:pt x="35" y="55"/>
                    <a:pt x="35" y="54"/>
                    <a:pt x="34" y="54"/>
                  </a:cubicBezTo>
                  <a:close/>
                  <a:moveTo>
                    <a:pt x="34" y="52"/>
                  </a:moveTo>
                  <a:cubicBezTo>
                    <a:pt x="25" y="52"/>
                    <a:pt x="25" y="52"/>
                    <a:pt x="25" y="52"/>
                  </a:cubicBezTo>
                  <a:cubicBezTo>
                    <a:pt x="24" y="52"/>
                    <a:pt x="23" y="52"/>
                    <a:pt x="23" y="52"/>
                  </a:cubicBezTo>
                  <a:cubicBezTo>
                    <a:pt x="23" y="52"/>
                    <a:pt x="24" y="52"/>
                    <a:pt x="25" y="52"/>
                  </a:cubicBezTo>
                  <a:cubicBezTo>
                    <a:pt x="34" y="52"/>
                    <a:pt x="34" y="52"/>
                    <a:pt x="34" y="52"/>
                  </a:cubicBezTo>
                  <a:cubicBezTo>
                    <a:pt x="35" y="52"/>
                    <a:pt x="35" y="52"/>
                    <a:pt x="36" y="52"/>
                  </a:cubicBezTo>
                  <a:cubicBezTo>
                    <a:pt x="35" y="52"/>
                    <a:pt x="35" y="52"/>
                    <a:pt x="34" y="52"/>
                  </a:cubicBezTo>
                  <a:close/>
                  <a:moveTo>
                    <a:pt x="34" y="50"/>
                  </a:moveTo>
                  <a:cubicBezTo>
                    <a:pt x="35" y="50"/>
                    <a:pt x="35" y="49"/>
                    <a:pt x="36" y="49"/>
                  </a:cubicBezTo>
                  <a:cubicBezTo>
                    <a:pt x="35" y="49"/>
                    <a:pt x="35" y="49"/>
                    <a:pt x="34" y="49"/>
                  </a:cubicBezTo>
                  <a:cubicBezTo>
                    <a:pt x="25" y="49"/>
                    <a:pt x="25" y="49"/>
                    <a:pt x="25" y="49"/>
                  </a:cubicBezTo>
                  <a:cubicBezTo>
                    <a:pt x="24" y="49"/>
                    <a:pt x="23" y="49"/>
                    <a:pt x="23" y="49"/>
                  </a:cubicBezTo>
                  <a:cubicBezTo>
                    <a:pt x="23" y="49"/>
                    <a:pt x="24" y="50"/>
                    <a:pt x="25" y="50"/>
                  </a:cubicBezTo>
                  <a:lnTo>
                    <a:pt x="34" y="50"/>
                  </a:lnTo>
                  <a:close/>
                  <a:moveTo>
                    <a:pt x="43" y="29"/>
                  </a:moveTo>
                  <a:cubicBezTo>
                    <a:pt x="43" y="21"/>
                    <a:pt x="37" y="15"/>
                    <a:pt x="29" y="15"/>
                  </a:cubicBezTo>
                  <a:cubicBezTo>
                    <a:pt x="22" y="15"/>
                    <a:pt x="15" y="21"/>
                    <a:pt x="15" y="29"/>
                  </a:cubicBezTo>
                  <a:cubicBezTo>
                    <a:pt x="15" y="33"/>
                    <a:pt x="17" y="36"/>
                    <a:pt x="20" y="39"/>
                  </a:cubicBezTo>
                  <a:cubicBezTo>
                    <a:pt x="22" y="42"/>
                    <a:pt x="23" y="44"/>
                    <a:pt x="24" y="47"/>
                  </a:cubicBezTo>
                  <a:cubicBezTo>
                    <a:pt x="25" y="47"/>
                    <a:pt x="25" y="47"/>
                    <a:pt x="25" y="47"/>
                  </a:cubicBezTo>
                  <a:cubicBezTo>
                    <a:pt x="26" y="47"/>
                    <a:pt x="26" y="47"/>
                    <a:pt x="26" y="47"/>
                  </a:cubicBezTo>
                  <a:cubicBezTo>
                    <a:pt x="23" y="32"/>
                    <a:pt x="23" y="32"/>
                    <a:pt x="23" y="32"/>
                  </a:cubicBezTo>
                  <a:cubicBezTo>
                    <a:pt x="23" y="32"/>
                    <a:pt x="24" y="31"/>
                    <a:pt x="24" y="31"/>
                  </a:cubicBezTo>
                  <a:cubicBezTo>
                    <a:pt x="25" y="31"/>
                    <a:pt x="25" y="31"/>
                    <a:pt x="25" y="32"/>
                  </a:cubicBezTo>
                  <a:cubicBezTo>
                    <a:pt x="28" y="47"/>
                    <a:pt x="28" y="47"/>
                    <a:pt x="28" y="47"/>
                  </a:cubicBezTo>
                  <a:cubicBezTo>
                    <a:pt x="31" y="47"/>
                    <a:pt x="31" y="47"/>
                    <a:pt x="31" y="47"/>
                  </a:cubicBezTo>
                  <a:cubicBezTo>
                    <a:pt x="33" y="32"/>
                    <a:pt x="33" y="32"/>
                    <a:pt x="33" y="32"/>
                  </a:cubicBezTo>
                  <a:cubicBezTo>
                    <a:pt x="33" y="31"/>
                    <a:pt x="34" y="31"/>
                    <a:pt x="35" y="31"/>
                  </a:cubicBezTo>
                  <a:cubicBezTo>
                    <a:pt x="35" y="31"/>
                    <a:pt x="35" y="32"/>
                    <a:pt x="35" y="32"/>
                  </a:cubicBezTo>
                  <a:cubicBezTo>
                    <a:pt x="33" y="47"/>
                    <a:pt x="33" y="47"/>
                    <a:pt x="33" y="47"/>
                  </a:cubicBezTo>
                  <a:cubicBezTo>
                    <a:pt x="34" y="47"/>
                    <a:pt x="34" y="47"/>
                    <a:pt x="34" y="47"/>
                  </a:cubicBezTo>
                  <a:cubicBezTo>
                    <a:pt x="35" y="47"/>
                    <a:pt x="35" y="47"/>
                    <a:pt x="35" y="47"/>
                  </a:cubicBezTo>
                  <a:cubicBezTo>
                    <a:pt x="35" y="44"/>
                    <a:pt x="37" y="42"/>
                    <a:pt x="39" y="39"/>
                  </a:cubicBezTo>
                  <a:cubicBezTo>
                    <a:pt x="42" y="36"/>
                    <a:pt x="43" y="33"/>
                    <a:pt x="43" y="29"/>
                  </a:cubicBezTo>
                  <a:close/>
                </a:path>
              </a:pathLst>
            </a:custGeom>
            <a:solidFill>
              <a:srgbClr val="71BFEB">
                <a:alpha val="33000"/>
              </a:srgbClr>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1" rIns="68580" bIns="34291"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350" b="0" i="0" u="none" strike="noStrike" kern="0" cap="none" spc="0" normalizeH="0" baseline="0" noProof="0" dirty="0">
                <a:ln>
                  <a:noFill/>
                </a:ln>
                <a:solidFill>
                  <a:prstClr val="black"/>
                </a:solidFill>
                <a:effectLst/>
                <a:uLnTx/>
                <a:uFillTx/>
                <a:latin typeface="印品黑体" panose="00000500000000000000" pitchFamily="2" charset="-122"/>
              </a:endParaRPr>
            </a:p>
          </p:txBody>
        </p:sp>
        <p:sp>
          <p:nvSpPr>
            <p:cNvPr id="93" name="Freeform 14"/>
            <p:cNvSpPr>
              <a:spLocks noEditPoints="1"/>
            </p:cNvSpPr>
            <p:nvPr/>
          </p:nvSpPr>
          <p:spPr bwMode="auto">
            <a:xfrm>
              <a:off x="4524" y="8499"/>
              <a:ext cx="325" cy="379"/>
            </a:xfrm>
            <a:custGeom>
              <a:avLst/>
              <a:gdLst>
                <a:gd name="T0" fmla="*/ 36 w 56"/>
                <a:gd name="T1" fmla="*/ 14 h 65"/>
                <a:gd name="T2" fmla="*/ 43 w 56"/>
                <a:gd name="T3" fmla="*/ 2 h 65"/>
                <a:gd name="T4" fmla="*/ 41 w 56"/>
                <a:gd name="T5" fmla="*/ 0 h 65"/>
                <a:gd name="T6" fmla="*/ 13 w 56"/>
                <a:gd name="T7" fmla="*/ 1 h 65"/>
                <a:gd name="T8" fmla="*/ 20 w 56"/>
                <a:gd name="T9" fmla="*/ 14 h 65"/>
                <a:gd name="T10" fmla="*/ 0 w 56"/>
                <a:gd name="T11" fmla="*/ 37 h 65"/>
                <a:gd name="T12" fmla="*/ 7 w 56"/>
                <a:gd name="T13" fmla="*/ 65 h 65"/>
                <a:gd name="T14" fmla="*/ 56 w 56"/>
                <a:gd name="T15" fmla="*/ 58 h 65"/>
                <a:gd name="T16" fmla="*/ 36 w 56"/>
                <a:gd name="T17" fmla="*/ 15 h 65"/>
                <a:gd name="T18" fmla="*/ 23 w 56"/>
                <a:gd name="T19" fmla="*/ 4 h 65"/>
                <a:gd name="T20" fmla="*/ 21 w 56"/>
                <a:gd name="T21" fmla="*/ 5 h 65"/>
                <a:gd name="T22" fmla="*/ 22 w 56"/>
                <a:gd name="T23" fmla="*/ 13 h 65"/>
                <a:gd name="T24" fmla="*/ 39 w 56"/>
                <a:gd name="T25" fmla="*/ 3 h 65"/>
                <a:gd name="T26" fmla="*/ 26 w 56"/>
                <a:gd name="T27" fmla="*/ 13 h 65"/>
                <a:gd name="T28" fmla="*/ 33 w 56"/>
                <a:gd name="T29" fmla="*/ 15 h 65"/>
                <a:gd name="T30" fmla="*/ 23 w 56"/>
                <a:gd name="T31" fmla="*/ 16 h 65"/>
                <a:gd name="T32" fmla="*/ 53 w 56"/>
                <a:gd name="T33" fmla="*/ 58 h 65"/>
                <a:gd name="T34" fmla="*/ 7 w 56"/>
                <a:gd name="T35" fmla="*/ 62 h 65"/>
                <a:gd name="T36" fmla="*/ 3 w 56"/>
                <a:gd name="T37" fmla="*/ 37 h 65"/>
                <a:gd name="T38" fmla="*/ 34 w 56"/>
                <a:gd name="T39" fmla="*/ 18 h 65"/>
                <a:gd name="T40" fmla="*/ 53 w 56"/>
                <a:gd name="T41" fmla="*/ 58 h 65"/>
                <a:gd name="T42" fmla="*/ 8 w 56"/>
                <a:gd name="T43" fmla="*/ 54 h 65"/>
                <a:gd name="T44" fmla="*/ 12 w 56"/>
                <a:gd name="T45" fmla="*/ 58 h 65"/>
                <a:gd name="T46" fmla="*/ 6 w 56"/>
                <a:gd name="T47" fmla="*/ 54 h 65"/>
                <a:gd name="T48" fmla="*/ 23 w 56"/>
                <a:gd name="T49" fmla="*/ 21 h 65"/>
                <a:gd name="T50" fmla="*/ 23 w 56"/>
                <a:gd name="T51" fmla="*/ 23 h 65"/>
                <a:gd name="T52" fmla="*/ 28 w 56"/>
                <a:gd name="T53" fmla="*/ 28 h 65"/>
                <a:gd name="T54" fmla="*/ 28 w 56"/>
                <a:gd name="T55" fmla="*/ 53 h 65"/>
                <a:gd name="T56" fmla="*/ 28 w 56"/>
                <a:gd name="T57" fmla="*/ 28 h 65"/>
                <a:gd name="T58" fmla="*/ 17 w 56"/>
                <a:gd name="T59" fmla="*/ 41 h 65"/>
                <a:gd name="T60" fmla="*/ 38 w 56"/>
                <a:gd name="T61" fmla="*/ 41 h 65"/>
                <a:gd name="T62" fmla="*/ 26 w 56"/>
                <a:gd name="T63" fmla="*/ 37 h 65"/>
                <a:gd name="T64" fmla="*/ 32 w 56"/>
                <a:gd name="T65" fmla="*/ 44 h 65"/>
                <a:gd name="T66" fmla="*/ 29 w 56"/>
                <a:gd name="T67" fmla="*/ 49 h 65"/>
                <a:gd name="T68" fmla="*/ 27 w 56"/>
                <a:gd name="T69" fmla="*/ 49 h 65"/>
                <a:gd name="T70" fmla="*/ 24 w 56"/>
                <a:gd name="T71" fmla="*/ 44 h 65"/>
                <a:gd name="T72" fmla="*/ 26 w 56"/>
                <a:gd name="T73" fmla="*/ 44 h 65"/>
                <a:gd name="T74" fmla="*/ 30 w 56"/>
                <a:gd name="T75" fmla="*/ 44 h 65"/>
                <a:gd name="T76" fmla="*/ 24 w 56"/>
                <a:gd name="T77" fmla="*/ 37 h 65"/>
                <a:gd name="T78" fmla="*/ 27 w 56"/>
                <a:gd name="T79" fmla="*/ 32 h 65"/>
                <a:gd name="T80" fmla="*/ 29 w 56"/>
                <a:gd name="T81" fmla="*/ 32 h 65"/>
                <a:gd name="T82" fmla="*/ 32 w 56"/>
                <a:gd name="T83" fmla="*/ 37 h 65"/>
                <a:gd name="T84" fmla="*/ 30 w 56"/>
                <a:gd name="T85" fmla="*/ 37 h 65"/>
                <a:gd name="T86" fmla="*/ 26 w 56"/>
                <a:gd name="T87" fmla="*/ 37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6" h="65">
                  <a:moveTo>
                    <a:pt x="36" y="15"/>
                  </a:moveTo>
                  <a:cubicBezTo>
                    <a:pt x="36" y="14"/>
                    <a:pt x="36" y="14"/>
                    <a:pt x="36" y="14"/>
                  </a:cubicBezTo>
                  <a:cubicBezTo>
                    <a:pt x="43" y="3"/>
                    <a:pt x="43" y="3"/>
                    <a:pt x="43" y="3"/>
                  </a:cubicBezTo>
                  <a:cubicBezTo>
                    <a:pt x="43" y="3"/>
                    <a:pt x="43" y="3"/>
                    <a:pt x="43" y="2"/>
                  </a:cubicBezTo>
                  <a:cubicBezTo>
                    <a:pt x="43" y="1"/>
                    <a:pt x="42" y="0"/>
                    <a:pt x="41" y="0"/>
                  </a:cubicBezTo>
                  <a:cubicBezTo>
                    <a:pt x="41" y="0"/>
                    <a:pt x="41" y="0"/>
                    <a:pt x="41" y="0"/>
                  </a:cubicBezTo>
                  <a:cubicBezTo>
                    <a:pt x="14" y="0"/>
                    <a:pt x="14" y="0"/>
                    <a:pt x="14" y="0"/>
                  </a:cubicBezTo>
                  <a:cubicBezTo>
                    <a:pt x="14" y="0"/>
                    <a:pt x="13" y="0"/>
                    <a:pt x="13" y="1"/>
                  </a:cubicBezTo>
                  <a:cubicBezTo>
                    <a:pt x="12" y="2"/>
                    <a:pt x="12" y="3"/>
                    <a:pt x="13" y="3"/>
                  </a:cubicBezTo>
                  <a:cubicBezTo>
                    <a:pt x="20" y="14"/>
                    <a:pt x="20" y="14"/>
                    <a:pt x="20" y="14"/>
                  </a:cubicBezTo>
                  <a:cubicBezTo>
                    <a:pt x="20" y="15"/>
                    <a:pt x="20" y="15"/>
                    <a:pt x="20" y="15"/>
                  </a:cubicBezTo>
                  <a:cubicBezTo>
                    <a:pt x="9" y="16"/>
                    <a:pt x="0" y="26"/>
                    <a:pt x="0" y="37"/>
                  </a:cubicBezTo>
                  <a:cubicBezTo>
                    <a:pt x="0" y="58"/>
                    <a:pt x="0" y="58"/>
                    <a:pt x="0" y="58"/>
                  </a:cubicBezTo>
                  <a:cubicBezTo>
                    <a:pt x="0" y="61"/>
                    <a:pt x="3" y="65"/>
                    <a:pt x="7" y="65"/>
                  </a:cubicBezTo>
                  <a:cubicBezTo>
                    <a:pt x="49" y="65"/>
                    <a:pt x="49" y="65"/>
                    <a:pt x="49" y="65"/>
                  </a:cubicBezTo>
                  <a:cubicBezTo>
                    <a:pt x="53" y="65"/>
                    <a:pt x="56" y="61"/>
                    <a:pt x="56" y="58"/>
                  </a:cubicBezTo>
                  <a:cubicBezTo>
                    <a:pt x="56" y="37"/>
                    <a:pt x="56" y="37"/>
                    <a:pt x="56" y="37"/>
                  </a:cubicBezTo>
                  <a:cubicBezTo>
                    <a:pt x="56" y="26"/>
                    <a:pt x="47" y="16"/>
                    <a:pt x="36" y="15"/>
                  </a:cubicBezTo>
                  <a:close/>
                  <a:moveTo>
                    <a:pt x="26" y="13"/>
                  </a:moveTo>
                  <a:cubicBezTo>
                    <a:pt x="23" y="4"/>
                    <a:pt x="23" y="4"/>
                    <a:pt x="23" y="4"/>
                  </a:cubicBezTo>
                  <a:cubicBezTo>
                    <a:pt x="22" y="3"/>
                    <a:pt x="22" y="3"/>
                    <a:pt x="21" y="3"/>
                  </a:cubicBezTo>
                  <a:cubicBezTo>
                    <a:pt x="21" y="4"/>
                    <a:pt x="21" y="4"/>
                    <a:pt x="21" y="5"/>
                  </a:cubicBezTo>
                  <a:cubicBezTo>
                    <a:pt x="24" y="13"/>
                    <a:pt x="24" y="13"/>
                    <a:pt x="24" y="13"/>
                  </a:cubicBezTo>
                  <a:cubicBezTo>
                    <a:pt x="22" y="13"/>
                    <a:pt x="22" y="13"/>
                    <a:pt x="22" y="13"/>
                  </a:cubicBezTo>
                  <a:cubicBezTo>
                    <a:pt x="16" y="3"/>
                    <a:pt x="16" y="3"/>
                    <a:pt x="16" y="3"/>
                  </a:cubicBezTo>
                  <a:cubicBezTo>
                    <a:pt x="39" y="3"/>
                    <a:pt x="39" y="3"/>
                    <a:pt x="39" y="3"/>
                  </a:cubicBezTo>
                  <a:cubicBezTo>
                    <a:pt x="33" y="13"/>
                    <a:pt x="33" y="13"/>
                    <a:pt x="33" y="13"/>
                  </a:cubicBezTo>
                  <a:lnTo>
                    <a:pt x="26" y="13"/>
                  </a:lnTo>
                  <a:close/>
                  <a:moveTo>
                    <a:pt x="23" y="15"/>
                  </a:moveTo>
                  <a:cubicBezTo>
                    <a:pt x="33" y="15"/>
                    <a:pt x="33" y="15"/>
                    <a:pt x="33" y="15"/>
                  </a:cubicBezTo>
                  <a:cubicBezTo>
                    <a:pt x="33" y="16"/>
                    <a:pt x="33" y="16"/>
                    <a:pt x="33" y="16"/>
                  </a:cubicBezTo>
                  <a:cubicBezTo>
                    <a:pt x="23" y="16"/>
                    <a:pt x="23" y="16"/>
                    <a:pt x="23" y="16"/>
                  </a:cubicBezTo>
                  <a:lnTo>
                    <a:pt x="23" y="15"/>
                  </a:lnTo>
                  <a:close/>
                  <a:moveTo>
                    <a:pt x="53" y="58"/>
                  </a:moveTo>
                  <a:cubicBezTo>
                    <a:pt x="53" y="60"/>
                    <a:pt x="51" y="62"/>
                    <a:pt x="49" y="62"/>
                  </a:cubicBezTo>
                  <a:cubicBezTo>
                    <a:pt x="7" y="62"/>
                    <a:pt x="7" y="62"/>
                    <a:pt x="7" y="62"/>
                  </a:cubicBezTo>
                  <a:cubicBezTo>
                    <a:pt x="5" y="62"/>
                    <a:pt x="3" y="60"/>
                    <a:pt x="3" y="58"/>
                  </a:cubicBezTo>
                  <a:cubicBezTo>
                    <a:pt x="3" y="37"/>
                    <a:pt x="3" y="37"/>
                    <a:pt x="3" y="37"/>
                  </a:cubicBezTo>
                  <a:cubicBezTo>
                    <a:pt x="3" y="26"/>
                    <a:pt x="11" y="18"/>
                    <a:pt x="22" y="18"/>
                  </a:cubicBezTo>
                  <a:cubicBezTo>
                    <a:pt x="34" y="18"/>
                    <a:pt x="34" y="18"/>
                    <a:pt x="34" y="18"/>
                  </a:cubicBezTo>
                  <a:cubicBezTo>
                    <a:pt x="44" y="18"/>
                    <a:pt x="53" y="26"/>
                    <a:pt x="53" y="37"/>
                  </a:cubicBezTo>
                  <a:lnTo>
                    <a:pt x="53" y="58"/>
                  </a:lnTo>
                  <a:close/>
                  <a:moveTo>
                    <a:pt x="8" y="38"/>
                  </a:moveTo>
                  <a:cubicBezTo>
                    <a:pt x="8" y="54"/>
                    <a:pt x="8" y="54"/>
                    <a:pt x="8" y="54"/>
                  </a:cubicBezTo>
                  <a:cubicBezTo>
                    <a:pt x="8" y="55"/>
                    <a:pt x="9" y="57"/>
                    <a:pt x="11" y="57"/>
                  </a:cubicBezTo>
                  <a:cubicBezTo>
                    <a:pt x="11" y="57"/>
                    <a:pt x="12" y="57"/>
                    <a:pt x="12" y="58"/>
                  </a:cubicBezTo>
                  <a:cubicBezTo>
                    <a:pt x="12" y="58"/>
                    <a:pt x="11" y="59"/>
                    <a:pt x="11" y="59"/>
                  </a:cubicBezTo>
                  <a:cubicBezTo>
                    <a:pt x="8" y="59"/>
                    <a:pt x="6" y="56"/>
                    <a:pt x="6" y="54"/>
                  </a:cubicBezTo>
                  <a:cubicBezTo>
                    <a:pt x="6" y="38"/>
                    <a:pt x="6" y="38"/>
                    <a:pt x="6" y="38"/>
                  </a:cubicBezTo>
                  <a:cubicBezTo>
                    <a:pt x="6" y="28"/>
                    <a:pt x="14" y="21"/>
                    <a:pt x="23" y="21"/>
                  </a:cubicBezTo>
                  <a:cubicBezTo>
                    <a:pt x="24" y="21"/>
                    <a:pt x="24" y="21"/>
                    <a:pt x="24" y="22"/>
                  </a:cubicBezTo>
                  <a:cubicBezTo>
                    <a:pt x="24" y="22"/>
                    <a:pt x="24" y="23"/>
                    <a:pt x="23" y="23"/>
                  </a:cubicBezTo>
                  <a:cubicBezTo>
                    <a:pt x="15" y="23"/>
                    <a:pt x="8" y="29"/>
                    <a:pt x="8" y="38"/>
                  </a:cubicBezTo>
                  <a:close/>
                  <a:moveTo>
                    <a:pt x="28" y="28"/>
                  </a:moveTo>
                  <a:cubicBezTo>
                    <a:pt x="21" y="28"/>
                    <a:pt x="15" y="34"/>
                    <a:pt x="15" y="41"/>
                  </a:cubicBezTo>
                  <a:cubicBezTo>
                    <a:pt x="15" y="47"/>
                    <a:pt x="21" y="53"/>
                    <a:pt x="28" y="53"/>
                  </a:cubicBezTo>
                  <a:cubicBezTo>
                    <a:pt x="35" y="53"/>
                    <a:pt x="40" y="47"/>
                    <a:pt x="40" y="41"/>
                  </a:cubicBezTo>
                  <a:cubicBezTo>
                    <a:pt x="40" y="34"/>
                    <a:pt x="35" y="28"/>
                    <a:pt x="28" y="28"/>
                  </a:cubicBezTo>
                  <a:close/>
                  <a:moveTo>
                    <a:pt x="28" y="51"/>
                  </a:moveTo>
                  <a:cubicBezTo>
                    <a:pt x="22" y="51"/>
                    <a:pt x="17" y="46"/>
                    <a:pt x="17" y="41"/>
                  </a:cubicBezTo>
                  <a:cubicBezTo>
                    <a:pt x="17" y="35"/>
                    <a:pt x="22" y="30"/>
                    <a:pt x="28" y="30"/>
                  </a:cubicBezTo>
                  <a:cubicBezTo>
                    <a:pt x="33" y="30"/>
                    <a:pt x="38" y="35"/>
                    <a:pt x="38" y="41"/>
                  </a:cubicBezTo>
                  <a:cubicBezTo>
                    <a:pt x="38" y="46"/>
                    <a:pt x="33" y="51"/>
                    <a:pt x="28" y="51"/>
                  </a:cubicBezTo>
                  <a:close/>
                  <a:moveTo>
                    <a:pt x="26" y="37"/>
                  </a:moveTo>
                  <a:cubicBezTo>
                    <a:pt x="26" y="39"/>
                    <a:pt x="27" y="40"/>
                    <a:pt x="28" y="40"/>
                  </a:cubicBezTo>
                  <a:cubicBezTo>
                    <a:pt x="30" y="40"/>
                    <a:pt x="32" y="41"/>
                    <a:pt x="32" y="44"/>
                  </a:cubicBezTo>
                  <a:cubicBezTo>
                    <a:pt x="32" y="46"/>
                    <a:pt x="31" y="47"/>
                    <a:pt x="29" y="48"/>
                  </a:cubicBezTo>
                  <a:cubicBezTo>
                    <a:pt x="29" y="49"/>
                    <a:pt x="29" y="49"/>
                    <a:pt x="29" y="49"/>
                  </a:cubicBezTo>
                  <a:cubicBezTo>
                    <a:pt x="29" y="49"/>
                    <a:pt x="28" y="50"/>
                    <a:pt x="28" y="50"/>
                  </a:cubicBezTo>
                  <a:cubicBezTo>
                    <a:pt x="27" y="50"/>
                    <a:pt x="27" y="49"/>
                    <a:pt x="27" y="49"/>
                  </a:cubicBezTo>
                  <a:cubicBezTo>
                    <a:pt x="27" y="48"/>
                    <a:pt x="27" y="48"/>
                    <a:pt x="27" y="48"/>
                  </a:cubicBezTo>
                  <a:cubicBezTo>
                    <a:pt x="25" y="47"/>
                    <a:pt x="24" y="46"/>
                    <a:pt x="24" y="44"/>
                  </a:cubicBezTo>
                  <a:cubicBezTo>
                    <a:pt x="24" y="43"/>
                    <a:pt x="24" y="43"/>
                    <a:pt x="25" y="43"/>
                  </a:cubicBezTo>
                  <a:cubicBezTo>
                    <a:pt x="25" y="43"/>
                    <a:pt x="26" y="43"/>
                    <a:pt x="26" y="44"/>
                  </a:cubicBezTo>
                  <a:cubicBezTo>
                    <a:pt x="26" y="45"/>
                    <a:pt x="27" y="46"/>
                    <a:pt x="28" y="46"/>
                  </a:cubicBezTo>
                  <a:cubicBezTo>
                    <a:pt x="29" y="46"/>
                    <a:pt x="30" y="45"/>
                    <a:pt x="30" y="44"/>
                  </a:cubicBezTo>
                  <a:cubicBezTo>
                    <a:pt x="30" y="42"/>
                    <a:pt x="29" y="42"/>
                    <a:pt x="28" y="42"/>
                  </a:cubicBezTo>
                  <a:cubicBezTo>
                    <a:pt x="25" y="42"/>
                    <a:pt x="24" y="40"/>
                    <a:pt x="24" y="37"/>
                  </a:cubicBezTo>
                  <a:cubicBezTo>
                    <a:pt x="24" y="36"/>
                    <a:pt x="25" y="34"/>
                    <a:pt x="27" y="34"/>
                  </a:cubicBezTo>
                  <a:cubicBezTo>
                    <a:pt x="27" y="32"/>
                    <a:pt x="27" y="32"/>
                    <a:pt x="27" y="32"/>
                  </a:cubicBezTo>
                  <a:cubicBezTo>
                    <a:pt x="27" y="32"/>
                    <a:pt x="27" y="31"/>
                    <a:pt x="28" y="31"/>
                  </a:cubicBezTo>
                  <a:cubicBezTo>
                    <a:pt x="28" y="31"/>
                    <a:pt x="29" y="32"/>
                    <a:pt x="29" y="32"/>
                  </a:cubicBezTo>
                  <a:cubicBezTo>
                    <a:pt x="29" y="33"/>
                    <a:pt x="29" y="33"/>
                    <a:pt x="29" y="33"/>
                  </a:cubicBezTo>
                  <a:cubicBezTo>
                    <a:pt x="30" y="34"/>
                    <a:pt x="32" y="35"/>
                    <a:pt x="32" y="37"/>
                  </a:cubicBezTo>
                  <a:cubicBezTo>
                    <a:pt x="32" y="38"/>
                    <a:pt x="31" y="38"/>
                    <a:pt x="31" y="38"/>
                  </a:cubicBezTo>
                  <a:cubicBezTo>
                    <a:pt x="30" y="38"/>
                    <a:pt x="30" y="38"/>
                    <a:pt x="30" y="37"/>
                  </a:cubicBezTo>
                  <a:cubicBezTo>
                    <a:pt x="30" y="36"/>
                    <a:pt x="29" y="35"/>
                    <a:pt x="28" y="35"/>
                  </a:cubicBezTo>
                  <a:cubicBezTo>
                    <a:pt x="27" y="35"/>
                    <a:pt x="26" y="36"/>
                    <a:pt x="26" y="37"/>
                  </a:cubicBezTo>
                  <a:close/>
                </a:path>
              </a:pathLst>
            </a:custGeom>
            <a:solidFill>
              <a:srgbClr val="71BFEB">
                <a:alpha val="33000"/>
              </a:srgbClr>
            </a:solidFill>
            <a:ln>
              <a:noFill/>
            </a:ln>
          </p:spPr>
          <p:txBody>
            <a:bodyPr vert="horz" wrap="square" lIns="68580" tIns="34291" rIns="68580" bIns="34291"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350" b="0" i="0" u="none" strike="noStrike" kern="0" cap="none" spc="0" normalizeH="0" baseline="0" noProof="0" dirty="0">
                <a:ln>
                  <a:noFill/>
                </a:ln>
                <a:solidFill>
                  <a:prstClr val="black"/>
                </a:solidFill>
                <a:effectLst/>
                <a:uLnTx/>
                <a:uFillTx/>
                <a:latin typeface="印品黑体" panose="00000500000000000000" pitchFamily="2" charset="-122"/>
              </a:endParaRPr>
            </a:p>
          </p:txBody>
        </p:sp>
        <p:sp>
          <p:nvSpPr>
            <p:cNvPr id="94" name="Freeform 37"/>
            <p:cNvSpPr>
              <a:spLocks noEditPoints="1"/>
            </p:cNvSpPr>
            <p:nvPr/>
          </p:nvSpPr>
          <p:spPr bwMode="auto">
            <a:xfrm>
              <a:off x="3167" y="8997"/>
              <a:ext cx="227" cy="227"/>
            </a:xfrm>
            <a:custGeom>
              <a:avLst/>
              <a:gdLst>
                <a:gd name="T0" fmla="*/ 18 w 35"/>
                <a:gd name="T1" fmla="*/ 0 h 35"/>
                <a:gd name="T2" fmla="*/ 0 w 35"/>
                <a:gd name="T3" fmla="*/ 18 h 35"/>
                <a:gd name="T4" fmla="*/ 18 w 35"/>
                <a:gd name="T5" fmla="*/ 35 h 35"/>
                <a:gd name="T6" fmla="*/ 35 w 35"/>
                <a:gd name="T7" fmla="*/ 18 h 35"/>
                <a:gd name="T8" fmla="*/ 18 w 35"/>
                <a:gd name="T9" fmla="*/ 0 h 35"/>
                <a:gd name="T10" fmla="*/ 18 w 35"/>
                <a:gd name="T11" fmla="*/ 32 h 35"/>
                <a:gd name="T12" fmla="*/ 3 w 35"/>
                <a:gd name="T13" fmla="*/ 18 h 35"/>
                <a:gd name="T14" fmla="*/ 18 w 35"/>
                <a:gd name="T15" fmla="*/ 3 h 35"/>
                <a:gd name="T16" fmla="*/ 32 w 35"/>
                <a:gd name="T17" fmla="*/ 18 h 35"/>
                <a:gd name="T18" fmla="*/ 18 w 35"/>
                <a:gd name="T19" fmla="*/ 32 h 35"/>
                <a:gd name="T20" fmla="*/ 24 w 35"/>
                <a:gd name="T21" fmla="*/ 12 h 35"/>
                <a:gd name="T22" fmla="*/ 19 w 35"/>
                <a:gd name="T23" fmla="*/ 18 h 35"/>
                <a:gd name="T24" fmla="*/ 24 w 35"/>
                <a:gd name="T25" fmla="*/ 23 h 35"/>
                <a:gd name="T26" fmla="*/ 24 w 35"/>
                <a:gd name="T27" fmla="*/ 24 h 35"/>
                <a:gd name="T28" fmla="*/ 24 w 35"/>
                <a:gd name="T29" fmla="*/ 25 h 35"/>
                <a:gd name="T30" fmla="*/ 23 w 35"/>
                <a:gd name="T31" fmla="*/ 24 h 35"/>
                <a:gd name="T32" fmla="*/ 18 w 35"/>
                <a:gd name="T33" fmla="*/ 19 h 35"/>
                <a:gd name="T34" fmla="*/ 12 w 35"/>
                <a:gd name="T35" fmla="*/ 24 h 35"/>
                <a:gd name="T36" fmla="*/ 12 w 35"/>
                <a:gd name="T37" fmla="*/ 25 h 35"/>
                <a:gd name="T38" fmla="*/ 11 w 35"/>
                <a:gd name="T39" fmla="*/ 24 h 35"/>
                <a:gd name="T40" fmla="*/ 11 w 35"/>
                <a:gd name="T41" fmla="*/ 23 h 35"/>
                <a:gd name="T42" fmla="*/ 16 w 35"/>
                <a:gd name="T43" fmla="*/ 18 h 35"/>
                <a:gd name="T44" fmla="*/ 11 w 35"/>
                <a:gd name="T45" fmla="*/ 12 h 35"/>
                <a:gd name="T46" fmla="*/ 11 w 35"/>
                <a:gd name="T47" fmla="*/ 11 h 35"/>
                <a:gd name="T48" fmla="*/ 12 w 35"/>
                <a:gd name="T49" fmla="*/ 11 h 35"/>
                <a:gd name="T50" fmla="*/ 18 w 35"/>
                <a:gd name="T51" fmla="*/ 16 h 35"/>
                <a:gd name="T52" fmla="*/ 23 w 35"/>
                <a:gd name="T53" fmla="*/ 11 h 35"/>
                <a:gd name="T54" fmla="*/ 24 w 35"/>
                <a:gd name="T55" fmla="*/ 11 h 35"/>
                <a:gd name="T56" fmla="*/ 24 w 35"/>
                <a:gd name="T57" fmla="*/ 1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 h="35">
                  <a:moveTo>
                    <a:pt x="18" y="0"/>
                  </a:moveTo>
                  <a:cubicBezTo>
                    <a:pt x="8" y="0"/>
                    <a:pt x="0" y="8"/>
                    <a:pt x="0" y="18"/>
                  </a:cubicBezTo>
                  <a:cubicBezTo>
                    <a:pt x="0" y="27"/>
                    <a:pt x="8" y="35"/>
                    <a:pt x="18" y="35"/>
                  </a:cubicBezTo>
                  <a:cubicBezTo>
                    <a:pt x="27" y="35"/>
                    <a:pt x="35" y="27"/>
                    <a:pt x="35" y="18"/>
                  </a:cubicBezTo>
                  <a:cubicBezTo>
                    <a:pt x="35" y="8"/>
                    <a:pt x="27" y="0"/>
                    <a:pt x="18" y="0"/>
                  </a:cubicBezTo>
                  <a:close/>
                  <a:moveTo>
                    <a:pt x="18" y="32"/>
                  </a:moveTo>
                  <a:cubicBezTo>
                    <a:pt x="10" y="32"/>
                    <a:pt x="3" y="26"/>
                    <a:pt x="3" y="18"/>
                  </a:cubicBezTo>
                  <a:cubicBezTo>
                    <a:pt x="3" y="10"/>
                    <a:pt x="10" y="3"/>
                    <a:pt x="18" y="3"/>
                  </a:cubicBezTo>
                  <a:cubicBezTo>
                    <a:pt x="26" y="3"/>
                    <a:pt x="32" y="10"/>
                    <a:pt x="32" y="18"/>
                  </a:cubicBezTo>
                  <a:cubicBezTo>
                    <a:pt x="32" y="26"/>
                    <a:pt x="26" y="32"/>
                    <a:pt x="18" y="32"/>
                  </a:cubicBezTo>
                  <a:close/>
                  <a:moveTo>
                    <a:pt x="24" y="12"/>
                  </a:moveTo>
                  <a:cubicBezTo>
                    <a:pt x="19" y="18"/>
                    <a:pt x="19" y="18"/>
                    <a:pt x="19" y="18"/>
                  </a:cubicBezTo>
                  <a:cubicBezTo>
                    <a:pt x="24" y="23"/>
                    <a:pt x="24" y="23"/>
                    <a:pt x="24" y="23"/>
                  </a:cubicBezTo>
                  <a:cubicBezTo>
                    <a:pt x="25" y="23"/>
                    <a:pt x="25" y="24"/>
                    <a:pt x="24" y="24"/>
                  </a:cubicBezTo>
                  <a:cubicBezTo>
                    <a:pt x="24" y="24"/>
                    <a:pt x="24" y="25"/>
                    <a:pt x="24" y="25"/>
                  </a:cubicBezTo>
                  <a:cubicBezTo>
                    <a:pt x="23" y="25"/>
                    <a:pt x="23" y="24"/>
                    <a:pt x="23" y="24"/>
                  </a:cubicBezTo>
                  <a:cubicBezTo>
                    <a:pt x="18" y="19"/>
                    <a:pt x="18" y="19"/>
                    <a:pt x="18" y="19"/>
                  </a:cubicBezTo>
                  <a:cubicBezTo>
                    <a:pt x="12" y="24"/>
                    <a:pt x="12" y="24"/>
                    <a:pt x="12" y="24"/>
                  </a:cubicBezTo>
                  <a:cubicBezTo>
                    <a:pt x="12" y="24"/>
                    <a:pt x="12" y="25"/>
                    <a:pt x="12" y="25"/>
                  </a:cubicBezTo>
                  <a:cubicBezTo>
                    <a:pt x="11" y="25"/>
                    <a:pt x="11" y="24"/>
                    <a:pt x="11" y="24"/>
                  </a:cubicBezTo>
                  <a:cubicBezTo>
                    <a:pt x="11" y="24"/>
                    <a:pt x="11" y="23"/>
                    <a:pt x="11" y="23"/>
                  </a:cubicBezTo>
                  <a:cubicBezTo>
                    <a:pt x="16" y="18"/>
                    <a:pt x="16" y="18"/>
                    <a:pt x="16" y="18"/>
                  </a:cubicBezTo>
                  <a:cubicBezTo>
                    <a:pt x="11" y="12"/>
                    <a:pt x="11" y="12"/>
                    <a:pt x="11" y="12"/>
                  </a:cubicBezTo>
                  <a:cubicBezTo>
                    <a:pt x="11" y="12"/>
                    <a:pt x="11" y="11"/>
                    <a:pt x="11" y="11"/>
                  </a:cubicBezTo>
                  <a:cubicBezTo>
                    <a:pt x="11" y="10"/>
                    <a:pt x="12" y="10"/>
                    <a:pt x="12" y="11"/>
                  </a:cubicBezTo>
                  <a:cubicBezTo>
                    <a:pt x="18" y="16"/>
                    <a:pt x="18" y="16"/>
                    <a:pt x="18" y="16"/>
                  </a:cubicBezTo>
                  <a:cubicBezTo>
                    <a:pt x="23" y="11"/>
                    <a:pt x="23" y="11"/>
                    <a:pt x="23" y="11"/>
                  </a:cubicBezTo>
                  <a:cubicBezTo>
                    <a:pt x="23" y="10"/>
                    <a:pt x="24" y="10"/>
                    <a:pt x="24" y="11"/>
                  </a:cubicBezTo>
                  <a:cubicBezTo>
                    <a:pt x="25" y="11"/>
                    <a:pt x="25" y="12"/>
                    <a:pt x="24" y="12"/>
                  </a:cubicBezTo>
                  <a:close/>
                </a:path>
              </a:pathLst>
            </a:custGeom>
            <a:solidFill>
              <a:srgbClr val="71BFEB">
                <a:alpha val="33000"/>
              </a:srgbClr>
            </a:solidFill>
            <a:ln>
              <a:noFill/>
            </a:ln>
          </p:spPr>
          <p:txBody>
            <a:bodyPr vert="horz" wrap="square" lIns="68580" tIns="34291" rIns="68580" bIns="34291"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350" b="0" i="0" u="none" strike="noStrike" kern="0" cap="none" spc="0" normalizeH="0" baseline="0" noProof="0" dirty="0">
                <a:ln>
                  <a:noFill/>
                </a:ln>
                <a:solidFill>
                  <a:prstClr val="black"/>
                </a:solidFill>
                <a:effectLst/>
                <a:uLnTx/>
                <a:uFillTx/>
                <a:latin typeface="印品黑体" panose="00000500000000000000" pitchFamily="2" charset="-122"/>
              </a:endParaRPr>
            </a:p>
          </p:txBody>
        </p:sp>
        <p:sp>
          <p:nvSpPr>
            <p:cNvPr id="95" name="Freeform 36"/>
            <p:cNvSpPr>
              <a:spLocks noEditPoints="1"/>
            </p:cNvSpPr>
            <p:nvPr/>
          </p:nvSpPr>
          <p:spPr bwMode="auto">
            <a:xfrm>
              <a:off x="4117" y="9253"/>
              <a:ext cx="389" cy="389"/>
            </a:xfrm>
            <a:custGeom>
              <a:avLst/>
              <a:gdLst>
                <a:gd name="T0" fmla="*/ 18 w 35"/>
                <a:gd name="T1" fmla="*/ 0 h 35"/>
                <a:gd name="T2" fmla="*/ 0 w 35"/>
                <a:gd name="T3" fmla="*/ 18 h 35"/>
                <a:gd name="T4" fmla="*/ 18 w 35"/>
                <a:gd name="T5" fmla="*/ 35 h 35"/>
                <a:gd name="T6" fmla="*/ 35 w 35"/>
                <a:gd name="T7" fmla="*/ 18 h 35"/>
                <a:gd name="T8" fmla="*/ 18 w 35"/>
                <a:gd name="T9" fmla="*/ 0 h 35"/>
                <a:gd name="T10" fmla="*/ 18 w 35"/>
                <a:gd name="T11" fmla="*/ 32 h 35"/>
                <a:gd name="T12" fmla="*/ 3 w 35"/>
                <a:gd name="T13" fmla="*/ 18 h 35"/>
                <a:gd name="T14" fmla="*/ 18 w 35"/>
                <a:gd name="T15" fmla="*/ 3 h 35"/>
                <a:gd name="T16" fmla="*/ 32 w 35"/>
                <a:gd name="T17" fmla="*/ 18 h 35"/>
                <a:gd name="T18" fmla="*/ 18 w 35"/>
                <a:gd name="T19" fmla="*/ 32 h 35"/>
                <a:gd name="T20" fmla="*/ 27 w 35"/>
                <a:gd name="T21" fmla="*/ 12 h 35"/>
                <a:gd name="T22" fmla="*/ 27 w 35"/>
                <a:gd name="T23" fmla="*/ 14 h 35"/>
                <a:gd name="T24" fmla="*/ 16 w 35"/>
                <a:gd name="T25" fmla="*/ 23 h 35"/>
                <a:gd name="T26" fmla="*/ 16 w 35"/>
                <a:gd name="T27" fmla="*/ 23 h 35"/>
                <a:gd name="T28" fmla="*/ 15 w 35"/>
                <a:gd name="T29" fmla="*/ 23 h 35"/>
                <a:gd name="T30" fmla="*/ 9 w 35"/>
                <a:gd name="T31" fmla="*/ 18 h 35"/>
                <a:gd name="T32" fmla="*/ 9 w 35"/>
                <a:gd name="T33" fmla="*/ 16 h 35"/>
                <a:gd name="T34" fmla="*/ 10 w 35"/>
                <a:gd name="T35" fmla="*/ 16 h 35"/>
                <a:gd name="T36" fmla="*/ 16 w 35"/>
                <a:gd name="T37" fmla="*/ 21 h 35"/>
                <a:gd name="T38" fmla="*/ 26 w 35"/>
                <a:gd name="T39" fmla="*/ 12 h 35"/>
                <a:gd name="T40" fmla="*/ 27 w 35"/>
                <a:gd name="T41" fmla="*/ 1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5" h="35">
                  <a:moveTo>
                    <a:pt x="18" y="0"/>
                  </a:moveTo>
                  <a:cubicBezTo>
                    <a:pt x="8" y="0"/>
                    <a:pt x="0" y="8"/>
                    <a:pt x="0" y="18"/>
                  </a:cubicBezTo>
                  <a:cubicBezTo>
                    <a:pt x="0" y="27"/>
                    <a:pt x="8" y="35"/>
                    <a:pt x="18" y="35"/>
                  </a:cubicBezTo>
                  <a:cubicBezTo>
                    <a:pt x="28" y="35"/>
                    <a:pt x="35" y="27"/>
                    <a:pt x="35" y="18"/>
                  </a:cubicBezTo>
                  <a:cubicBezTo>
                    <a:pt x="35" y="8"/>
                    <a:pt x="28" y="0"/>
                    <a:pt x="18" y="0"/>
                  </a:cubicBezTo>
                  <a:close/>
                  <a:moveTo>
                    <a:pt x="18" y="32"/>
                  </a:moveTo>
                  <a:cubicBezTo>
                    <a:pt x="10" y="32"/>
                    <a:pt x="3" y="26"/>
                    <a:pt x="3" y="18"/>
                  </a:cubicBezTo>
                  <a:cubicBezTo>
                    <a:pt x="3" y="10"/>
                    <a:pt x="10" y="3"/>
                    <a:pt x="18" y="3"/>
                  </a:cubicBezTo>
                  <a:cubicBezTo>
                    <a:pt x="26" y="3"/>
                    <a:pt x="32" y="10"/>
                    <a:pt x="32" y="18"/>
                  </a:cubicBezTo>
                  <a:cubicBezTo>
                    <a:pt x="32" y="26"/>
                    <a:pt x="26" y="32"/>
                    <a:pt x="18" y="32"/>
                  </a:cubicBezTo>
                  <a:close/>
                  <a:moveTo>
                    <a:pt x="27" y="12"/>
                  </a:moveTo>
                  <a:cubicBezTo>
                    <a:pt x="28" y="13"/>
                    <a:pt x="28" y="13"/>
                    <a:pt x="27" y="14"/>
                  </a:cubicBezTo>
                  <a:cubicBezTo>
                    <a:pt x="16" y="23"/>
                    <a:pt x="16" y="23"/>
                    <a:pt x="16" y="23"/>
                  </a:cubicBezTo>
                  <a:cubicBezTo>
                    <a:pt x="16" y="23"/>
                    <a:pt x="16" y="23"/>
                    <a:pt x="16" y="23"/>
                  </a:cubicBezTo>
                  <a:cubicBezTo>
                    <a:pt x="15" y="23"/>
                    <a:pt x="15" y="23"/>
                    <a:pt x="15" y="23"/>
                  </a:cubicBezTo>
                  <a:cubicBezTo>
                    <a:pt x="9" y="18"/>
                    <a:pt x="9" y="18"/>
                    <a:pt x="9" y="18"/>
                  </a:cubicBezTo>
                  <a:cubicBezTo>
                    <a:pt x="8" y="18"/>
                    <a:pt x="8" y="17"/>
                    <a:pt x="9" y="16"/>
                  </a:cubicBezTo>
                  <a:cubicBezTo>
                    <a:pt x="9" y="16"/>
                    <a:pt x="10" y="16"/>
                    <a:pt x="10" y="16"/>
                  </a:cubicBezTo>
                  <a:cubicBezTo>
                    <a:pt x="16" y="21"/>
                    <a:pt x="16" y="21"/>
                    <a:pt x="16" y="21"/>
                  </a:cubicBezTo>
                  <a:cubicBezTo>
                    <a:pt x="26" y="12"/>
                    <a:pt x="26" y="12"/>
                    <a:pt x="26" y="12"/>
                  </a:cubicBezTo>
                  <a:cubicBezTo>
                    <a:pt x="26" y="12"/>
                    <a:pt x="27" y="12"/>
                    <a:pt x="27" y="12"/>
                  </a:cubicBezTo>
                  <a:close/>
                </a:path>
              </a:pathLst>
            </a:custGeom>
            <a:solidFill>
              <a:srgbClr val="71BFEB">
                <a:alpha val="33000"/>
              </a:srgbClr>
            </a:solidFill>
            <a:ln>
              <a:noFill/>
            </a:ln>
          </p:spPr>
          <p:txBody>
            <a:bodyPr vert="horz" wrap="square" lIns="68580" tIns="34291" rIns="68580" bIns="34291"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350" b="0" i="0" u="none" strike="noStrike" kern="0" cap="none" spc="0" normalizeH="0" baseline="0" noProof="0" dirty="0">
                <a:ln>
                  <a:noFill/>
                </a:ln>
                <a:solidFill>
                  <a:prstClr val="black"/>
                </a:solidFill>
                <a:effectLst/>
                <a:uLnTx/>
                <a:uFillTx/>
                <a:latin typeface="印品黑体" panose="00000500000000000000" pitchFamily="2" charset="-122"/>
              </a:endParaRPr>
            </a:p>
          </p:txBody>
        </p:sp>
        <p:sp>
          <p:nvSpPr>
            <p:cNvPr id="96" name="Freeform 36"/>
            <p:cNvSpPr>
              <a:spLocks noEditPoints="1"/>
            </p:cNvSpPr>
            <p:nvPr/>
          </p:nvSpPr>
          <p:spPr bwMode="auto">
            <a:xfrm>
              <a:off x="6022" y="7786"/>
              <a:ext cx="274" cy="274"/>
            </a:xfrm>
            <a:custGeom>
              <a:avLst/>
              <a:gdLst>
                <a:gd name="T0" fmla="*/ 18 w 35"/>
                <a:gd name="T1" fmla="*/ 0 h 35"/>
                <a:gd name="T2" fmla="*/ 0 w 35"/>
                <a:gd name="T3" fmla="*/ 18 h 35"/>
                <a:gd name="T4" fmla="*/ 18 w 35"/>
                <a:gd name="T5" fmla="*/ 35 h 35"/>
                <a:gd name="T6" fmla="*/ 35 w 35"/>
                <a:gd name="T7" fmla="*/ 18 h 35"/>
                <a:gd name="T8" fmla="*/ 18 w 35"/>
                <a:gd name="T9" fmla="*/ 0 h 35"/>
                <a:gd name="T10" fmla="*/ 18 w 35"/>
                <a:gd name="T11" fmla="*/ 32 h 35"/>
                <a:gd name="T12" fmla="*/ 3 w 35"/>
                <a:gd name="T13" fmla="*/ 18 h 35"/>
                <a:gd name="T14" fmla="*/ 18 w 35"/>
                <a:gd name="T15" fmla="*/ 3 h 35"/>
                <a:gd name="T16" fmla="*/ 32 w 35"/>
                <a:gd name="T17" fmla="*/ 18 h 35"/>
                <a:gd name="T18" fmla="*/ 18 w 35"/>
                <a:gd name="T19" fmla="*/ 32 h 35"/>
                <a:gd name="T20" fmla="*/ 27 w 35"/>
                <a:gd name="T21" fmla="*/ 12 h 35"/>
                <a:gd name="T22" fmla="*/ 27 w 35"/>
                <a:gd name="T23" fmla="*/ 14 h 35"/>
                <a:gd name="T24" fmla="*/ 16 w 35"/>
                <a:gd name="T25" fmla="*/ 23 h 35"/>
                <a:gd name="T26" fmla="*/ 16 w 35"/>
                <a:gd name="T27" fmla="*/ 23 h 35"/>
                <a:gd name="T28" fmla="*/ 15 w 35"/>
                <a:gd name="T29" fmla="*/ 23 h 35"/>
                <a:gd name="T30" fmla="*/ 9 w 35"/>
                <a:gd name="T31" fmla="*/ 18 h 35"/>
                <a:gd name="T32" fmla="*/ 9 w 35"/>
                <a:gd name="T33" fmla="*/ 16 h 35"/>
                <a:gd name="T34" fmla="*/ 10 w 35"/>
                <a:gd name="T35" fmla="*/ 16 h 35"/>
                <a:gd name="T36" fmla="*/ 16 w 35"/>
                <a:gd name="T37" fmla="*/ 21 h 35"/>
                <a:gd name="T38" fmla="*/ 26 w 35"/>
                <a:gd name="T39" fmla="*/ 12 h 35"/>
                <a:gd name="T40" fmla="*/ 27 w 35"/>
                <a:gd name="T41" fmla="*/ 1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5" h="35">
                  <a:moveTo>
                    <a:pt x="18" y="0"/>
                  </a:moveTo>
                  <a:cubicBezTo>
                    <a:pt x="8" y="0"/>
                    <a:pt x="0" y="8"/>
                    <a:pt x="0" y="18"/>
                  </a:cubicBezTo>
                  <a:cubicBezTo>
                    <a:pt x="0" y="27"/>
                    <a:pt x="8" y="35"/>
                    <a:pt x="18" y="35"/>
                  </a:cubicBezTo>
                  <a:cubicBezTo>
                    <a:pt x="28" y="35"/>
                    <a:pt x="35" y="27"/>
                    <a:pt x="35" y="18"/>
                  </a:cubicBezTo>
                  <a:cubicBezTo>
                    <a:pt x="35" y="8"/>
                    <a:pt x="28" y="0"/>
                    <a:pt x="18" y="0"/>
                  </a:cubicBezTo>
                  <a:close/>
                  <a:moveTo>
                    <a:pt x="18" y="32"/>
                  </a:moveTo>
                  <a:cubicBezTo>
                    <a:pt x="10" y="32"/>
                    <a:pt x="3" y="26"/>
                    <a:pt x="3" y="18"/>
                  </a:cubicBezTo>
                  <a:cubicBezTo>
                    <a:pt x="3" y="10"/>
                    <a:pt x="10" y="3"/>
                    <a:pt x="18" y="3"/>
                  </a:cubicBezTo>
                  <a:cubicBezTo>
                    <a:pt x="26" y="3"/>
                    <a:pt x="32" y="10"/>
                    <a:pt x="32" y="18"/>
                  </a:cubicBezTo>
                  <a:cubicBezTo>
                    <a:pt x="32" y="26"/>
                    <a:pt x="26" y="32"/>
                    <a:pt x="18" y="32"/>
                  </a:cubicBezTo>
                  <a:close/>
                  <a:moveTo>
                    <a:pt x="27" y="12"/>
                  </a:moveTo>
                  <a:cubicBezTo>
                    <a:pt x="28" y="13"/>
                    <a:pt x="28" y="13"/>
                    <a:pt x="27" y="14"/>
                  </a:cubicBezTo>
                  <a:cubicBezTo>
                    <a:pt x="16" y="23"/>
                    <a:pt x="16" y="23"/>
                    <a:pt x="16" y="23"/>
                  </a:cubicBezTo>
                  <a:cubicBezTo>
                    <a:pt x="16" y="23"/>
                    <a:pt x="16" y="23"/>
                    <a:pt x="16" y="23"/>
                  </a:cubicBezTo>
                  <a:cubicBezTo>
                    <a:pt x="15" y="23"/>
                    <a:pt x="15" y="23"/>
                    <a:pt x="15" y="23"/>
                  </a:cubicBezTo>
                  <a:cubicBezTo>
                    <a:pt x="9" y="18"/>
                    <a:pt x="9" y="18"/>
                    <a:pt x="9" y="18"/>
                  </a:cubicBezTo>
                  <a:cubicBezTo>
                    <a:pt x="8" y="18"/>
                    <a:pt x="8" y="17"/>
                    <a:pt x="9" y="16"/>
                  </a:cubicBezTo>
                  <a:cubicBezTo>
                    <a:pt x="9" y="16"/>
                    <a:pt x="10" y="16"/>
                    <a:pt x="10" y="16"/>
                  </a:cubicBezTo>
                  <a:cubicBezTo>
                    <a:pt x="16" y="21"/>
                    <a:pt x="16" y="21"/>
                    <a:pt x="16" y="21"/>
                  </a:cubicBezTo>
                  <a:cubicBezTo>
                    <a:pt x="26" y="12"/>
                    <a:pt x="26" y="12"/>
                    <a:pt x="26" y="12"/>
                  </a:cubicBezTo>
                  <a:cubicBezTo>
                    <a:pt x="26" y="12"/>
                    <a:pt x="27" y="12"/>
                    <a:pt x="27" y="12"/>
                  </a:cubicBezTo>
                  <a:close/>
                </a:path>
              </a:pathLst>
            </a:custGeom>
            <a:solidFill>
              <a:srgbClr val="71BFEB">
                <a:alpha val="33000"/>
              </a:srgbClr>
            </a:solidFill>
            <a:ln>
              <a:noFill/>
            </a:ln>
          </p:spPr>
          <p:txBody>
            <a:bodyPr vert="horz" wrap="square" lIns="68580" tIns="34291" rIns="68580" bIns="34291"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350" b="0" i="0" u="none" strike="noStrike" kern="0" cap="none" spc="0" normalizeH="0" baseline="0" noProof="0" dirty="0">
                <a:ln>
                  <a:noFill/>
                </a:ln>
                <a:solidFill>
                  <a:prstClr val="black"/>
                </a:solidFill>
                <a:effectLst/>
                <a:uLnTx/>
                <a:uFillTx/>
                <a:latin typeface="印品黑体" panose="00000500000000000000" pitchFamily="2" charset="-122"/>
              </a:endParaRPr>
            </a:p>
          </p:txBody>
        </p:sp>
        <p:sp>
          <p:nvSpPr>
            <p:cNvPr id="97" name="Freeform 36"/>
            <p:cNvSpPr>
              <a:spLocks noEditPoints="1"/>
            </p:cNvSpPr>
            <p:nvPr/>
          </p:nvSpPr>
          <p:spPr bwMode="auto">
            <a:xfrm>
              <a:off x="1374" y="7131"/>
              <a:ext cx="498" cy="416"/>
            </a:xfrm>
            <a:custGeom>
              <a:avLst/>
              <a:gdLst>
                <a:gd name="T0" fmla="*/ 71 w 72"/>
                <a:gd name="T1" fmla="*/ 15 h 60"/>
                <a:gd name="T2" fmla="*/ 57 w 72"/>
                <a:gd name="T3" fmla="*/ 17 h 60"/>
                <a:gd name="T4" fmla="*/ 44 w 72"/>
                <a:gd name="T5" fmla="*/ 45 h 60"/>
                <a:gd name="T6" fmla="*/ 12 w 72"/>
                <a:gd name="T7" fmla="*/ 45 h 60"/>
                <a:gd name="T8" fmla="*/ 14 w 72"/>
                <a:gd name="T9" fmla="*/ 48 h 60"/>
                <a:gd name="T10" fmla="*/ 48 w 72"/>
                <a:gd name="T11" fmla="*/ 50 h 60"/>
                <a:gd name="T12" fmla="*/ 14 w 72"/>
                <a:gd name="T13" fmla="*/ 51 h 60"/>
                <a:gd name="T14" fmla="*/ 9 w 72"/>
                <a:gd name="T15" fmla="*/ 44 h 60"/>
                <a:gd name="T16" fmla="*/ 8 w 72"/>
                <a:gd name="T17" fmla="*/ 41 h 60"/>
                <a:gd name="T18" fmla="*/ 1 w 72"/>
                <a:gd name="T19" fmla="*/ 22 h 60"/>
                <a:gd name="T20" fmla="*/ 11 w 72"/>
                <a:gd name="T21" fmla="*/ 40 h 60"/>
                <a:gd name="T22" fmla="*/ 44 w 72"/>
                <a:gd name="T23" fmla="*/ 42 h 60"/>
                <a:gd name="T24" fmla="*/ 54 w 72"/>
                <a:gd name="T25" fmla="*/ 16 h 60"/>
                <a:gd name="T26" fmla="*/ 71 w 72"/>
                <a:gd name="T27" fmla="*/ 12 h 60"/>
                <a:gd name="T28" fmla="*/ 18 w 72"/>
                <a:gd name="T29" fmla="*/ 56 h 60"/>
                <a:gd name="T30" fmla="*/ 11 w 72"/>
                <a:gd name="T31" fmla="*/ 56 h 60"/>
                <a:gd name="T32" fmla="*/ 18 w 72"/>
                <a:gd name="T33" fmla="*/ 56 h 60"/>
                <a:gd name="T34" fmla="*/ 15 w 72"/>
                <a:gd name="T35" fmla="*/ 54 h 60"/>
                <a:gd name="T36" fmla="*/ 15 w 72"/>
                <a:gd name="T37" fmla="*/ 58 h 60"/>
                <a:gd name="T38" fmla="*/ 45 w 72"/>
                <a:gd name="T39" fmla="*/ 56 h 60"/>
                <a:gd name="T40" fmla="*/ 38 w 72"/>
                <a:gd name="T41" fmla="*/ 56 h 60"/>
                <a:gd name="T42" fmla="*/ 45 w 72"/>
                <a:gd name="T43" fmla="*/ 56 h 60"/>
                <a:gd name="T44" fmla="*/ 42 w 72"/>
                <a:gd name="T45" fmla="*/ 54 h 60"/>
                <a:gd name="T46" fmla="*/ 42 w 72"/>
                <a:gd name="T47" fmla="*/ 58 h 60"/>
                <a:gd name="T48" fmla="*/ 46 w 72"/>
                <a:gd name="T49" fmla="*/ 35 h 60"/>
                <a:gd name="T50" fmla="*/ 12 w 72"/>
                <a:gd name="T51" fmla="*/ 34 h 60"/>
                <a:gd name="T52" fmla="*/ 12 w 72"/>
                <a:gd name="T53" fmla="*/ 36 h 60"/>
                <a:gd name="T54" fmla="*/ 46 w 72"/>
                <a:gd name="T55" fmla="*/ 35 h 60"/>
                <a:gd name="T56" fmla="*/ 12 w 72"/>
                <a:gd name="T57" fmla="*/ 39 h 60"/>
                <a:gd name="T58" fmla="*/ 43 w 72"/>
                <a:gd name="T59" fmla="*/ 40 h 60"/>
                <a:gd name="T60" fmla="*/ 43 w 72"/>
                <a:gd name="T61" fmla="*/ 38 h 60"/>
                <a:gd name="T62" fmla="*/ 13 w 72"/>
                <a:gd name="T63" fmla="*/ 28 h 60"/>
                <a:gd name="T64" fmla="*/ 16 w 72"/>
                <a:gd name="T65" fmla="*/ 23 h 60"/>
                <a:gd name="T66" fmla="*/ 28 w 72"/>
                <a:gd name="T67" fmla="*/ 14 h 60"/>
                <a:gd name="T68" fmla="*/ 33 w 72"/>
                <a:gd name="T69" fmla="*/ 17 h 60"/>
                <a:gd name="T70" fmla="*/ 36 w 72"/>
                <a:gd name="T71" fmla="*/ 22 h 60"/>
                <a:gd name="T72" fmla="*/ 39 w 72"/>
                <a:gd name="T73" fmla="*/ 17 h 60"/>
                <a:gd name="T74" fmla="*/ 51 w 72"/>
                <a:gd name="T75" fmla="*/ 7 h 60"/>
                <a:gd name="T76" fmla="*/ 51 w 72"/>
                <a:gd name="T77" fmla="*/ 0 h 60"/>
                <a:gd name="T78" fmla="*/ 49 w 72"/>
                <a:gd name="T79" fmla="*/ 5 h 60"/>
                <a:gd name="T80" fmla="*/ 36 w 72"/>
                <a:gd name="T81" fmla="*/ 15 h 60"/>
                <a:gd name="T82" fmla="*/ 31 w 72"/>
                <a:gd name="T83" fmla="*/ 12 h 60"/>
                <a:gd name="T84" fmla="*/ 28 w 72"/>
                <a:gd name="T85" fmla="*/ 7 h 60"/>
                <a:gd name="T86" fmla="*/ 25 w 72"/>
                <a:gd name="T87" fmla="*/ 11 h 60"/>
                <a:gd name="T88" fmla="*/ 13 w 72"/>
                <a:gd name="T89" fmla="*/ 22 h 60"/>
                <a:gd name="T90" fmla="*/ 13 w 72"/>
                <a:gd name="T91" fmla="*/ 2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2" h="60">
                  <a:moveTo>
                    <a:pt x="72" y="13"/>
                  </a:moveTo>
                  <a:cubicBezTo>
                    <a:pt x="72" y="14"/>
                    <a:pt x="71" y="15"/>
                    <a:pt x="71" y="15"/>
                  </a:cubicBezTo>
                  <a:cubicBezTo>
                    <a:pt x="60" y="15"/>
                    <a:pt x="60" y="15"/>
                    <a:pt x="60" y="15"/>
                  </a:cubicBezTo>
                  <a:cubicBezTo>
                    <a:pt x="59" y="15"/>
                    <a:pt x="57" y="16"/>
                    <a:pt x="57" y="17"/>
                  </a:cubicBezTo>
                  <a:cubicBezTo>
                    <a:pt x="49" y="41"/>
                    <a:pt x="49" y="41"/>
                    <a:pt x="49" y="41"/>
                  </a:cubicBezTo>
                  <a:cubicBezTo>
                    <a:pt x="49" y="43"/>
                    <a:pt x="46" y="45"/>
                    <a:pt x="44" y="45"/>
                  </a:cubicBezTo>
                  <a:cubicBezTo>
                    <a:pt x="14" y="45"/>
                    <a:pt x="14" y="45"/>
                    <a:pt x="14" y="45"/>
                  </a:cubicBezTo>
                  <a:cubicBezTo>
                    <a:pt x="13" y="45"/>
                    <a:pt x="13" y="45"/>
                    <a:pt x="12" y="45"/>
                  </a:cubicBezTo>
                  <a:cubicBezTo>
                    <a:pt x="12" y="47"/>
                    <a:pt x="12" y="47"/>
                    <a:pt x="12" y="47"/>
                  </a:cubicBezTo>
                  <a:cubicBezTo>
                    <a:pt x="12" y="47"/>
                    <a:pt x="13" y="48"/>
                    <a:pt x="14" y="48"/>
                  </a:cubicBezTo>
                  <a:cubicBezTo>
                    <a:pt x="47" y="48"/>
                    <a:pt x="47" y="48"/>
                    <a:pt x="47" y="48"/>
                  </a:cubicBezTo>
                  <a:cubicBezTo>
                    <a:pt x="48" y="48"/>
                    <a:pt x="48" y="49"/>
                    <a:pt x="48" y="50"/>
                  </a:cubicBezTo>
                  <a:cubicBezTo>
                    <a:pt x="48" y="50"/>
                    <a:pt x="48" y="51"/>
                    <a:pt x="47" y="51"/>
                  </a:cubicBezTo>
                  <a:cubicBezTo>
                    <a:pt x="14" y="51"/>
                    <a:pt x="14" y="51"/>
                    <a:pt x="14" y="51"/>
                  </a:cubicBezTo>
                  <a:cubicBezTo>
                    <a:pt x="11" y="51"/>
                    <a:pt x="9" y="49"/>
                    <a:pt x="9" y="47"/>
                  </a:cubicBezTo>
                  <a:cubicBezTo>
                    <a:pt x="9" y="44"/>
                    <a:pt x="9" y="44"/>
                    <a:pt x="9" y="44"/>
                  </a:cubicBezTo>
                  <a:cubicBezTo>
                    <a:pt x="9" y="43"/>
                    <a:pt x="9" y="43"/>
                    <a:pt x="9" y="43"/>
                  </a:cubicBezTo>
                  <a:cubicBezTo>
                    <a:pt x="9" y="42"/>
                    <a:pt x="8" y="42"/>
                    <a:pt x="8" y="41"/>
                  </a:cubicBezTo>
                  <a:cubicBezTo>
                    <a:pt x="0" y="24"/>
                    <a:pt x="0" y="24"/>
                    <a:pt x="0" y="24"/>
                  </a:cubicBezTo>
                  <a:cubicBezTo>
                    <a:pt x="0" y="23"/>
                    <a:pt x="0" y="22"/>
                    <a:pt x="1" y="22"/>
                  </a:cubicBezTo>
                  <a:cubicBezTo>
                    <a:pt x="2" y="21"/>
                    <a:pt x="3" y="22"/>
                    <a:pt x="3" y="22"/>
                  </a:cubicBezTo>
                  <a:cubicBezTo>
                    <a:pt x="11" y="40"/>
                    <a:pt x="11" y="40"/>
                    <a:pt x="11" y="40"/>
                  </a:cubicBezTo>
                  <a:cubicBezTo>
                    <a:pt x="11" y="41"/>
                    <a:pt x="13" y="42"/>
                    <a:pt x="14" y="42"/>
                  </a:cubicBezTo>
                  <a:cubicBezTo>
                    <a:pt x="44" y="42"/>
                    <a:pt x="44" y="42"/>
                    <a:pt x="44" y="42"/>
                  </a:cubicBezTo>
                  <a:cubicBezTo>
                    <a:pt x="45" y="42"/>
                    <a:pt x="46" y="41"/>
                    <a:pt x="47" y="40"/>
                  </a:cubicBezTo>
                  <a:cubicBezTo>
                    <a:pt x="54" y="16"/>
                    <a:pt x="54" y="16"/>
                    <a:pt x="54" y="16"/>
                  </a:cubicBezTo>
                  <a:cubicBezTo>
                    <a:pt x="55" y="13"/>
                    <a:pt x="57" y="12"/>
                    <a:pt x="60" y="12"/>
                  </a:cubicBezTo>
                  <a:cubicBezTo>
                    <a:pt x="71" y="12"/>
                    <a:pt x="71" y="12"/>
                    <a:pt x="71" y="12"/>
                  </a:cubicBezTo>
                  <a:cubicBezTo>
                    <a:pt x="71" y="12"/>
                    <a:pt x="72" y="12"/>
                    <a:pt x="72" y="13"/>
                  </a:cubicBezTo>
                  <a:close/>
                  <a:moveTo>
                    <a:pt x="18" y="56"/>
                  </a:moveTo>
                  <a:cubicBezTo>
                    <a:pt x="18" y="58"/>
                    <a:pt x="17" y="60"/>
                    <a:pt x="15" y="60"/>
                  </a:cubicBezTo>
                  <a:cubicBezTo>
                    <a:pt x="13" y="60"/>
                    <a:pt x="11" y="58"/>
                    <a:pt x="11" y="56"/>
                  </a:cubicBezTo>
                  <a:cubicBezTo>
                    <a:pt x="11" y="54"/>
                    <a:pt x="13" y="52"/>
                    <a:pt x="15" y="52"/>
                  </a:cubicBezTo>
                  <a:cubicBezTo>
                    <a:pt x="17" y="52"/>
                    <a:pt x="18" y="54"/>
                    <a:pt x="18" y="56"/>
                  </a:cubicBezTo>
                  <a:close/>
                  <a:moveTo>
                    <a:pt x="16" y="56"/>
                  </a:moveTo>
                  <a:cubicBezTo>
                    <a:pt x="16" y="55"/>
                    <a:pt x="16" y="54"/>
                    <a:pt x="15" y="54"/>
                  </a:cubicBezTo>
                  <a:cubicBezTo>
                    <a:pt x="14" y="54"/>
                    <a:pt x="13" y="55"/>
                    <a:pt x="13" y="56"/>
                  </a:cubicBezTo>
                  <a:cubicBezTo>
                    <a:pt x="13" y="57"/>
                    <a:pt x="14" y="58"/>
                    <a:pt x="15" y="58"/>
                  </a:cubicBezTo>
                  <a:cubicBezTo>
                    <a:pt x="16" y="58"/>
                    <a:pt x="16" y="57"/>
                    <a:pt x="16" y="56"/>
                  </a:cubicBezTo>
                  <a:close/>
                  <a:moveTo>
                    <a:pt x="45" y="56"/>
                  </a:moveTo>
                  <a:cubicBezTo>
                    <a:pt x="45" y="58"/>
                    <a:pt x="44" y="60"/>
                    <a:pt x="42" y="60"/>
                  </a:cubicBezTo>
                  <a:cubicBezTo>
                    <a:pt x="40" y="60"/>
                    <a:pt x="38" y="58"/>
                    <a:pt x="38" y="56"/>
                  </a:cubicBezTo>
                  <a:cubicBezTo>
                    <a:pt x="38" y="54"/>
                    <a:pt x="40" y="52"/>
                    <a:pt x="42" y="52"/>
                  </a:cubicBezTo>
                  <a:cubicBezTo>
                    <a:pt x="44" y="52"/>
                    <a:pt x="45" y="54"/>
                    <a:pt x="45" y="56"/>
                  </a:cubicBezTo>
                  <a:close/>
                  <a:moveTo>
                    <a:pt x="43" y="56"/>
                  </a:moveTo>
                  <a:cubicBezTo>
                    <a:pt x="43" y="55"/>
                    <a:pt x="43" y="54"/>
                    <a:pt x="42" y="54"/>
                  </a:cubicBezTo>
                  <a:cubicBezTo>
                    <a:pt x="41" y="54"/>
                    <a:pt x="40" y="55"/>
                    <a:pt x="40" y="56"/>
                  </a:cubicBezTo>
                  <a:cubicBezTo>
                    <a:pt x="40" y="57"/>
                    <a:pt x="41" y="58"/>
                    <a:pt x="42" y="58"/>
                  </a:cubicBezTo>
                  <a:cubicBezTo>
                    <a:pt x="43" y="58"/>
                    <a:pt x="43" y="57"/>
                    <a:pt x="43" y="56"/>
                  </a:cubicBezTo>
                  <a:close/>
                  <a:moveTo>
                    <a:pt x="46" y="35"/>
                  </a:moveTo>
                  <a:cubicBezTo>
                    <a:pt x="46" y="34"/>
                    <a:pt x="45" y="34"/>
                    <a:pt x="45" y="34"/>
                  </a:cubicBezTo>
                  <a:cubicBezTo>
                    <a:pt x="12" y="34"/>
                    <a:pt x="12" y="34"/>
                    <a:pt x="12" y="34"/>
                  </a:cubicBezTo>
                  <a:cubicBezTo>
                    <a:pt x="11" y="34"/>
                    <a:pt x="11" y="34"/>
                    <a:pt x="11" y="35"/>
                  </a:cubicBezTo>
                  <a:cubicBezTo>
                    <a:pt x="11" y="35"/>
                    <a:pt x="11" y="36"/>
                    <a:pt x="12" y="36"/>
                  </a:cubicBezTo>
                  <a:cubicBezTo>
                    <a:pt x="45" y="36"/>
                    <a:pt x="45" y="36"/>
                    <a:pt x="45" y="36"/>
                  </a:cubicBezTo>
                  <a:cubicBezTo>
                    <a:pt x="45" y="36"/>
                    <a:pt x="46" y="35"/>
                    <a:pt x="46" y="35"/>
                  </a:cubicBezTo>
                  <a:close/>
                  <a:moveTo>
                    <a:pt x="13" y="38"/>
                  </a:moveTo>
                  <a:cubicBezTo>
                    <a:pt x="13" y="38"/>
                    <a:pt x="12" y="39"/>
                    <a:pt x="12" y="39"/>
                  </a:cubicBezTo>
                  <a:cubicBezTo>
                    <a:pt x="12" y="40"/>
                    <a:pt x="13" y="40"/>
                    <a:pt x="13" y="40"/>
                  </a:cubicBezTo>
                  <a:cubicBezTo>
                    <a:pt x="43" y="40"/>
                    <a:pt x="43" y="40"/>
                    <a:pt x="43" y="40"/>
                  </a:cubicBezTo>
                  <a:cubicBezTo>
                    <a:pt x="44" y="40"/>
                    <a:pt x="44" y="40"/>
                    <a:pt x="44" y="39"/>
                  </a:cubicBezTo>
                  <a:cubicBezTo>
                    <a:pt x="44" y="39"/>
                    <a:pt x="44" y="38"/>
                    <a:pt x="43" y="38"/>
                  </a:cubicBezTo>
                  <a:lnTo>
                    <a:pt x="13" y="38"/>
                  </a:lnTo>
                  <a:close/>
                  <a:moveTo>
                    <a:pt x="13" y="28"/>
                  </a:moveTo>
                  <a:cubicBezTo>
                    <a:pt x="14" y="28"/>
                    <a:pt x="16" y="27"/>
                    <a:pt x="16" y="25"/>
                  </a:cubicBezTo>
                  <a:cubicBezTo>
                    <a:pt x="16" y="24"/>
                    <a:pt x="16" y="24"/>
                    <a:pt x="16" y="23"/>
                  </a:cubicBezTo>
                  <a:cubicBezTo>
                    <a:pt x="26" y="13"/>
                    <a:pt x="26" y="13"/>
                    <a:pt x="26" y="13"/>
                  </a:cubicBezTo>
                  <a:cubicBezTo>
                    <a:pt x="27" y="13"/>
                    <a:pt x="27" y="14"/>
                    <a:pt x="28" y="14"/>
                  </a:cubicBezTo>
                  <a:cubicBezTo>
                    <a:pt x="28" y="14"/>
                    <a:pt x="29" y="13"/>
                    <a:pt x="29" y="13"/>
                  </a:cubicBezTo>
                  <a:cubicBezTo>
                    <a:pt x="33" y="17"/>
                    <a:pt x="33" y="17"/>
                    <a:pt x="33" y="17"/>
                  </a:cubicBezTo>
                  <a:cubicBezTo>
                    <a:pt x="33" y="18"/>
                    <a:pt x="33" y="18"/>
                    <a:pt x="33" y="19"/>
                  </a:cubicBezTo>
                  <a:cubicBezTo>
                    <a:pt x="33" y="20"/>
                    <a:pt x="34" y="22"/>
                    <a:pt x="36" y="22"/>
                  </a:cubicBezTo>
                  <a:cubicBezTo>
                    <a:pt x="38" y="22"/>
                    <a:pt x="39" y="20"/>
                    <a:pt x="39" y="19"/>
                  </a:cubicBezTo>
                  <a:cubicBezTo>
                    <a:pt x="39" y="18"/>
                    <a:pt x="39" y="18"/>
                    <a:pt x="39" y="17"/>
                  </a:cubicBezTo>
                  <a:cubicBezTo>
                    <a:pt x="50" y="6"/>
                    <a:pt x="50" y="6"/>
                    <a:pt x="50" y="6"/>
                  </a:cubicBezTo>
                  <a:cubicBezTo>
                    <a:pt x="50" y="7"/>
                    <a:pt x="51" y="7"/>
                    <a:pt x="51" y="7"/>
                  </a:cubicBezTo>
                  <a:cubicBezTo>
                    <a:pt x="53" y="7"/>
                    <a:pt x="54" y="5"/>
                    <a:pt x="54" y="4"/>
                  </a:cubicBezTo>
                  <a:cubicBezTo>
                    <a:pt x="54" y="2"/>
                    <a:pt x="53" y="0"/>
                    <a:pt x="51" y="0"/>
                  </a:cubicBezTo>
                  <a:cubicBezTo>
                    <a:pt x="50" y="0"/>
                    <a:pt x="48" y="2"/>
                    <a:pt x="48" y="4"/>
                  </a:cubicBezTo>
                  <a:cubicBezTo>
                    <a:pt x="48" y="4"/>
                    <a:pt x="48" y="5"/>
                    <a:pt x="49" y="5"/>
                  </a:cubicBezTo>
                  <a:cubicBezTo>
                    <a:pt x="38" y="16"/>
                    <a:pt x="38" y="16"/>
                    <a:pt x="38" y="16"/>
                  </a:cubicBezTo>
                  <a:cubicBezTo>
                    <a:pt x="37" y="16"/>
                    <a:pt x="37" y="15"/>
                    <a:pt x="36" y="15"/>
                  </a:cubicBezTo>
                  <a:cubicBezTo>
                    <a:pt x="36" y="15"/>
                    <a:pt x="35" y="16"/>
                    <a:pt x="35" y="16"/>
                  </a:cubicBezTo>
                  <a:cubicBezTo>
                    <a:pt x="31" y="12"/>
                    <a:pt x="31" y="12"/>
                    <a:pt x="31" y="12"/>
                  </a:cubicBezTo>
                  <a:cubicBezTo>
                    <a:pt x="31" y="11"/>
                    <a:pt x="31" y="11"/>
                    <a:pt x="31" y="10"/>
                  </a:cubicBezTo>
                  <a:cubicBezTo>
                    <a:pt x="31" y="9"/>
                    <a:pt x="30" y="7"/>
                    <a:pt x="28" y="7"/>
                  </a:cubicBezTo>
                  <a:cubicBezTo>
                    <a:pt x="26" y="7"/>
                    <a:pt x="25" y="9"/>
                    <a:pt x="25" y="10"/>
                  </a:cubicBezTo>
                  <a:cubicBezTo>
                    <a:pt x="25" y="11"/>
                    <a:pt x="25" y="11"/>
                    <a:pt x="25" y="11"/>
                  </a:cubicBezTo>
                  <a:cubicBezTo>
                    <a:pt x="14" y="22"/>
                    <a:pt x="14" y="22"/>
                    <a:pt x="14" y="22"/>
                  </a:cubicBezTo>
                  <a:cubicBezTo>
                    <a:pt x="14" y="22"/>
                    <a:pt x="13" y="22"/>
                    <a:pt x="13" y="22"/>
                  </a:cubicBezTo>
                  <a:cubicBezTo>
                    <a:pt x="11" y="22"/>
                    <a:pt x="10" y="23"/>
                    <a:pt x="10" y="25"/>
                  </a:cubicBezTo>
                  <a:cubicBezTo>
                    <a:pt x="10" y="27"/>
                    <a:pt x="11" y="28"/>
                    <a:pt x="13" y="28"/>
                  </a:cubicBezTo>
                  <a:close/>
                </a:path>
              </a:pathLst>
            </a:custGeom>
            <a:solidFill>
              <a:srgbClr val="71BFEB">
                <a:alpha val="33000"/>
              </a:srgbClr>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1" rIns="68580" bIns="34291"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350" b="0" i="0" u="none" strike="noStrike" kern="0" cap="none" spc="0" normalizeH="0" baseline="0" noProof="0" dirty="0">
                <a:ln>
                  <a:noFill/>
                </a:ln>
                <a:solidFill>
                  <a:prstClr val="black"/>
                </a:solidFill>
                <a:effectLst/>
                <a:uLnTx/>
                <a:uFillTx/>
                <a:latin typeface="印品黑体" panose="00000500000000000000" pitchFamily="2" charset="-122"/>
              </a:endParaRPr>
            </a:p>
          </p:txBody>
        </p:sp>
        <p:sp>
          <p:nvSpPr>
            <p:cNvPr id="98" name="Freeform 24"/>
            <p:cNvSpPr>
              <a:spLocks noEditPoints="1"/>
            </p:cNvSpPr>
            <p:nvPr/>
          </p:nvSpPr>
          <p:spPr bwMode="auto">
            <a:xfrm>
              <a:off x="16663" y="8985"/>
              <a:ext cx="422" cy="446"/>
            </a:xfrm>
            <a:custGeom>
              <a:avLst/>
              <a:gdLst>
                <a:gd name="T0" fmla="*/ 22 w 62"/>
                <a:gd name="T1" fmla="*/ 32 h 65"/>
                <a:gd name="T2" fmla="*/ 22 w 62"/>
                <a:gd name="T3" fmla="*/ 52 h 65"/>
                <a:gd name="T4" fmla="*/ 26 w 62"/>
                <a:gd name="T5" fmla="*/ 43 h 65"/>
                <a:gd name="T6" fmla="*/ 47 w 62"/>
                <a:gd name="T7" fmla="*/ 7 h 65"/>
                <a:gd name="T8" fmla="*/ 47 w 62"/>
                <a:gd name="T9" fmla="*/ 19 h 65"/>
                <a:gd name="T10" fmla="*/ 40 w 62"/>
                <a:gd name="T11" fmla="*/ 37 h 65"/>
                <a:gd name="T12" fmla="*/ 36 w 62"/>
                <a:gd name="T13" fmla="*/ 27 h 65"/>
                <a:gd name="T14" fmla="*/ 32 w 62"/>
                <a:gd name="T15" fmla="*/ 26 h 65"/>
                <a:gd name="T16" fmla="*/ 24 w 62"/>
                <a:gd name="T17" fmla="*/ 22 h 65"/>
                <a:gd name="T18" fmla="*/ 18 w 62"/>
                <a:gd name="T19" fmla="*/ 21 h 65"/>
                <a:gd name="T20" fmla="*/ 11 w 62"/>
                <a:gd name="T21" fmla="*/ 28 h 65"/>
                <a:gd name="T22" fmla="*/ 6 w 62"/>
                <a:gd name="T23" fmla="*/ 28 h 65"/>
                <a:gd name="T24" fmla="*/ 3 w 62"/>
                <a:gd name="T25" fmla="*/ 38 h 65"/>
                <a:gd name="T26" fmla="*/ 0 w 62"/>
                <a:gd name="T27" fmla="*/ 43 h 65"/>
                <a:gd name="T28" fmla="*/ 3 w 62"/>
                <a:gd name="T29" fmla="*/ 47 h 65"/>
                <a:gd name="T30" fmla="*/ 6 w 62"/>
                <a:gd name="T31" fmla="*/ 58 h 65"/>
                <a:gd name="T32" fmla="*/ 11 w 62"/>
                <a:gd name="T33" fmla="*/ 58 h 65"/>
                <a:gd name="T34" fmla="*/ 18 w 62"/>
                <a:gd name="T35" fmla="*/ 65 h 65"/>
                <a:gd name="T36" fmla="*/ 24 w 62"/>
                <a:gd name="T37" fmla="*/ 64 h 65"/>
                <a:gd name="T38" fmla="*/ 32 w 62"/>
                <a:gd name="T39" fmla="*/ 60 h 65"/>
                <a:gd name="T40" fmla="*/ 36 w 62"/>
                <a:gd name="T41" fmla="*/ 59 h 65"/>
                <a:gd name="T42" fmla="*/ 40 w 62"/>
                <a:gd name="T43" fmla="*/ 49 h 65"/>
                <a:gd name="T44" fmla="*/ 44 w 62"/>
                <a:gd name="T45" fmla="*/ 46 h 65"/>
                <a:gd name="T46" fmla="*/ 38 w 62"/>
                <a:gd name="T47" fmla="*/ 53 h 65"/>
                <a:gd name="T48" fmla="*/ 22 w 62"/>
                <a:gd name="T49" fmla="*/ 58 h 65"/>
                <a:gd name="T50" fmla="*/ 6 w 62"/>
                <a:gd name="T51" fmla="*/ 53 h 65"/>
                <a:gd name="T52" fmla="*/ 7 w 62"/>
                <a:gd name="T53" fmla="*/ 38 h 65"/>
                <a:gd name="T54" fmla="*/ 18 w 62"/>
                <a:gd name="T55" fmla="*/ 24 h 65"/>
                <a:gd name="T56" fmla="*/ 36 w 62"/>
                <a:gd name="T57" fmla="*/ 30 h 65"/>
                <a:gd name="T58" fmla="*/ 41 w 62"/>
                <a:gd name="T59" fmla="*/ 44 h 65"/>
                <a:gd name="T60" fmla="*/ 59 w 62"/>
                <a:gd name="T61" fmla="*/ 11 h 65"/>
                <a:gd name="T62" fmla="*/ 60 w 62"/>
                <a:gd name="T63" fmla="*/ 7 h 65"/>
                <a:gd name="T64" fmla="*/ 54 w 62"/>
                <a:gd name="T65" fmla="*/ 4 h 65"/>
                <a:gd name="T66" fmla="*/ 49 w 62"/>
                <a:gd name="T67" fmla="*/ 0 h 65"/>
                <a:gd name="T68" fmla="*/ 46 w 62"/>
                <a:gd name="T69" fmla="*/ 0 h 65"/>
                <a:gd name="T70" fmla="*/ 40 w 62"/>
                <a:gd name="T71" fmla="*/ 4 h 65"/>
                <a:gd name="T72" fmla="*/ 38 w 62"/>
                <a:gd name="T73" fmla="*/ 4 h 65"/>
                <a:gd name="T74" fmla="*/ 35 w 62"/>
                <a:gd name="T75" fmla="*/ 11 h 65"/>
                <a:gd name="T76" fmla="*/ 33 w 62"/>
                <a:gd name="T77" fmla="*/ 14 h 65"/>
                <a:gd name="T78" fmla="*/ 35 w 62"/>
                <a:gd name="T79" fmla="*/ 18 h 65"/>
                <a:gd name="T80" fmla="*/ 37 w 62"/>
                <a:gd name="T81" fmla="*/ 24 h 65"/>
                <a:gd name="T82" fmla="*/ 40 w 62"/>
                <a:gd name="T83" fmla="*/ 25 h 65"/>
                <a:gd name="T84" fmla="*/ 46 w 62"/>
                <a:gd name="T85" fmla="*/ 28 h 65"/>
                <a:gd name="T86" fmla="*/ 49 w 62"/>
                <a:gd name="T87" fmla="*/ 29 h 65"/>
                <a:gd name="T88" fmla="*/ 54 w 62"/>
                <a:gd name="T89" fmla="*/ 24 h 65"/>
                <a:gd name="T90" fmla="*/ 57 w 62"/>
                <a:gd name="T91" fmla="*/ 24 h 65"/>
                <a:gd name="T92" fmla="*/ 59 w 62"/>
                <a:gd name="T93" fmla="*/ 18 h 65"/>
                <a:gd name="T94" fmla="*/ 61 w 62"/>
                <a:gd name="T95" fmla="*/ 12 h 65"/>
                <a:gd name="T96" fmla="*/ 52 w 62"/>
                <a:gd name="T97" fmla="*/ 22 h 65"/>
                <a:gd name="T98" fmla="*/ 43 w 62"/>
                <a:gd name="T99" fmla="*/ 25 h 65"/>
                <a:gd name="T100" fmla="*/ 36 w 62"/>
                <a:gd name="T101" fmla="*/ 15 h 65"/>
                <a:gd name="T102" fmla="*/ 38 w 62"/>
                <a:gd name="T103" fmla="*/ 7 h 65"/>
                <a:gd name="T104" fmla="*/ 50 w 62"/>
                <a:gd name="T105" fmla="*/ 3 h 65"/>
                <a:gd name="T106" fmla="*/ 56 w 62"/>
                <a:gd name="T107" fmla="*/ 11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2" h="65">
                  <a:moveTo>
                    <a:pt x="22" y="32"/>
                  </a:moveTo>
                  <a:cubicBezTo>
                    <a:pt x="15" y="32"/>
                    <a:pt x="11" y="37"/>
                    <a:pt x="11" y="43"/>
                  </a:cubicBezTo>
                  <a:cubicBezTo>
                    <a:pt x="11" y="49"/>
                    <a:pt x="15" y="54"/>
                    <a:pt x="22" y="54"/>
                  </a:cubicBezTo>
                  <a:cubicBezTo>
                    <a:pt x="28" y="54"/>
                    <a:pt x="33" y="49"/>
                    <a:pt x="33" y="43"/>
                  </a:cubicBezTo>
                  <a:cubicBezTo>
                    <a:pt x="33" y="37"/>
                    <a:pt x="28" y="32"/>
                    <a:pt x="22" y="32"/>
                  </a:cubicBezTo>
                  <a:close/>
                  <a:moveTo>
                    <a:pt x="22" y="52"/>
                  </a:moveTo>
                  <a:cubicBezTo>
                    <a:pt x="17" y="52"/>
                    <a:pt x="13" y="48"/>
                    <a:pt x="13" y="43"/>
                  </a:cubicBezTo>
                  <a:cubicBezTo>
                    <a:pt x="13" y="38"/>
                    <a:pt x="17" y="34"/>
                    <a:pt x="22" y="34"/>
                  </a:cubicBezTo>
                  <a:cubicBezTo>
                    <a:pt x="27" y="34"/>
                    <a:pt x="31" y="38"/>
                    <a:pt x="31" y="43"/>
                  </a:cubicBezTo>
                  <a:cubicBezTo>
                    <a:pt x="31" y="48"/>
                    <a:pt x="27" y="52"/>
                    <a:pt x="22" y="52"/>
                  </a:cubicBezTo>
                  <a:close/>
                  <a:moveTo>
                    <a:pt x="26" y="43"/>
                  </a:moveTo>
                  <a:cubicBezTo>
                    <a:pt x="26" y="45"/>
                    <a:pt x="24" y="47"/>
                    <a:pt x="22" y="47"/>
                  </a:cubicBezTo>
                  <a:cubicBezTo>
                    <a:pt x="19" y="47"/>
                    <a:pt x="17" y="45"/>
                    <a:pt x="17" y="43"/>
                  </a:cubicBezTo>
                  <a:cubicBezTo>
                    <a:pt x="17" y="40"/>
                    <a:pt x="19" y="38"/>
                    <a:pt x="22" y="38"/>
                  </a:cubicBezTo>
                  <a:cubicBezTo>
                    <a:pt x="24" y="38"/>
                    <a:pt x="26" y="40"/>
                    <a:pt x="26" y="43"/>
                  </a:cubicBezTo>
                  <a:close/>
                  <a:moveTo>
                    <a:pt x="47" y="7"/>
                  </a:moveTo>
                  <a:cubicBezTo>
                    <a:pt x="43" y="7"/>
                    <a:pt x="40" y="10"/>
                    <a:pt x="40" y="14"/>
                  </a:cubicBezTo>
                  <a:cubicBezTo>
                    <a:pt x="40" y="18"/>
                    <a:pt x="43" y="21"/>
                    <a:pt x="47" y="21"/>
                  </a:cubicBezTo>
                  <a:cubicBezTo>
                    <a:pt x="51" y="21"/>
                    <a:pt x="54" y="18"/>
                    <a:pt x="54" y="14"/>
                  </a:cubicBezTo>
                  <a:cubicBezTo>
                    <a:pt x="54" y="10"/>
                    <a:pt x="51" y="7"/>
                    <a:pt x="47" y="7"/>
                  </a:cubicBezTo>
                  <a:close/>
                  <a:moveTo>
                    <a:pt x="47" y="19"/>
                  </a:moveTo>
                  <a:cubicBezTo>
                    <a:pt x="44" y="19"/>
                    <a:pt x="42" y="17"/>
                    <a:pt x="42" y="14"/>
                  </a:cubicBezTo>
                  <a:cubicBezTo>
                    <a:pt x="42" y="12"/>
                    <a:pt x="44" y="9"/>
                    <a:pt x="47" y="9"/>
                  </a:cubicBezTo>
                  <a:cubicBezTo>
                    <a:pt x="49" y="9"/>
                    <a:pt x="52" y="12"/>
                    <a:pt x="52" y="14"/>
                  </a:cubicBezTo>
                  <a:cubicBezTo>
                    <a:pt x="52" y="17"/>
                    <a:pt x="49" y="19"/>
                    <a:pt x="47" y="19"/>
                  </a:cubicBezTo>
                  <a:close/>
                  <a:moveTo>
                    <a:pt x="43" y="39"/>
                  </a:moveTo>
                  <a:cubicBezTo>
                    <a:pt x="43" y="38"/>
                    <a:pt x="42" y="38"/>
                    <a:pt x="42" y="38"/>
                  </a:cubicBezTo>
                  <a:cubicBezTo>
                    <a:pt x="42" y="38"/>
                    <a:pt x="42" y="38"/>
                    <a:pt x="41" y="38"/>
                  </a:cubicBezTo>
                  <a:cubicBezTo>
                    <a:pt x="41" y="38"/>
                    <a:pt x="41" y="38"/>
                    <a:pt x="41" y="38"/>
                  </a:cubicBezTo>
                  <a:cubicBezTo>
                    <a:pt x="40" y="38"/>
                    <a:pt x="40" y="38"/>
                    <a:pt x="40" y="37"/>
                  </a:cubicBezTo>
                  <a:cubicBezTo>
                    <a:pt x="39" y="36"/>
                    <a:pt x="40" y="36"/>
                    <a:pt x="40" y="35"/>
                  </a:cubicBezTo>
                  <a:cubicBezTo>
                    <a:pt x="41" y="35"/>
                    <a:pt x="41" y="35"/>
                    <a:pt x="42" y="34"/>
                  </a:cubicBezTo>
                  <a:cubicBezTo>
                    <a:pt x="42" y="33"/>
                    <a:pt x="42" y="33"/>
                    <a:pt x="41" y="32"/>
                  </a:cubicBezTo>
                  <a:cubicBezTo>
                    <a:pt x="40" y="31"/>
                    <a:pt x="39" y="29"/>
                    <a:pt x="38" y="28"/>
                  </a:cubicBezTo>
                  <a:cubicBezTo>
                    <a:pt x="38" y="27"/>
                    <a:pt x="37" y="27"/>
                    <a:pt x="36" y="27"/>
                  </a:cubicBezTo>
                  <a:cubicBezTo>
                    <a:pt x="36" y="27"/>
                    <a:pt x="36" y="27"/>
                    <a:pt x="36" y="27"/>
                  </a:cubicBezTo>
                  <a:cubicBezTo>
                    <a:pt x="36" y="27"/>
                    <a:pt x="35" y="27"/>
                    <a:pt x="35" y="28"/>
                  </a:cubicBezTo>
                  <a:cubicBezTo>
                    <a:pt x="35" y="28"/>
                    <a:pt x="34" y="28"/>
                    <a:pt x="34" y="28"/>
                  </a:cubicBezTo>
                  <a:cubicBezTo>
                    <a:pt x="33" y="28"/>
                    <a:pt x="33" y="28"/>
                    <a:pt x="33" y="28"/>
                  </a:cubicBezTo>
                  <a:cubicBezTo>
                    <a:pt x="32" y="27"/>
                    <a:pt x="32" y="27"/>
                    <a:pt x="32" y="26"/>
                  </a:cubicBezTo>
                  <a:cubicBezTo>
                    <a:pt x="33" y="25"/>
                    <a:pt x="33" y="25"/>
                    <a:pt x="33" y="24"/>
                  </a:cubicBezTo>
                  <a:cubicBezTo>
                    <a:pt x="32" y="24"/>
                    <a:pt x="32" y="23"/>
                    <a:pt x="32" y="23"/>
                  </a:cubicBezTo>
                  <a:cubicBezTo>
                    <a:pt x="30" y="22"/>
                    <a:pt x="28" y="22"/>
                    <a:pt x="26" y="21"/>
                  </a:cubicBezTo>
                  <a:cubicBezTo>
                    <a:pt x="26" y="21"/>
                    <a:pt x="26" y="21"/>
                    <a:pt x="26" y="21"/>
                  </a:cubicBezTo>
                  <a:cubicBezTo>
                    <a:pt x="25" y="21"/>
                    <a:pt x="25" y="21"/>
                    <a:pt x="24" y="22"/>
                  </a:cubicBezTo>
                  <a:cubicBezTo>
                    <a:pt x="24" y="22"/>
                    <a:pt x="24" y="22"/>
                    <a:pt x="24" y="23"/>
                  </a:cubicBezTo>
                  <a:cubicBezTo>
                    <a:pt x="24" y="24"/>
                    <a:pt x="23" y="24"/>
                    <a:pt x="22" y="24"/>
                  </a:cubicBezTo>
                  <a:cubicBezTo>
                    <a:pt x="21" y="24"/>
                    <a:pt x="20" y="24"/>
                    <a:pt x="20" y="23"/>
                  </a:cubicBezTo>
                  <a:cubicBezTo>
                    <a:pt x="20" y="22"/>
                    <a:pt x="20" y="22"/>
                    <a:pt x="20" y="22"/>
                  </a:cubicBezTo>
                  <a:cubicBezTo>
                    <a:pt x="19" y="21"/>
                    <a:pt x="19" y="21"/>
                    <a:pt x="18" y="21"/>
                  </a:cubicBezTo>
                  <a:cubicBezTo>
                    <a:pt x="18" y="21"/>
                    <a:pt x="18" y="21"/>
                    <a:pt x="18" y="21"/>
                  </a:cubicBezTo>
                  <a:cubicBezTo>
                    <a:pt x="16" y="22"/>
                    <a:pt x="14" y="22"/>
                    <a:pt x="12" y="23"/>
                  </a:cubicBezTo>
                  <a:cubicBezTo>
                    <a:pt x="12" y="23"/>
                    <a:pt x="12" y="24"/>
                    <a:pt x="11" y="24"/>
                  </a:cubicBezTo>
                  <a:cubicBezTo>
                    <a:pt x="11" y="25"/>
                    <a:pt x="11" y="25"/>
                    <a:pt x="12" y="26"/>
                  </a:cubicBezTo>
                  <a:cubicBezTo>
                    <a:pt x="12" y="27"/>
                    <a:pt x="12" y="27"/>
                    <a:pt x="11" y="28"/>
                  </a:cubicBezTo>
                  <a:cubicBezTo>
                    <a:pt x="11" y="28"/>
                    <a:pt x="11" y="28"/>
                    <a:pt x="10" y="28"/>
                  </a:cubicBezTo>
                  <a:cubicBezTo>
                    <a:pt x="10" y="28"/>
                    <a:pt x="9" y="28"/>
                    <a:pt x="9" y="28"/>
                  </a:cubicBezTo>
                  <a:cubicBezTo>
                    <a:pt x="9" y="27"/>
                    <a:pt x="8" y="27"/>
                    <a:pt x="8" y="27"/>
                  </a:cubicBezTo>
                  <a:cubicBezTo>
                    <a:pt x="8" y="27"/>
                    <a:pt x="8" y="27"/>
                    <a:pt x="8" y="27"/>
                  </a:cubicBezTo>
                  <a:cubicBezTo>
                    <a:pt x="7" y="27"/>
                    <a:pt x="6" y="27"/>
                    <a:pt x="6" y="28"/>
                  </a:cubicBezTo>
                  <a:cubicBezTo>
                    <a:pt x="5" y="29"/>
                    <a:pt x="4" y="31"/>
                    <a:pt x="3" y="32"/>
                  </a:cubicBezTo>
                  <a:cubicBezTo>
                    <a:pt x="2" y="33"/>
                    <a:pt x="2" y="33"/>
                    <a:pt x="2" y="34"/>
                  </a:cubicBezTo>
                  <a:cubicBezTo>
                    <a:pt x="3" y="35"/>
                    <a:pt x="3" y="35"/>
                    <a:pt x="4" y="35"/>
                  </a:cubicBezTo>
                  <a:cubicBezTo>
                    <a:pt x="4" y="36"/>
                    <a:pt x="5" y="36"/>
                    <a:pt x="4" y="37"/>
                  </a:cubicBezTo>
                  <a:cubicBezTo>
                    <a:pt x="4" y="38"/>
                    <a:pt x="4" y="38"/>
                    <a:pt x="3" y="38"/>
                  </a:cubicBezTo>
                  <a:cubicBezTo>
                    <a:pt x="3" y="38"/>
                    <a:pt x="3" y="38"/>
                    <a:pt x="3" y="38"/>
                  </a:cubicBezTo>
                  <a:cubicBezTo>
                    <a:pt x="2" y="38"/>
                    <a:pt x="2" y="38"/>
                    <a:pt x="2" y="38"/>
                  </a:cubicBezTo>
                  <a:cubicBezTo>
                    <a:pt x="2" y="38"/>
                    <a:pt x="1" y="38"/>
                    <a:pt x="1" y="39"/>
                  </a:cubicBezTo>
                  <a:cubicBezTo>
                    <a:pt x="1" y="39"/>
                    <a:pt x="0" y="39"/>
                    <a:pt x="0" y="40"/>
                  </a:cubicBezTo>
                  <a:cubicBezTo>
                    <a:pt x="0" y="41"/>
                    <a:pt x="0" y="42"/>
                    <a:pt x="0" y="43"/>
                  </a:cubicBezTo>
                  <a:cubicBezTo>
                    <a:pt x="0" y="44"/>
                    <a:pt x="0" y="45"/>
                    <a:pt x="0" y="46"/>
                  </a:cubicBezTo>
                  <a:cubicBezTo>
                    <a:pt x="0" y="46"/>
                    <a:pt x="1" y="47"/>
                    <a:pt x="1" y="47"/>
                  </a:cubicBezTo>
                  <a:cubicBezTo>
                    <a:pt x="1" y="47"/>
                    <a:pt x="2" y="48"/>
                    <a:pt x="2" y="48"/>
                  </a:cubicBezTo>
                  <a:cubicBezTo>
                    <a:pt x="2" y="48"/>
                    <a:pt x="2" y="48"/>
                    <a:pt x="3" y="47"/>
                  </a:cubicBezTo>
                  <a:cubicBezTo>
                    <a:pt x="3" y="47"/>
                    <a:pt x="3" y="47"/>
                    <a:pt x="3" y="47"/>
                  </a:cubicBezTo>
                  <a:cubicBezTo>
                    <a:pt x="4" y="47"/>
                    <a:pt x="4" y="48"/>
                    <a:pt x="4" y="49"/>
                  </a:cubicBezTo>
                  <a:cubicBezTo>
                    <a:pt x="5" y="49"/>
                    <a:pt x="4" y="50"/>
                    <a:pt x="4" y="51"/>
                  </a:cubicBezTo>
                  <a:cubicBezTo>
                    <a:pt x="3" y="51"/>
                    <a:pt x="3" y="51"/>
                    <a:pt x="2" y="52"/>
                  </a:cubicBezTo>
                  <a:cubicBezTo>
                    <a:pt x="2" y="52"/>
                    <a:pt x="2" y="53"/>
                    <a:pt x="3" y="53"/>
                  </a:cubicBezTo>
                  <a:cubicBezTo>
                    <a:pt x="4" y="55"/>
                    <a:pt x="5" y="57"/>
                    <a:pt x="6" y="58"/>
                  </a:cubicBezTo>
                  <a:cubicBezTo>
                    <a:pt x="6" y="58"/>
                    <a:pt x="7" y="59"/>
                    <a:pt x="8" y="59"/>
                  </a:cubicBezTo>
                  <a:cubicBezTo>
                    <a:pt x="8" y="59"/>
                    <a:pt x="8" y="59"/>
                    <a:pt x="8" y="59"/>
                  </a:cubicBezTo>
                  <a:cubicBezTo>
                    <a:pt x="8" y="59"/>
                    <a:pt x="9" y="58"/>
                    <a:pt x="9" y="58"/>
                  </a:cubicBezTo>
                  <a:cubicBezTo>
                    <a:pt x="9" y="58"/>
                    <a:pt x="10" y="57"/>
                    <a:pt x="10" y="57"/>
                  </a:cubicBezTo>
                  <a:cubicBezTo>
                    <a:pt x="11" y="57"/>
                    <a:pt x="11" y="58"/>
                    <a:pt x="11" y="58"/>
                  </a:cubicBezTo>
                  <a:cubicBezTo>
                    <a:pt x="12" y="58"/>
                    <a:pt x="12" y="59"/>
                    <a:pt x="12" y="60"/>
                  </a:cubicBezTo>
                  <a:cubicBezTo>
                    <a:pt x="11" y="60"/>
                    <a:pt x="11" y="61"/>
                    <a:pt x="11" y="61"/>
                  </a:cubicBezTo>
                  <a:cubicBezTo>
                    <a:pt x="12" y="62"/>
                    <a:pt x="12" y="62"/>
                    <a:pt x="12" y="63"/>
                  </a:cubicBezTo>
                  <a:cubicBezTo>
                    <a:pt x="14" y="64"/>
                    <a:pt x="16" y="64"/>
                    <a:pt x="18" y="65"/>
                  </a:cubicBezTo>
                  <a:cubicBezTo>
                    <a:pt x="18" y="65"/>
                    <a:pt x="18" y="65"/>
                    <a:pt x="18" y="65"/>
                  </a:cubicBezTo>
                  <a:cubicBezTo>
                    <a:pt x="19" y="65"/>
                    <a:pt x="19" y="64"/>
                    <a:pt x="20" y="64"/>
                  </a:cubicBezTo>
                  <a:cubicBezTo>
                    <a:pt x="20" y="64"/>
                    <a:pt x="20" y="63"/>
                    <a:pt x="20" y="63"/>
                  </a:cubicBezTo>
                  <a:cubicBezTo>
                    <a:pt x="20" y="62"/>
                    <a:pt x="21" y="61"/>
                    <a:pt x="22" y="61"/>
                  </a:cubicBezTo>
                  <a:cubicBezTo>
                    <a:pt x="23" y="61"/>
                    <a:pt x="24" y="62"/>
                    <a:pt x="24" y="63"/>
                  </a:cubicBezTo>
                  <a:cubicBezTo>
                    <a:pt x="24" y="63"/>
                    <a:pt x="24" y="64"/>
                    <a:pt x="24" y="64"/>
                  </a:cubicBezTo>
                  <a:cubicBezTo>
                    <a:pt x="25" y="64"/>
                    <a:pt x="25" y="65"/>
                    <a:pt x="26" y="65"/>
                  </a:cubicBezTo>
                  <a:cubicBezTo>
                    <a:pt x="26" y="65"/>
                    <a:pt x="26" y="65"/>
                    <a:pt x="26" y="65"/>
                  </a:cubicBezTo>
                  <a:cubicBezTo>
                    <a:pt x="28" y="64"/>
                    <a:pt x="30" y="64"/>
                    <a:pt x="32" y="63"/>
                  </a:cubicBezTo>
                  <a:cubicBezTo>
                    <a:pt x="32" y="62"/>
                    <a:pt x="32" y="62"/>
                    <a:pt x="33" y="61"/>
                  </a:cubicBezTo>
                  <a:cubicBezTo>
                    <a:pt x="33" y="61"/>
                    <a:pt x="33" y="60"/>
                    <a:pt x="32" y="60"/>
                  </a:cubicBezTo>
                  <a:cubicBezTo>
                    <a:pt x="32" y="59"/>
                    <a:pt x="32" y="58"/>
                    <a:pt x="33" y="58"/>
                  </a:cubicBezTo>
                  <a:cubicBezTo>
                    <a:pt x="33" y="58"/>
                    <a:pt x="33" y="57"/>
                    <a:pt x="34" y="57"/>
                  </a:cubicBezTo>
                  <a:cubicBezTo>
                    <a:pt x="34" y="57"/>
                    <a:pt x="35" y="58"/>
                    <a:pt x="35" y="58"/>
                  </a:cubicBezTo>
                  <a:cubicBezTo>
                    <a:pt x="35" y="58"/>
                    <a:pt x="36" y="59"/>
                    <a:pt x="36" y="59"/>
                  </a:cubicBezTo>
                  <a:cubicBezTo>
                    <a:pt x="36" y="59"/>
                    <a:pt x="36" y="59"/>
                    <a:pt x="36" y="59"/>
                  </a:cubicBezTo>
                  <a:cubicBezTo>
                    <a:pt x="37" y="59"/>
                    <a:pt x="38" y="58"/>
                    <a:pt x="38" y="58"/>
                  </a:cubicBezTo>
                  <a:cubicBezTo>
                    <a:pt x="39" y="57"/>
                    <a:pt x="40" y="55"/>
                    <a:pt x="41" y="53"/>
                  </a:cubicBezTo>
                  <a:cubicBezTo>
                    <a:pt x="42" y="53"/>
                    <a:pt x="42" y="52"/>
                    <a:pt x="42" y="52"/>
                  </a:cubicBezTo>
                  <a:cubicBezTo>
                    <a:pt x="41" y="51"/>
                    <a:pt x="41" y="51"/>
                    <a:pt x="40" y="51"/>
                  </a:cubicBezTo>
                  <a:cubicBezTo>
                    <a:pt x="40" y="50"/>
                    <a:pt x="39" y="49"/>
                    <a:pt x="40" y="49"/>
                  </a:cubicBezTo>
                  <a:cubicBezTo>
                    <a:pt x="40" y="48"/>
                    <a:pt x="40" y="47"/>
                    <a:pt x="41" y="47"/>
                  </a:cubicBezTo>
                  <a:cubicBezTo>
                    <a:pt x="41" y="47"/>
                    <a:pt x="41" y="47"/>
                    <a:pt x="41" y="47"/>
                  </a:cubicBezTo>
                  <a:cubicBezTo>
                    <a:pt x="42" y="48"/>
                    <a:pt x="42" y="48"/>
                    <a:pt x="42" y="48"/>
                  </a:cubicBezTo>
                  <a:cubicBezTo>
                    <a:pt x="42" y="48"/>
                    <a:pt x="43" y="47"/>
                    <a:pt x="43" y="47"/>
                  </a:cubicBezTo>
                  <a:cubicBezTo>
                    <a:pt x="43" y="47"/>
                    <a:pt x="44" y="46"/>
                    <a:pt x="44" y="46"/>
                  </a:cubicBezTo>
                  <a:cubicBezTo>
                    <a:pt x="44" y="45"/>
                    <a:pt x="44" y="44"/>
                    <a:pt x="44" y="43"/>
                  </a:cubicBezTo>
                  <a:cubicBezTo>
                    <a:pt x="44" y="42"/>
                    <a:pt x="44" y="41"/>
                    <a:pt x="44" y="40"/>
                  </a:cubicBezTo>
                  <a:cubicBezTo>
                    <a:pt x="44" y="39"/>
                    <a:pt x="43" y="39"/>
                    <a:pt x="43" y="39"/>
                  </a:cubicBezTo>
                  <a:close/>
                  <a:moveTo>
                    <a:pt x="37" y="48"/>
                  </a:moveTo>
                  <a:cubicBezTo>
                    <a:pt x="36" y="50"/>
                    <a:pt x="37" y="52"/>
                    <a:pt x="38" y="53"/>
                  </a:cubicBezTo>
                  <a:cubicBezTo>
                    <a:pt x="38" y="54"/>
                    <a:pt x="37" y="54"/>
                    <a:pt x="36" y="55"/>
                  </a:cubicBezTo>
                  <a:cubicBezTo>
                    <a:pt x="35" y="54"/>
                    <a:pt x="33" y="54"/>
                    <a:pt x="31" y="55"/>
                  </a:cubicBezTo>
                  <a:cubicBezTo>
                    <a:pt x="29" y="57"/>
                    <a:pt x="29" y="59"/>
                    <a:pt x="29" y="60"/>
                  </a:cubicBezTo>
                  <a:cubicBezTo>
                    <a:pt x="28" y="61"/>
                    <a:pt x="27" y="61"/>
                    <a:pt x="26" y="61"/>
                  </a:cubicBezTo>
                  <a:cubicBezTo>
                    <a:pt x="26" y="60"/>
                    <a:pt x="24" y="58"/>
                    <a:pt x="22" y="58"/>
                  </a:cubicBezTo>
                  <a:cubicBezTo>
                    <a:pt x="20" y="58"/>
                    <a:pt x="18" y="60"/>
                    <a:pt x="18" y="61"/>
                  </a:cubicBezTo>
                  <a:cubicBezTo>
                    <a:pt x="17" y="61"/>
                    <a:pt x="16" y="61"/>
                    <a:pt x="15" y="60"/>
                  </a:cubicBezTo>
                  <a:cubicBezTo>
                    <a:pt x="15" y="59"/>
                    <a:pt x="15" y="57"/>
                    <a:pt x="13" y="55"/>
                  </a:cubicBezTo>
                  <a:cubicBezTo>
                    <a:pt x="11" y="54"/>
                    <a:pt x="9" y="54"/>
                    <a:pt x="8" y="55"/>
                  </a:cubicBezTo>
                  <a:cubicBezTo>
                    <a:pt x="7" y="54"/>
                    <a:pt x="6" y="54"/>
                    <a:pt x="6" y="53"/>
                  </a:cubicBezTo>
                  <a:cubicBezTo>
                    <a:pt x="7" y="52"/>
                    <a:pt x="8" y="50"/>
                    <a:pt x="7" y="48"/>
                  </a:cubicBezTo>
                  <a:cubicBezTo>
                    <a:pt x="7" y="46"/>
                    <a:pt x="5" y="44"/>
                    <a:pt x="3" y="44"/>
                  </a:cubicBezTo>
                  <a:cubicBezTo>
                    <a:pt x="3" y="44"/>
                    <a:pt x="3" y="43"/>
                    <a:pt x="3" y="43"/>
                  </a:cubicBezTo>
                  <a:cubicBezTo>
                    <a:pt x="3" y="42"/>
                    <a:pt x="3" y="42"/>
                    <a:pt x="3" y="41"/>
                  </a:cubicBezTo>
                  <a:cubicBezTo>
                    <a:pt x="5" y="41"/>
                    <a:pt x="7" y="40"/>
                    <a:pt x="7" y="38"/>
                  </a:cubicBezTo>
                  <a:cubicBezTo>
                    <a:pt x="8" y="36"/>
                    <a:pt x="7" y="34"/>
                    <a:pt x="6" y="33"/>
                  </a:cubicBezTo>
                  <a:cubicBezTo>
                    <a:pt x="6" y="32"/>
                    <a:pt x="7" y="31"/>
                    <a:pt x="8" y="30"/>
                  </a:cubicBezTo>
                  <a:cubicBezTo>
                    <a:pt x="9" y="32"/>
                    <a:pt x="11" y="32"/>
                    <a:pt x="13" y="30"/>
                  </a:cubicBezTo>
                  <a:cubicBezTo>
                    <a:pt x="15" y="29"/>
                    <a:pt x="15" y="27"/>
                    <a:pt x="15" y="25"/>
                  </a:cubicBezTo>
                  <a:cubicBezTo>
                    <a:pt x="16" y="25"/>
                    <a:pt x="17" y="25"/>
                    <a:pt x="18" y="24"/>
                  </a:cubicBezTo>
                  <a:cubicBezTo>
                    <a:pt x="18" y="26"/>
                    <a:pt x="20" y="27"/>
                    <a:pt x="22" y="27"/>
                  </a:cubicBezTo>
                  <a:cubicBezTo>
                    <a:pt x="24" y="27"/>
                    <a:pt x="26" y="26"/>
                    <a:pt x="26" y="24"/>
                  </a:cubicBezTo>
                  <a:cubicBezTo>
                    <a:pt x="27" y="25"/>
                    <a:pt x="28" y="25"/>
                    <a:pt x="29" y="25"/>
                  </a:cubicBezTo>
                  <a:cubicBezTo>
                    <a:pt x="29" y="27"/>
                    <a:pt x="29" y="29"/>
                    <a:pt x="31" y="30"/>
                  </a:cubicBezTo>
                  <a:cubicBezTo>
                    <a:pt x="33" y="32"/>
                    <a:pt x="35" y="32"/>
                    <a:pt x="36" y="30"/>
                  </a:cubicBezTo>
                  <a:cubicBezTo>
                    <a:pt x="37" y="31"/>
                    <a:pt x="38" y="32"/>
                    <a:pt x="38" y="33"/>
                  </a:cubicBezTo>
                  <a:cubicBezTo>
                    <a:pt x="37" y="34"/>
                    <a:pt x="36" y="36"/>
                    <a:pt x="37" y="38"/>
                  </a:cubicBezTo>
                  <a:cubicBezTo>
                    <a:pt x="37" y="40"/>
                    <a:pt x="39" y="41"/>
                    <a:pt x="41" y="41"/>
                  </a:cubicBezTo>
                  <a:cubicBezTo>
                    <a:pt x="41" y="42"/>
                    <a:pt x="41" y="42"/>
                    <a:pt x="41" y="43"/>
                  </a:cubicBezTo>
                  <a:cubicBezTo>
                    <a:pt x="41" y="43"/>
                    <a:pt x="41" y="44"/>
                    <a:pt x="41" y="44"/>
                  </a:cubicBezTo>
                  <a:cubicBezTo>
                    <a:pt x="39" y="44"/>
                    <a:pt x="37" y="46"/>
                    <a:pt x="37" y="48"/>
                  </a:cubicBezTo>
                  <a:close/>
                  <a:moveTo>
                    <a:pt x="61" y="12"/>
                  </a:moveTo>
                  <a:cubicBezTo>
                    <a:pt x="61" y="12"/>
                    <a:pt x="61" y="11"/>
                    <a:pt x="61" y="11"/>
                  </a:cubicBezTo>
                  <a:cubicBezTo>
                    <a:pt x="60" y="11"/>
                    <a:pt x="60" y="11"/>
                    <a:pt x="59" y="11"/>
                  </a:cubicBezTo>
                  <a:cubicBezTo>
                    <a:pt x="59" y="11"/>
                    <a:pt x="59" y="11"/>
                    <a:pt x="59" y="11"/>
                  </a:cubicBezTo>
                  <a:cubicBezTo>
                    <a:pt x="59" y="11"/>
                    <a:pt x="59" y="11"/>
                    <a:pt x="59" y="11"/>
                  </a:cubicBezTo>
                  <a:cubicBezTo>
                    <a:pt x="59" y="11"/>
                    <a:pt x="59" y="11"/>
                    <a:pt x="59" y="11"/>
                  </a:cubicBezTo>
                  <a:cubicBezTo>
                    <a:pt x="59" y="10"/>
                    <a:pt x="59" y="10"/>
                    <a:pt x="59" y="10"/>
                  </a:cubicBezTo>
                  <a:cubicBezTo>
                    <a:pt x="59" y="10"/>
                    <a:pt x="60" y="10"/>
                    <a:pt x="60" y="9"/>
                  </a:cubicBezTo>
                  <a:cubicBezTo>
                    <a:pt x="60" y="9"/>
                    <a:pt x="60" y="8"/>
                    <a:pt x="60" y="7"/>
                  </a:cubicBezTo>
                  <a:cubicBezTo>
                    <a:pt x="59" y="6"/>
                    <a:pt x="58" y="5"/>
                    <a:pt x="57" y="4"/>
                  </a:cubicBezTo>
                  <a:cubicBezTo>
                    <a:pt x="57" y="4"/>
                    <a:pt x="57" y="4"/>
                    <a:pt x="56" y="4"/>
                  </a:cubicBezTo>
                  <a:cubicBezTo>
                    <a:pt x="56" y="4"/>
                    <a:pt x="56" y="4"/>
                    <a:pt x="56" y="4"/>
                  </a:cubicBezTo>
                  <a:cubicBezTo>
                    <a:pt x="55" y="4"/>
                    <a:pt x="55" y="4"/>
                    <a:pt x="55" y="4"/>
                  </a:cubicBezTo>
                  <a:cubicBezTo>
                    <a:pt x="54" y="4"/>
                    <a:pt x="54" y="4"/>
                    <a:pt x="54" y="4"/>
                  </a:cubicBezTo>
                  <a:cubicBezTo>
                    <a:pt x="54" y="4"/>
                    <a:pt x="54" y="4"/>
                    <a:pt x="54" y="4"/>
                  </a:cubicBezTo>
                  <a:cubicBezTo>
                    <a:pt x="54" y="4"/>
                    <a:pt x="55" y="3"/>
                    <a:pt x="54" y="2"/>
                  </a:cubicBezTo>
                  <a:cubicBezTo>
                    <a:pt x="54" y="2"/>
                    <a:pt x="54" y="1"/>
                    <a:pt x="53" y="1"/>
                  </a:cubicBezTo>
                  <a:cubicBezTo>
                    <a:pt x="52" y="1"/>
                    <a:pt x="51" y="0"/>
                    <a:pt x="50" y="0"/>
                  </a:cubicBezTo>
                  <a:cubicBezTo>
                    <a:pt x="49" y="0"/>
                    <a:pt x="49" y="0"/>
                    <a:pt x="49" y="0"/>
                  </a:cubicBezTo>
                  <a:cubicBezTo>
                    <a:pt x="49" y="0"/>
                    <a:pt x="48" y="0"/>
                    <a:pt x="48" y="0"/>
                  </a:cubicBezTo>
                  <a:cubicBezTo>
                    <a:pt x="48" y="1"/>
                    <a:pt x="47" y="1"/>
                    <a:pt x="47" y="2"/>
                  </a:cubicBezTo>
                  <a:cubicBezTo>
                    <a:pt x="47" y="2"/>
                    <a:pt x="47" y="2"/>
                    <a:pt x="47" y="2"/>
                  </a:cubicBezTo>
                  <a:cubicBezTo>
                    <a:pt x="47" y="2"/>
                    <a:pt x="47" y="2"/>
                    <a:pt x="47" y="2"/>
                  </a:cubicBezTo>
                  <a:cubicBezTo>
                    <a:pt x="47" y="1"/>
                    <a:pt x="46" y="1"/>
                    <a:pt x="46" y="0"/>
                  </a:cubicBezTo>
                  <a:cubicBezTo>
                    <a:pt x="46" y="0"/>
                    <a:pt x="45" y="0"/>
                    <a:pt x="45" y="0"/>
                  </a:cubicBezTo>
                  <a:cubicBezTo>
                    <a:pt x="45" y="0"/>
                    <a:pt x="45" y="0"/>
                    <a:pt x="44" y="0"/>
                  </a:cubicBezTo>
                  <a:cubicBezTo>
                    <a:pt x="43" y="0"/>
                    <a:pt x="42" y="1"/>
                    <a:pt x="41" y="1"/>
                  </a:cubicBezTo>
                  <a:cubicBezTo>
                    <a:pt x="40" y="1"/>
                    <a:pt x="40" y="2"/>
                    <a:pt x="40" y="2"/>
                  </a:cubicBezTo>
                  <a:cubicBezTo>
                    <a:pt x="40" y="3"/>
                    <a:pt x="40" y="4"/>
                    <a:pt x="40" y="4"/>
                  </a:cubicBezTo>
                  <a:cubicBezTo>
                    <a:pt x="40" y="4"/>
                    <a:pt x="40" y="4"/>
                    <a:pt x="40" y="4"/>
                  </a:cubicBezTo>
                  <a:cubicBezTo>
                    <a:pt x="40" y="4"/>
                    <a:pt x="40" y="4"/>
                    <a:pt x="40" y="4"/>
                  </a:cubicBezTo>
                  <a:cubicBezTo>
                    <a:pt x="40" y="4"/>
                    <a:pt x="40" y="4"/>
                    <a:pt x="39" y="4"/>
                  </a:cubicBezTo>
                  <a:cubicBezTo>
                    <a:pt x="39" y="4"/>
                    <a:pt x="39" y="4"/>
                    <a:pt x="38" y="4"/>
                  </a:cubicBezTo>
                  <a:cubicBezTo>
                    <a:pt x="38" y="4"/>
                    <a:pt x="38" y="4"/>
                    <a:pt x="38" y="4"/>
                  </a:cubicBezTo>
                  <a:cubicBezTo>
                    <a:pt x="37" y="4"/>
                    <a:pt x="37" y="4"/>
                    <a:pt x="37" y="4"/>
                  </a:cubicBezTo>
                  <a:cubicBezTo>
                    <a:pt x="36" y="5"/>
                    <a:pt x="35" y="6"/>
                    <a:pt x="34" y="7"/>
                  </a:cubicBezTo>
                  <a:cubicBezTo>
                    <a:pt x="34" y="8"/>
                    <a:pt x="34" y="9"/>
                    <a:pt x="34" y="9"/>
                  </a:cubicBezTo>
                  <a:cubicBezTo>
                    <a:pt x="34" y="10"/>
                    <a:pt x="35" y="10"/>
                    <a:pt x="35" y="10"/>
                  </a:cubicBezTo>
                  <a:cubicBezTo>
                    <a:pt x="35" y="10"/>
                    <a:pt x="35" y="10"/>
                    <a:pt x="35" y="11"/>
                  </a:cubicBezTo>
                  <a:cubicBezTo>
                    <a:pt x="35" y="11"/>
                    <a:pt x="35" y="11"/>
                    <a:pt x="35" y="11"/>
                  </a:cubicBezTo>
                  <a:cubicBezTo>
                    <a:pt x="35" y="11"/>
                    <a:pt x="35" y="11"/>
                    <a:pt x="35" y="11"/>
                  </a:cubicBezTo>
                  <a:cubicBezTo>
                    <a:pt x="34" y="11"/>
                    <a:pt x="34" y="11"/>
                    <a:pt x="34" y="11"/>
                  </a:cubicBezTo>
                  <a:cubicBezTo>
                    <a:pt x="33" y="11"/>
                    <a:pt x="33" y="12"/>
                    <a:pt x="33" y="12"/>
                  </a:cubicBezTo>
                  <a:cubicBezTo>
                    <a:pt x="33" y="13"/>
                    <a:pt x="33" y="14"/>
                    <a:pt x="33" y="14"/>
                  </a:cubicBezTo>
                  <a:cubicBezTo>
                    <a:pt x="33" y="15"/>
                    <a:pt x="33" y="16"/>
                    <a:pt x="33" y="16"/>
                  </a:cubicBezTo>
                  <a:cubicBezTo>
                    <a:pt x="33" y="17"/>
                    <a:pt x="33" y="17"/>
                    <a:pt x="33" y="18"/>
                  </a:cubicBezTo>
                  <a:cubicBezTo>
                    <a:pt x="34" y="18"/>
                    <a:pt x="34" y="18"/>
                    <a:pt x="35" y="18"/>
                  </a:cubicBezTo>
                  <a:cubicBezTo>
                    <a:pt x="35" y="18"/>
                    <a:pt x="35" y="18"/>
                    <a:pt x="35" y="18"/>
                  </a:cubicBezTo>
                  <a:cubicBezTo>
                    <a:pt x="35" y="18"/>
                    <a:pt x="35" y="18"/>
                    <a:pt x="35" y="18"/>
                  </a:cubicBezTo>
                  <a:cubicBezTo>
                    <a:pt x="35" y="18"/>
                    <a:pt x="35" y="18"/>
                    <a:pt x="35" y="18"/>
                  </a:cubicBezTo>
                  <a:cubicBezTo>
                    <a:pt x="35" y="18"/>
                    <a:pt x="35" y="18"/>
                    <a:pt x="35" y="18"/>
                  </a:cubicBezTo>
                  <a:cubicBezTo>
                    <a:pt x="35" y="19"/>
                    <a:pt x="34" y="19"/>
                    <a:pt x="34" y="20"/>
                  </a:cubicBezTo>
                  <a:cubicBezTo>
                    <a:pt x="34" y="20"/>
                    <a:pt x="34" y="21"/>
                    <a:pt x="34" y="21"/>
                  </a:cubicBezTo>
                  <a:cubicBezTo>
                    <a:pt x="35" y="22"/>
                    <a:pt x="36" y="23"/>
                    <a:pt x="37" y="24"/>
                  </a:cubicBezTo>
                  <a:cubicBezTo>
                    <a:pt x="37" y="25"/>
                    <a:pt x="37" y="25"/>
                    <a:pt x="38" y="25"/>
                  </a:cubicBezTo>
                  <a:cubicBezTo>
                    <a:pt x="38" y="25"/>
                    <a:pt x="38" y="25"/>
                    <a:pt x="38" y="25"/>
                  </a:cubicBezTo>
                  <a:cubicBezTo>
                    <a:pt x="39" y="25"/>
                    <a:pt x="39" y="25"/>
                    <a:pt x="39" y="24"/>
                  </a:cubicBezTo>
                  <a:cubicBezTo>
                    <a:pt x="40" y="24"/>
                    <a:pt x="40" y="24"/>
                    <a:pt x="40" y="24"/>
                  </a:cubicBezTo>
                  <a:cubicBezTo>
                    <a:pt x="40" y="24"/>
                    <a:pt x="40" y="24"/>
                    <a:pt x="40" y="25"/>
                  </a:cubicBezTo>
                  <a:cubicBezTo>
                    <a:pt x="40" y="25"/>
                    <a:pt x="40" y="26"/>
                    <a:pt x="40" y="26"/>
                  </a:cubicBezTo>
                  <a:cubicBezTo>
                    <a:pt x="40" y="27"/>
                    <a:pt x="40" y="27"/>
                    <a:pt x="41" y="27"/>
                  </a:cubicBezTo>
                  <a:cubicBezTo>
                    <a:pt x="42" y="28"/>
                    <a:pt x="43" y="28"/>
                    <a:pt x="44" y="29"/>
                  </a:cubicBezTo>
                  <a:cubicBezTo>
                    <a:pt x="45" y="29"/>
                    <a:pt x="45" y="29"/>
                    <a:pt x="45" y="29"/>
                  </a:cubicBezTo>
                  <a:cubicBezTo>
                    <a:pt x="45" y="29"/>
                    <a:pt x="46" y="28"/>
                    <a:pt x="46" y="28"/>
                  </a:cubicBezTo>
                  <a:cubicBezTo>
                    <a:pt x="46" y="28"/>
                    <a:pt x="47" y="27"/>
                    <a:pt x="47" y="27"/>
                  </a:cubicBezTo>
                  <a:cubicBezTo>
                    <a:pt x="47" y="27"/>
                    <a:pt x="47" y="27"/>
                    <a:pt x="47" y="27"/>
                  </a:cubicBezTo>
                  <a:cubicBezTo>
                    <a:pt x="47" y="27"/>
                    <a:pt x="47" y="27"/>
                    <a:pt x="47" y="27"/>
                  </a:cubicBezTo>
                  <a:cubicBezTo>
                    <a:pt x="47" y="27"/>
                    <a:pt x="48" y="28"/>
                    <a:pt x="48" y="28"/>
                  </a:cubicBezTo>
                  <a:cubicBezTo>
                    <a:pt x="48" y="28"/>
                    <a:pt x="49" y="29"/>
                    <a:pt x="49" y="29"/>
                  </a:cubicBezTo>
                  <a:cubicBezTo>
                    <a:pt x="49" y="29"/>
                    <a:pt x="49" y="29"/>
                    <a:pt x="50" y="29"/>
                  </a:cubicBezTo>
                  <a:cubicBezTo>
                    <a:pt x="51" y="28"/>
                    <a:pt x="52" y="28"/>
                    <a:pt x="53" y="27"/>
                  </a:cubicBezTo>
                  <a:cubicBezTo>
                    <a:pt x="54" y="27"/>
                    <a:pt x="54" y="27"/>
                    <a:pt x="54" y="26"/>
                  </a:cubicBezTo>
                  <a:cubicBezTo>
                    <a:pt x="55" y="26"/>
                    <a:pt x="54" y="25"/>
                    <a:pt x="54" y="25"/>
                  </a:cubicBezTo>
                  <a:cubicBezTo>
                    <a:pt x="54" y="24"/>
                    <a:pt x="54" y="24"/>
                    <a:pt x="54" y="24"/>
                  </a:cubicBezTo>
                  <a:cubicBezTo>
                    <a:pt x="54" y="24"/>
                    <a:pt x="54" y="24"/>
                    <a:pt x="54" y="24"/>
                  </a:cubicBezTo>
                  <a:cubicBezTo>
                    <a:pt x="54" y="24"/>
                    <a:pt x="54" y="24"/>
                    <a:pt x="55" y="24"/>
                  </a:cubicBezTo>
                  <a:cubicBezTo>
                    <a:pt x="55" y="25"/>
                    <a:pt x="55" y="25"/>
                    <a:pt x="56" y="25"/>
                  </a:cubicBezTo>
                  <a:cubicBezTo>
                    <a:pt x="56" y="25"/>
                    <a:pt x="56" y="25"/>
                    <a:pt x="56" y="25"/>
                  </a:cubicBezTo>
                  <a:cubicBezTo>
                    <a:pt x="57" y="25"/>
                    <a:pt x="57" y="25"/>
                    <a:pt x="57" y="24"/>
                  </a:cubicBezTo>
                  <a:cubicBezTo>
                    <a:pt x="58" y="23"/>
                    <a:pt x="59" y="22"/>
                    <a:pt x="60" y="21"/>
                  </a:cubicBezTo>
                  <a:cubicBezTo>
                    <a:pt x="60" y="21"/>
                    <a:pt x="60" y="20"/>
                    <a:pt x="60" y="20"/>
                  </a:cubicBezTo>
                  <a:cubicBezTo>
                    <a:pt x="60" y="19"/>
                    <a:pt x="59" y="19"/>
                    <a:pt x="59" y="18"/>
                  </a:cubicBezTo>
                  <a:cubicBezTo>
                    <a:pt x="59" y="18"/>
                    <a:pt x="59" y="18"/>
                    <a:pt x="59" y="18"/>
                  </a:cubicBezTo>
                  <a:cubicBezTo>
                    <a:pt x="59" y="18"/>
                    <a:pt x="59" y="18"/>
                    <a:pt x="59" y="18"/>
                  </a:cubicBezTo>
                  <a:cubicBezTo>
                    <a:pt x="59" y="18"/>
                    <a:pt x="59" y="18"/>
                    <a:pt x="59" y="18"/>
                  </a:cubicBezTo>
                  <a:cubicBezTo>
                    <a:pt x="60" y="18"/>
                    <a:pt x="60" y="18"/>
                    <a:pt x="60" y="18"/>
                  </a:cubicBezTo>
                  <a:cubicBezTo>
                    <a:pt x="61" y="17"/>
                    <a:pt x="61" y="17"/>
                    <a:pt x="61" y="16"/>
                  </a:cubicBezTo>
                  <a:cubicBezTo>
                    <a:pt x="61" y="16"/>
                    <a:pt x="62" y="15"/>
                    <a:pt x="62" y="14"/>
                  </a:cubicBezTo>
                  <a:cubicBezTo>
                    <a:pt x="62" y="14"/>
                    <a:pt x="61" y="13"/>
                    <a:pt x="61" y="12"/>
                  </a:cubicBezTo>
                  <a:close/>
                  <a:moveTo>
                    <a:pt x="58" y="15"/>
                  </a:moveTo>
                  <a:cubicBezTo>
                    <a:pt x="57" y="15"/>
                    <a:pt x="56" y="16"/>
                    <a:pt x="56" y="17"/>
                  </a:cubicBezTo>
                  <a:cubicBezTo>
                    <a:pt x="55" y="18"/>
                    <a:pt x="56" y="20"/>
                    <a:pt x="57" y="21"/>
                  </a:cubicBezTo>
                  <a:cubicBezTo>
                    <a:pt x="56" y="21"/>
                    <a:pt x="56" y="21"/>
                    <a:pt x="56" y="22"/>
                  </a:cubicBezTo>
                  <a:cubicBezTo>
                    <a:pt x="55" y="21"/>
                    <a:pt x="53" y="21"/>
                    <a:pt x="52" y="22"/>
                  </a:cubicBezTo>
                  <a:cubicBezTo>
                    <a:pt x="51" y="23"/>
                    <a:pt x="51" y="24"/>
                    <a:pt x="51" y="25"/>
                  </a:cubicBezTo>
                  <a:cubicBezTo>
                    <a:pt x="51" y="25"/>
                    <a:pt x="50" y="25"/>
                    <a:pt x="50" y="25"/>
                  </a:cubicBezTo>
                  <a:cubicBezTo>
                    <a:pt x="49" y="24"/>
                    <a:pt x="48" y="24"/>
                    <a:pt x="47" y="24"/>
                  </a:cubicBezTo>
                  <a:cubicBezTo>
                    <a:pt x="46" y="24"/>
                    <a:pt x="45" y="24"/>
                    <a:pt x="44" y="25"/>
                  </a:cubicBezTo>
                  <a:cubicBezTo>
                    <a:pt x="44" y="25"/>
                    <a:pt x="43" y="25"/>
                    <a:pt x="43" y="25"/>
                  </a:cubicBezTo>
                  <a:cubicBezTo>
                    <a:pt x="43" y="24"/>
                    <a:pt x="43" y="23"/>
                    <a:pt x="42" y="22"/>
                  </a:cubicBezTo>
                  <a:cubicBezTo>
                    <a:pt x="41" y="21"/>
                    <a:pt x="39" y="21"/>
                    <a:pt x="38" y="22"/>
                  </a:cubicBezTo>
                  <a:cubicBezTo>
                    <a:pt x="38" y="21"/>
                    <a:pt x="38" y="21"/>
                    <a:pt x="37" y="21"/>
                  </a:cubicBezTo>
                  <a:cubicBezTo>
                    <a:pt x="38" y="20"/>
                    <a:pt x="39" y="18"/>
                    <a:pt x="38" y="17"/>
                  </a:cubicBezTo>
                  <a:cubicBezTo>
                    <a:pt x="38" y="16"/>
                    <a:pt x="37" y="15"/>
                    <a:pt x="36" y="15"/>
                  </a:cubicBezTo>
                  <a:cubicBezTo>
                    <a:pt x="36" y="15"/>
                    <a:pt x="36" y="15"/>
                    <a:pt x="36" y="14"/>
                  </a:cubicBezTo>
                  <a:cubicBezTo>
                    <a:pt x="36" y="14"/>
                    <a:pt x="36" y="14"/>
                    <a:pt x="36" y="14"/>
                  </a:cubicBezTo>
                  <a:cubicBezTo>
                    <a:pt x="37" y="14"/>
                    <a:pt x="38" y="13"/>
                    <a:pt x="38" y="11"/>
                  </a:cubicBezTo>
                  <a:cubicBezTo>
                    <a:pt x="39" y="10"/>
                    <a:pt x="38" y="9"/>
                    <a:pt x="37" y="8"/>
                  </a:cubicBezTo>
                  <a:cubicBezTo>
                    <a:pt x="38" y="8"/>
                    <a:pt x="38" y="7"/>
                    <a:pt x="38" y="7"/>
                  </a:cubicBezTo>
                  <a:cubicBezTo>
                    <a:pt x="39" y="8"/>
                    <a:pt x="41" y="8"/>
                    <a:pt x="42" y="7"/>
                  </a:cubicBezTo>
                  <a:cubicBezTo>
                    <a:pt x="43" y="6"/>
                    <a:pt x="43" y="5"/>
                    <a:pt x="43" y="4"/>
                  </a:cubicBezTo>
                  <a:cubicBezTo>
                    <a:pt x="43" y="3"/>
                    <a:pt x="44" y="3"/>
                    <a:pt x="44" y="3"/>
                  </a:cubicBezTo>
                  <a:cubicBezTo>
                    <a:pt x="45" y="4"/>
                    <a:pt x="46" y="5"/>
                    <a:pt x="47" y="5"/>
                  </a:cubicBezTo>
                  <a:cubicBezTo>
                    <a:pt x="48" y="5"/>
                    <a:pt x="49" y="4"/>
                    <a:pt x="50" y="3"/>
                  </a:cubicBezTo>
                  <a:cubicBezTo>
                    <a:pt x="50" y="3"/>
                    <a:pt x="51" y="3"/>
                    <a:pt x="51" y="4"/>
                  </a:cubicBezTo>
                  <a:cubicBezTo>
                    <a:pt x="51" y="5"/>
                    <a:pt x="51" y="6"/>
                    <a:pt x="52" y="7"/>
                  </a:cubicBezTo>
                  <a:cubicBezTo>
                    <a:pt x="53" y="8"/>
                    <a:pt x="55" y="8"/>
                    <a:pt x="56" y="7"/>
                  </a:cubicBezTo>
                  <a:cubicBezTo>
                    <a:pt x="56" y="7"/>
                    <a:pt x="56" y="8"/>
                    <a:pt x="57" y="8"/>
                  </a:cubicBezTo>
                  <a:cubicBezTo>
                    <a:pt x="56" y="9"/>
                    <a:pt x="55" y="10"/>
                    <a:pt x="56" y="11"/>
                  </a:cubicBezTo>
                  <a:cubicBezTo>
                    <a:pt x="56" y="13"/>
                    <a:pt x="57" y="14"/>
                    <a:pt x="58" y="14"/>
                  </a:cubicBezTo>
                  <a:cubicBezTo>
                    <a:pt x="58" y="14"/>
                    <a:pt x="59" y="14"/>
                    <a:pt x="59" y="14"/>
                  </a:cubicBezTo>
                  <a:cubicBezTo>
                    <a:pt x="59" y="15"/>
                    <a:pt x="58" y="15"/>
                    <a:pt x="58" y="15"/>
                  </a:cubicBezTo>
                  <a:close/>
                </a:path>
              </a:pathLst>
            </a:custGeom>
            <a:solidFill>
              <a:srgbClr val="71BFEB">
                <a:alpha val="33000"/>
              </a:srgbClr>
            </a:solidFill>
            <a:ln>
              <a:noFill/>
            </a:ln>
          </p:spPr>
          <p:txBody>
            <a:bodyPr vert="horz" wrap="square" lIns="68580" tIns="34291" rIns="68580" bIns="34291"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350" b="0" i="0" u="none" strike="noStrike" kern="0" cap="none" spc="0" normalizeH="0" baseline="0" noProof="0" dirty="0">
                <a:ln>
                  <a:noFill/>
                </a:ln>
                <a:solidFill>
                  <a:prstClr val="black"/>
                </a:solidFill>
                <a:effectLst/>
                <a:uLnTx/>
                <a:uFillTx/>
                <a:latin typeface="印品黑体" panose="00000500000000000000" pitchFamily="2" charset="-122"/>
              </a:endParaRPr>
            </a:p>
          </p:txBody>
        </p:sp>
        <p:sp>
          <p:nvSpPr>
            <p:cNvPr id="99" name="Freeform 34"/>
            <p:cNvSpPr>
              <a:spLocks noEditPoints="1"/>
            </p:cNvSpPr>
            <p:nvPr/>
          </p:nvSpPr>
          <p:spPr bwMode="auto">
            <a:xfrm>
              <a:off x="5538" y="7965"/>
              <a:ext cx="320" cy="430"/>
            </a:xfrm>
            <a:custGeom>
              <a:avLst/>
              <a:gdLst>
                <a:gd name="T0" fmla="*/ 13 w 52"/>
                <a:gd name="T1" fmla="*/ 18 h 70"/>
                <a:gd name="T2" fmla="*/ 12 w 52"/>
                <a:gd name="T3" fmla="*/ 17 h 70"/>
                <a:gd name="T4" fmla="*/ 11 w 52"/>
                <a:gd name="T5" fmla="*/ 15 h 70"/>
                <a:gd name="T6" fmla="*/ 51 w 52"/>
                <a:gd name="T7" fmla="*/ 50 h 70"/>
                <a:gd name="T8" fmla="*/ 49 w 52"/>
                <a:gd name="T9" fmla="*/ 60 h 70"/>
                <a:gd name="T10" fmla="*/ 51 w 52"/>
                <a:gd name="T11" fmla="*/ 69 h 70"/>
                <a:gd name="T12" fmla="*/ 0 w 52"/>
                <a:gd name="T13" fmla="*/ 69 h 70"/>
                <a:gd name="T14" fmla="*/ 1 w 52"/>
                <a:gd name="T15" fmla="*/ 60 h 70"/>
                <a:gd name="T16" fmla="*/ 4 w 52"/>
                <a:gd name="T17" fmla="*/ 45 h 70"/>
                <a:gd name="T18" fmla="*/ 19 w 52"/>
                <a:gd name="T19" fmla="*/ 27 h 70"/>
                <a:gd name="T20" fmla="*/ 15 w 52"/>
                <a:gd name="T21" fmla="*/ 30 h 70"/>
                <a:gd name="T22" fmla="*/ 10 w 52"/>
                <a:gd name="T23" fmla="*/ 34 h 70"/>
                <a:gd name="T24" fmla="*/ 2 w 52"/>
                <a:gd name="T25" fmla="*/ 28 h 70"/>
                <a:gd name="T26" fmla="*/ 8 w 52"/>
                <a:gd name="T27" fmla="*/ 14 h 70"/>
                <a:gd name="T28" fmla="*/ 13 w 52"/>
                <a:gd name="T29" fmla="*/ 5 h 70"/>
                <a:gd name="T30" fmla="*/ 12 w 52"/>
                <a:gd name="T31" fmla="*/ 0 h 70"/>
                <a:gd name="T32" fmla="*/ 12 w 52"/>
                <a:gd name="T33" fmla="*/ 0 h 70"/>
                <a:gd name="T34" fmla="*/ 14 w 52"/>
                <a:gd name="T35" fmla="*/ 0 h 70"/>
                <a:gd name="T36" fmla="*/ 43 w 52"/>
                <a:gd name="T37" fmla="*/ 13 h 70"/>
                <a:gd name="T38" fmla="*/ 51 w 52"/>
                <a:gd name="T39" fmla="*/ 47 h 70"/>
                <a:gd name="T40" fmla="*/ 2 w 52"/>
                <a:gd name="T41" fmla="*/ 62 h 70"/>
                <a:gd name="T42" fmla="*/ 48 w 52"/>
                <a:gd name="T43" fmla="*/ 62 h 70"/>
                <a:gd name="T44" fmla="*/ 2 w 52"/>
                <a:gd name="T45" fmla="*/ 62 h 70"/>
                <a:gd name="T46" fmla="*/ 6 w 52"/>
                <a:gd name="T47" fmla="*/ 56 h 70"/>
                <a:gd name="T48" fmla="*/ 44 w 52"/>
                <a:gd name="T49" fmla="*/ 60 h 70"/>
                <a:gd name="T50" fmla="*/ 12 w 52"/>
                <a:gd name="T51" fmla="*/ 41 h 70"/>
                <a:gd name="T52" fmla="*/ 6 w 52"/>
                <a:gd name="T53" fmla="*/ 54 h 70"/>
                <a:gd name="T54" fmla="*/ 15 w 52"/>
                <a:gd name="T55" fmla="*/ 42 h 70"/>
                <a:gd name="T56" fmla="*/ 12 w 52"/>
                <a:gd name="T57" fmla="*/ 48 h 70"/>
                <a:gd name="T58" fmla="*/ 41 w 52"/>
                <a:gd name="T59" fmla="*/ 54 h 70"/>
                <a:gd name="T60" fmla="*/ 39 w 52"/>
                <a:gd name="T61" fmla="*/ 17 h 70"/>
                <a:gd name="T62" fmla="*/ 22 w 52"/>
                <a:gd name="T63" fmla="*/ 6 h 70"/>
                <a:gd name="T64" fmla="*/ 20 w 52"/>
                <a:gd name="T65" fmla="*/ 5 h 70"/>
                <a:gd name="T66" fmla="*/ 18 w 52"/>
                <a:gd name="T67" fmla="*/ 4 h 70"/>
                <a:gd name="T68" fmla="*/ 19 w 52"/>
                <a:gd name="T69" fmla="*/ 7 h 70"/>
                <a:gd name="T70" fmla="*/ 17 w 52"/>
                <a:gd name="T71" fmla="*/ 8 h 70"/>
                <a:gd name="T72" fmla="*/ 11 w 52"/>
                <a:gd name="T73" fmla="*/ 14 h 70"/>
                <a:gd name="T74" fmla="*/ 4 w 52"/>
                <a:gd name="T75" fmla="*/ 28 h 70"/>
                <a:gd name="T76" fmla="*/ 10 w 52"/>
                <a:gd name="T77" fmla="*/ 31 h 70"/>
                <a:gd name="T78" fmla="*/ 16 w 52"/>
                <a:gd name="T79" fmla="*/ 25 h 70"/>
                <a:gd name="T80" fmla="*/ 21 w 52"/>
                <a:gd name="T81" fmla="*/ 25 h 70"/>
                <a:gd name="T82" fmla="*/ 30 w 52"/>
                <a:gd name="T83" fmla="*/ 19 h 70"/>
                <a:gd name="T84" fmla="*/ 44 w 52"/>
                <a:gd name="T85" fmla="*/ 36 h 70"/>
                <a:gd name="T86" fmla="*/ 40 w 52"/>
                <a:gd name="T87" fmla="*/ 16 h 70"/>
                <a:gd name="T88" fmla="*/ 43 w 52"/>
                <a:gd name="T89" fmla="*/ 53 h 70"/>
                <a:gd name="T90" fmla="*/ 44 w 52"/>
                <a:gd name="T91" fmla="*/ 3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 h="70">
                  <a:moveTo>
                    <a:pt x="16" y="14"/>
                  </a:moveTo>
                  <a:cubicBezTo>
                    <a:pt x="16" y="15"/>
                    <a:pt x="16" y="15"/>
                    <a:pt x="16" y="15"/>
                  </a:cubicBezTo>
                  <a:cubicBezTo>
                    <a:pt x="13" y="18"/>
                    <a:pt x="13" y="18"/>
                    <a:pt x="13" y="18"/>
                  </a:cubicBezTo>
                  <a:cubicBezTo>
                    <a:pt x="13" y="19"/>
                    <a:pt x="13" y="19"/>
                    <a:pt x="12" y="19"/>
                  </a:cubicBezTo>
                  <a:cubicBezTo>
                    <a:pt x="12" y="19"/>
                    <a:pt x="12" y="19"/>
                    <a:pt x="12" y="19"/>
                  </a:cubicBezTo>
                  <a:cubicBezTo>
                    <a:pt x="11" y="18"/>
                    <a:pt x="11" y="18"/>
                    <a:pt x="12" y="17"/>
                  </a:cubicBezTo>
                  <a:cubicBezTo>
                    <a:pt x="11" y="17"/>
                    <a:pt x="11" y="17"/>
                    <a:pt x="11" y="17"/>
                  </a:cubicBezTo>
                  <a:cubicBezTo>
                    <a:pt x="11" y="17"/>
                    <a:pt x="10" y="17"/>
                    <a:pt x="10" y="16"/>
                  </a:cubicBezTo>
                  <a:cubicBezTo>
                    <a:pt x="10" y="16"/>
                    <a:pt x="10" y="15"/>
                    <a:pt x="11" y="15"/>
                  </a:cubicBezTo>
                  <a:cubicBezTo>
                    <a:pt x="15" y="14"/>
                    <a:pt x="15" y="14"/>
                    <a:pt x="15" y="14"/>
                  </a:cubicBezTo>
                  <a:cubicBezTo>
                    <a:pt x="15" y="14"/>
                    <a:pt x="16" y="14"/>
                    <a:pt x="16" y="14"/>
                  </a:cubicBezTo>
                  <a:close/>
                  <a:moveTo>
                    <a:pt x="51" y="50"/>
                  </a:moveTo>
                  <a:cubicBezTo>
                    <a:pt x="46" y="54"/>
                    <a:pt x="46" y="54"/>
                    <a:pt x="46" y="54"/>
                  </a:cubicBezTo>
                  <a:cubicBezTo>
                    <a:pt x="48" y="55"/>
                    <a:pt x="49" y="56"/>
                    <a:pt x="49" y="58"/>
                  </a:cubicBezTo>
                  <a:cubicBezTo>
                    <a:pt x="49" y="59"/>
                    <a:pt x="49" y="59"/>
                    <a:pt x="49" y="60"/>
                  </a:cubicBezTo>
                  <a:cubicBezTo>
                    <a:pt x="49" y="60"/>
                    <a:pt x="49" y="60"/>
                    <a:pt x="49" y="60"/>
                  </a:cubicBezTo>
                  <a:cubicBezTo>
                    <a:pt x="50" y="60"/>
                    <a:pt x="51" y="60"/>
                    <a:pt x="51" y="61"/>
                  </a:cubicBezTo>
                  <a:cubicBezTo>
                    <a:pt x="51" y="69"/>
                    <a:pt x="51" y="69"/>
                    <a:pt x="51" y="69"/>
                  </a:cubicBezTo>
                  <a:cubicBezTo>
                    <a:pt x="51" y="69"/>
                    <a:pt x="50" y="70"/>
                    <a:pt x="49" y="70"/>
                  </a:cubicBezTo>
                  <a:cubicBezTo>
                    <a:pt x="1" y="70"/>
                    <a:pt x="1" y="70"/>
                    <a:pt x="1" y="70"/>
                  </a:cubicBezTo>
                  <a:cubicBezTo>
                    <a:pt x="0" y="70"/>
                    <a:pt x="0" y="69"/>
                    <a:pt x="0" y="69"/>
                  </a:cubicBezTo>
                  <a:cubicBezTo>
                    <a:pt x="0" y="61"/>
                    <a:pt x="0" y="61"/>
                    <a:pt x="0" y="61"/>
                  </a:cubicBezTo>
                  <a:cubicBezTo>
                    <a:pt x="0" y="60"/>
                    <a:pt x="0" y="60"/>
                    <a:pt x="1" y="60"/>
                  </a:cubicBezTo>
                  <a:cubicBezTo>
                    <a:pt x="1" y="60"/>
                    <a:pt x="1" y="60"/>
                    <a:pt x="1" y="60"/>
                  </a:cubicBezTo>
                  <a:cubicBezTo>
                    <a:pt x="1" y="59"/>
                    <a:pt x="1" y="59"/>
                    <a:pt x="1" y="58"/>
                  </a:cubicBezTo>
                  <a:cubicBezTo>
                    <a:pt x="1" y="57"/>
                    <a:pt x="2" y="55"/>
                    <a:pt x="3" y="54"/>
                  </a:cubicBezTo>
                  <a:cubicBezTo>
                    <a:pt x="3" y="53"/>
                    <a:pt x="2" y="49"/>
                    <a:pt x="4" y="45"/>
                  </a:cubicBezTo>
                  <a:cubicBezTo>
                    <a:pt x="5" y="43"/>
                    <a:pt x="8" y="41"/>
                    <a:pt x="11" y="39"/>
                  </a:cubicBezTo>
                  <a:cubicBezTo>
                    <a:pt x="13" y="37"/>
                    <a:pt x="16" y="35"/>
                    <a:pt x="18" y="33"/>
                  </a:cubicBezTo>
                  <a:cubicBezTo>
                    <a:pt x="19" y="31"/>
                    <a:pt x="19" y="29"/>
                    <a:pt x="19" y="27"/>
                  </a:cubicBezTo>
                  <a:cubicBezTo>
                    <a:pt x="19" y="27"/>
                    <a:pt x="19" y="27"/>
                    <a:pt x="19" y="27"/>
                  </a:cubicBezTo>
                  <a:cubicBezTo>
                    <a:pt x="18" y="27"/>
                    <a:pt x="17" y="27"/>
                    <a:pt x="16" y="27"/>
                  </a:cubicBezTo>
                  <a:cubicBezTo>
                    <a:pt x="16" y="27"/>
                    <a:pt x="15" y="28"/>
                    <a:pt x="15" y="30"/>
                  </a:cubicBezTo>
                  <a:cubicBezTo>
                    <a:pt x="14" y="31"/>
                    <a:pt x="14" y="32"/>
                    <a:pt x="13" y="32"/>
                  </a:cubicBezTo>
                  <a:cubicBezTo>
                    <a:pt x="13" y="33"/>
                    <a:pt x="12" y="34"/>
                    <a:pt x="10" y="34"/>
                  </a:cubicBezTo>
                  <a:cubicBezTo>
                    <a:pt x="10" y="34"/>
                    <a:pt x="10" y="34"/>
                    <a:pt x="10" y="34"/>
                  </a:cubicBezTo>
                  <a:cubicBezTo>
                    <a:pt x="9" y="34"/>
                    <a:pt x="8" y="33"/>
                    <a:pt x="7" y="32"/>
                  </a:cubicBezTo>
                  <a:cubicBezTo>
                    <a:pt x="6" y="32"/>
                    <a:pt x="6" y="32"/>
                    <a:pt x="5" y="31"/>
                  </a:cubicBezTo>
                  <a:cubicBezTo>
                    <a:pt x="4" y="31"/>
                    <a:pt x="2" y="30"/>
                    <a:pt x="2" y="28"/>
                  </a:cubicBezTo>
                  <a:cubicBezTo>
                    <a:pt x="2" y="27"/>
                    <a:pt x="2" y="27"/>
                    <a:pt x="2" y="27"/>
                  </a:cubicBezTo>
                  <a:cubicBezTo>
                    <a:pt x="2" y="25"/>
                    <a:pt x="2" y="23"/>
                    <a:pt x="4" y="20"/>
                  </a:cubicBezTo>
                  <a:cubicBezTo>
                    <a:pt x="7" y="17"/>
                    <a:pt x="8" y="15"/>
                    <a:pt x="8" y="14"/>
                  </a:cubicBezTo>
                  <a:cubicBezTo>
                    <a:pt x="8" y="13"/>
                    <a:pt x="8" y="13"/>
                    <a:pt x="8" y="13"/>
                  </a:cubicBezTo>
                  <a:cubicBezTo>
                    <a:pt x="8" y="13"/>
                    <a:pt x="9" y="12"/>
                    <a:pt x="14" y="6"/>
                  </a:cubicBezTo>
                  <a:cubicBezTo>
                    <a:pt x="14" y="6"/>
                    <a:pt x="14" y="5"/>
                    <a:pt x="13" y="5"/>
                  </a:cubicBezTo>
                  <a:cubicBezTo>
                    <a:pt x="13" y="4"/>
                    <a:pt x="12" y="2"/>
                    <a:pt x="12" y="2"/>
                  </a:cubicBezTo>
                  <a:cubicBezTo>
                    <a:pt x="12" y="1"/>
                    <a:pt x="12" y="1"/>
                    <a:pt x="12" y="1"/>
                  </a:cubicBezTo>
                  <a:cubicBezTo>
                    <a:pt x="12" y="0"/>
                    <a:pt x="12" y="0"/>
                    <a:pt x="12" y="0"/>
                  </a:cubicBezTo>
                  <a:cubicBezTo>
                    <a:pt x="12" y="0"/>
                    <a:pt x="12" y="0"/>
                    <a:pt x="12" y="0"/>
                  </a:cubicBezTo>
                  <a:cubicBezTo>
                    <a:pt x="12" y="0"/>
                    <a:pt x="12" y="0"/>
                    <a:pt x="12" y="0"/>
                  </a:cubicBezTo>
                  <a:cubicBezTo>
                    <a:pt x="12" y="0"/>
                    <a:pt x="12" y="0"/>
                    <a:pt x="12" y="0"/>
                  </a:cubicBezTo>
                  <a:cubicBezTo>
                    <a:pt x="13" y="0"/>
                    <a:pt x="13" y="0"/>
                    <a:pt x="13" y="0"/>
                  </a:cubicBezTo>
                  <a:cubicBezTo>
                    <a:pt x="13" y="0"/>
                    <a:pt x="13" y="0"/>
                    <a:pt x="13" y="0"/>
                  </a:cubicBezTo>
                  <a:cubicBezTo>
                    <a:pt x="14" y="0"/>
                    <a:pt x="14" y="0"/>
                    <a:pt x="14" y="0"/>
                  </a:cubicBezTo>
                  <a:cubicBezTo>
                    <a:pt x="15" y="0"/>
                    <a:pt x="18" y="1"/>
                    <a:pt x="20" y="2"/>
                  </a:cubicBezTo>
                  <a:cubicBezTo>
                    <a:pt x="21" y="2"/>
                    <a:pt x="23" y="2"/>
                    <a:pt x="24" y="2"/>
                  </a:cubicBezTo>
                  <a:cubicBezTo>
                    <a:pt x="30" y="2"/>
                    <a:pt x="37" y="4"/>
                    <a:pt x="43" y="13"/>
                  </a:cubicBezTo>
                  <a:cubicBezTo>
                    <a:pt x="48" y="22"/>
                    <a:pt x="47" y="30"/>
                    <a:pt x="47" y="36"/>
                  </a:cubicBezTo>
                  <a:cubicBezTo>
                    <a:pt x="47" y="39"/>
                    <a:pt x="46" y="41"/>
                    <a:pt x="47" y="42"/>
                  </a:cubicBezTo>
                  <a:cubicBezTo>
                    <a:pt x="48" y="45"/>
                    <a:pt x="51" y="47"/>
                    <a:pt x="51" y="47"/>
                  </a:cubicBezTo>
                  <a:cubicBezTo>
                    <a:pt x="52" y="48"/>
                    <a:pt x="52" y="48"/>
                    <a:pt x="52" y="48"/>
                  </a:cubicBezTo>
                  <a:cubicBezTo>
                    <a:pt x="52" y="49"/>
                    <a:pt x="52" y="49"/>
                    <a:pt x="51" y="50"/>
                  </a:cubicBezTo>
                  <a:close/>
                  <a:moveTo>
                    <a:pt x="2" y="62"/>
                  </a:moveTo>
                  <a:cubicBezTo>
                    <a:pt x="2" y="68"/>
                    <a:pt x="2" y="68"/>
                    <a:pt x="2" y="68"/>
                  </a:cubicBezTo>
                  <a:cubicBezTo>
                    <a:pt x="48" y="68"/>
                    <a:pt x="48" y="68"/>
                    <a:pt x="48" y="68"/>
                  </a:cubicBezTo>
                  <a:cubicBezTo>
                    <a:pt x="48" y="62"/>
                    <a:pt x="48" y="62"/>
                    <a:pt x="48" y="62"/>
                  </a:cubicBezTo>
                  <a:cubicBezTo>
                    <a:pt x="44" y="62"/>
                    <a:pt x="44" y="62"/>
                    <a:pt x="44" y="62"/>
                  </a:cubicBezTo>
                  <a:cubicBezTo>
                    <a:pt x="6" y="62"/>
                    <a:pt x="6" y="62"/>
                    <a:pt x="6" y="62"/>
                  </a:cubicBezTo>
                  <a:lnTo>
                    <a:pt x="2" y="62"/>
                  </a:lnTo>
                  <a:close/>
                  <a:moveTo>
                    <a:pt x="47" y="58"/>
                  </a:moveTo>
                  <a:cubicBezTo>
                    <a:pt x="47" y="57"/>
                    <a:pt x="46" y="56"/>
                    <a:pt x="44" y="56"/>
                  </a:cubicBezTo>
                  <a:cubicBezTo>
                    <a:pt x="6" y="56"/>
                    <a:pt x="6" y="56"/>
                    <a:pt x="6" y="56"/>
                  </a:cubicBezTo>
                  <a:cubicBezTo>
                    <a:pt x="4" y="56"/>
                    <a:pt x="3" y="57"/>
                    <a:pt x="3" y="58"/>
                  </a:cubicBezTo>
                  <a:cubicBezTo>
                    <a:pt x="3" y="59"/>
                    <a:pt x="4" y="60"/>
                    <a:pt x="6" y="60"/>
                  </a:cubicBezTo>
                  <a:cubicBezTo>
                    <a:pt x="44" y="60"/>
                    <a:pt x="44" y="60"/>
                    <a:pt x="44" y="60"/>
                  </a:cubicBezTo>
                  <a:cubicBezTo>
                    <a:pt x="46" y="60"/>
                    <a:pt x="47" y="59"/>
                    <a:pt x="47" y="58"/>
                  </a:cubicBezTo>
                  <a:close/>
                  <a:moveTo>
                    <a:pt x="20" y="34"/>
                  </a:moveTo>
                  <a:cubicBezTo>
                    <a:pt x="18" y="36"/>
                    <a:pt x="15" y="39"/>
                    <a:pt x="12" y="41"/>
                  </a:cubicBezTo>
                  <a:cubicBezTo>
                    <a:pt x="10" y="43"/>
                    <a:pt x="7" y="45"/>
                    <a:pt x="7" y="46"/>
                  </a:cubicBezTo>
                  <a:cubicBezTo>
                    <a:pt x="4" y="50"/>
                    <a:pt x="6" y="54"/>
                    <a:pt x="6" y="54"/>
                  </a:cubicBezTo>
                  <a:cubicBezTo>
                    <a:pt x="6" y="54"/>
                    <a:pt x="6" y="54"/>
                    <a:pt x="6" y="54"/>
                  </a:cubicBezTo>
                  <a:cubicBezTo>
                    <a:pt x="8" y="54"/>
                    <a:pt x="8" y="54"/>
                    <a:pt x="8" y="54"/>
                  </a:cubicBezTo>
                  <a:cubicBezTo>
                    <a:pt x="8" y="53"/>
                    <a:pt x="8" y="49"/>
                    <a:pt x="10" y="46"/>
                  </a:cubicBezTo>
                  <a:cubicBezTo>
                    <a:pt x="13" y="44"/>
                    <a:pt x="15" y="42"/>
                    <a:pt x="15" y="42"/>
                  </a:cubicBezTo>
                  <a:cubicBezTo>
                    <a:pt x="16" y="42"/>
                    <a:pt x="16" y="42"/>
                    <a:pt x="17" y="43"/>
                  </a:cubicBezTo>
                  <a:cubicBezTo>
                    <a:pt x="17" y="43"/>
                    <a:pt x="17" y="44"/>
                    <a:pt x="16" y="44"/>
                  </a:cubicBezTo>
                  <a:cubicBezTo>
                    <a:pt x="16" y="44"/>
                    <a:pt x="14" y="46"/>
                    <a:pt x="12" y="48"/>
                  </a:cubicBezTo>
                  <a:cubicBezTo>
                    <a:pt x="10" y="50"/>
                    <a:pt x="10" y="54"/>
                    <a:pt x="10" y="54"/>
                  </a:cubicBezTo>
                  <a:cubicBezTo>
                    <a:pt x="10" y="54"/>
                    <a:pt x="10" y="54"/>
                    <a:pt x="10" y="54"/>
                  </a:cubicBezTo>
                  <a:cubicBezTo>
                    <a:pt x="41" y="54"/>
                    <a:pt x="41" y="54"/>
                    <a:pt x="41" y="54"/>
                  </a:cubicBezTo>
                  <a:cubicBezTo>
                    <a:pt x="41" y="53"/>
                    <a:pt x="39" y="49"/>
                    <a:pt x="39" y="45"/>
                  </a:cubicBezTo>
                  <a:cubicBezTo>
                    <a:pt x="39" y="44"/>
                    <a:pt x="39" y="42"/>
                    <a:pt x="40" y="40"/>
                  </a:cubicBezTo>
                  <a:cubicBezTo>
                    <a:pt x="40" y="35"/>
                    <a:pt x="42" y="26"/>
                    <a:pt x="39" y="17"/>
                  </a:cubicBezTo>
                  <a:cubicBezTo>
                    <a:pt x="35" y="7"/>
                    <a:pt x="26" y="6"/>
                    <a:pt x="23" y="6"/>
                  </a:cubicBezTo>
                  <a:cubicBezTo>
                    <a:pt x="23" y="6"/>
                    <a:pt x="22" y="7"/>
                    <a:pt x="22" y="7"/>
                  </a:cubicBezTo>
                  <a:cubicBezTo>
                    <a:pt x="22" y="7"/>
                    <a:pt x="22" y="6"/>
                    <a:pt x="22" y="6"/>
                  </a:cubicBezTo>
                  <a:cubicBezTo>
                    <a:pt x="22" y="6"/>
                    <a:pt x="21" y="6"/>
                    <a:pt x="21" y="6"/>
                  </a:cubicBezTo>
                  <a:cubicBezTo>
                    <a:pt x="21" y="6"/>
                    <a:pt x="21" y="6"/>
                    <a:pt x="21" y="6"/>
                  </a:cubicBezTo>
                  <a:cubicBezTo>
                    <a:pt x="20" y="6"/>
                    <a:pt x="20" y="5"/>
                    <a:pt x="20" y="5"/>
                  </a:cubicBezTo>
                  <a:cubicBezTo>
                    <a:pt x="19" y="5"/>
                    <a:pt x="19" y="5"/>
                    <a:pt x="19" y="5"/>
                  </a:cubicBezTo>
                  <a:cubicBezTo>
                    <a:pt x="19" y="5"/>
                    <a:pt x="18" y="5"/>
                    <a:pt x="18" y="4"/>
                  </a:cubicBezTo>
                  <a:cubicBezTo>
                    <a:pt x="18" y="4"/>
                    <a:pt x="18" y="4"/>
                    <a:pt x="18" y="4"/>
                  </a:cubicBezTo>
                  <a:cubicBezTo>
                    <a:pt x="17" y="4"/>
                    <a:pt x="17" y="3"/>
                    <a:pt x="16" y="3"/>
                  </a:cubicBezTo>
                  <a:cubicBezTo>
                    <a:pt x="18" y="7"/>
                    <a:pt x="18" y="7"/>
                    <a:pt x="18" y="7"/>
                  </a:cubicBezTo>
                  <a:cubicBezTo>
                    <a:pt x="19" y="7"/>
                    <a:pt x="19" y="7"/>
                    <a:pt x="19" y="7"/>
                  </a:cubicBezTo>
                  <a:cubicBezTo>
                    <a:pt x="19" y="8"/>
                    <a:pt x="18" y="8"/>
                    <a:pt x="18" y="8"/>
                  </a:cubicBezTo>
                  <a:cubicBezTo>
                    <a:pt x="18" y="8"/>
                    <a:pt x="18" y="8"/>
                    <a:pt x="18" y="8"/>
                  </a:cubicBezTo>
                  <a:cubicBezTo>
                    <a:pt x="17" y="8"/>
                    <a:pt x="17" y="8"/>
                    <a:pt x="17" y="8"/>
                  </a:cubicBezTo>
                  <a:cubicBezTo>
                    <a:pt x="17" y="8"/>
                    <a:pt x="17" y="8"/>
                    <a:pt x="16" y="7"/>
                  </a:cubicBezTo>
                  <a:cubicBezTo>
                    <a:pt x="14" y="10"/>
                    <a:pt x="11" y="13"/>
                    <a:pt x="11" y="14"/>
                  </a:cubicBezTo>
                  <a:cubicBezTo>
                    <a:pt x="11" y="14"/>
                    <a:pt x="11" y="14"/>
                    <a:pt x="11" y="14"/>
                  </a:cubicBezTo>
                  <a:cubicBezTo>
                    <a:pt x="10" y="15"/>
                    <a:pt x="10" y="18"/>
                    <a:pt x="6" y="22"/>
                  </a:cubicBezTo>
                  <a:cubicBezTo>
                    <a:pt x="4" y="24"/>
                    <a:pt x="4" y="26"/>
                    <a:pt x="4" y="27"/>
                  </a:cubicBezTo>
                  <a:cubicBezTo>
                    <a:pt x="4" y="28"/>
                    <a:pt x="4" y="28"/>
                    <a:pt x="4" y="28"/>
                  </a:cubicBezTo>
                  <a:cubicBezTo>
                    <a:pt x="4" y="28"/>
                    <a:pt x="5" y="29"/>
                    <a:pt x="6" y="29"/>
                  </a:cubicBezTo>
                  <a:cubicBezTo>
                    <a:pt x="7" y="30"/>
                    <a:pt x="8" y="30"/>
                    <a:pt x="9" y="31"/>
                  </a:cubicBezTo>
                  <a:cubicBezTo>
                    <a:pt x="9" y="31"/>
                    <a:pt x="10" y="31"/>
                    <a:pt x="10" y="31"/>
                  </a:cubicBezTo>
                  <a:cubicBezTo>
                    <a:pt x="11" y="31"/>
                    <a:pt x="11" y="31"/>
                    <a:pt x="11" y="31"/>
                  </a:cubicBezTo>
                  <a:cubicBezTo>
                    <a:pt x="12" y="30"/>
                    <a:pt x="12" y="30"/>
                    <a:pt x="12" y="29"/>
                  </a:cubicBezTo>
                  <a:cubicBezTo>
                    <a:pt x="13" y="27"/>
                    <a:pt x="14" y="24"/>
                    <a:pt x="16" y="25"/>
                  </a:cubicBezTo>
                  <a:cubicBezTo>
                    <a:pt x="18" y="25"/>
                    <a:pt x="19" y="25"/>
                    <a:pt x="20" y="25"/>
                  </a:cubicBezTo>
                  <a:cubicBezTo>
                    <a:pt x="20" y="25"/>
                    <a:pt x="20" y="24"/>
                    <a:pt x="20" y="24"/>
                  </a:cubicBezTo>
                  <a:cubicBezTo>
                    <a:pt x="21" y="24"/>
                    <a:pt x="21" y="24"/>
                    <a:pt x="21" y="25"/>
                  </a:cubicBezTo>
                  <a:cubicBezTo>
                    <a:pt x="26" y="24"/>
                    <a:pt x="27" y="19"/>
                    <a:pt x="28" y="19"/>
                  </a:cubicBezTo>
                  <a:cubicBezTo>
                    <a:pt x="28" y="18"/>
                    <a:pt x="28" y="18"/>
                    <a:pt x="29" y="18"/>
                  </a:cubicBezTo>
                  <a:cubicBezTo>
                    <a:pt x="29" y="18"/>
                    <a:pt x="30" y="19"/>
                    <a:pt x="30" y="19"/>
                  </a:cubicBezTo>
                  <a:cubicBezTo>
                    <a:pt x="29" y="19"/>
                    <a:pt x="28" y="25"/>
                    <a:pt x="22" y="27"/>
                  </a:cubicBezTo>
                  <a:cubicBezTo>
                    <a:pt x="22" y="29"/>
                    <a:pt x="21" y="32"/>
                    <a:pt x="20" y="34"/>
                  </a:cubicBezTo>
                  <a:close/>
                  <a:moveTo>
                    <a:pt x="44" y="36"/>
                  </a:moveTo>
                  <a:cubicBezTo>
                    <a:pt x="45" y="30"/>
                    <a:pt x="45" y="22"/>
                    <a:pt x="40" y="14"/>
                  </a:cubicBezTo>
                  <a:cubicBezTo>
                    <a:pt x="37" y="8"/>
                    <a:pt x="32" y="6"/>
                    <a:pt x="28" y="5"/>
                  </a:cubicBezTo>
                  <a:cubicBezTo>
                    <a:pt x="33" y="6"/>
                    <a:pt x="38" y="9"/>
                    <a:pt x="40" y="16"/>
                  </a:cubicBezTo>
                  <a:cubicBezTo>
                    <a:pt x="44" y="26"/>
                    <a:pt x="42" y="35"/>
                    <a:pt x="42" y="41"/>
                  </a:cubicBezTo>
                  <a:cubicBezTo>
                    <a:pt x="41" y="42"/>
                    <a:pt x="41" y="44"/>
                    <a:pt x="41" y="45"/>
                  </a:cubicBezTo>
                  <a:cubicBezTo>
                    <a:pt x="41" y="48"/>
                    <a:pt x="42" y="51"/>
                    <a:pt x="43" y="53"/>
                  </a:cubicBezTo>
                  <a:cubicBezTo>
                    <a:pt x="49" y="48"/>
                    <a:pt x="49" y="48"/>
                    <a:pt x="49" y="48"/>
                  </a:cubicBezTo>
                  <a:cubicBezTo>
                    <a:pt x="48" y="47"/>
                    <a:pt x="46" y="45"/>
                    <a:pt x="45" y="43"/>
                  </a:cubicBezTo>
                  <a:cubicBezTo>
                    <a:pt x="44" y="41"/>
                    <a:pt x="44" y="39"/>
                    <a:pt x="44" y="36"/>
                  </a:cubicBezTo>
                  <a:close/>
                </a:path>
              </a:pathLst>
            </a:custGeom>
            <a:solidFill>
              <a:srgbClr val="71BFEB">
                <a:alpha val="33000"/>
              </a:srgbClr>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1" rIns="68580" bIns="34291"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350" b="0" i="0" u="none" strike="noStrike" kern="0" cap="none" spc="0" normalizeH="0" baseline="0" noProof="0" dirty="0">
                <a:ln>
                  <a:noFill/>
                </a:ln>
                <a:solidFill>
                  <a:prstClr val="black"/>
                </a:solidFill>
                <a:effectLst/>
                <a:uLnTx/>
                <a:uFillTx/>
                <a:latin typeface="印品黑体" panose="00000500000000000000" pitchFamily="2" charset="-122"/>
              </a:endParaRPr>
            </a:p>
          </p:txBody>
        </p:sp>
        <p:sp>
          <p:nvSpPr>
            <p:cNvPr id="100" name="Freeform 33"/>
            <p:cNvSpPr>
              <a:spLocks noEditPoints="1"/>
            </p:cNvSpPr>
            <p:nvPr/>
          </p:nvSpPr>
          <p:spPr bwMode="auto">
            <a:xfrm>
              <a:off x="2769" y="8336"/>
              <a:ext cx="283" cy="290"/>
            </a:xfrm>
            <a:custGeom>
              <a:avLst/>
              <a:gdLst>
                <a:gd name="T0" fmla="*/ 8 w 52"/>
                <a:gd name="T1" fmla="*/ 19 h 53"/>
                <a:gd name="T2" fmla="*/ 8 w 52"/>
                <a:gd name="T3" fmla="*/ 19 h 53"/>
                <a:gd name="T4" fmla="*/ 8 w 52"/>
                <a:gd name="T5" fmla="*/ 18 h 53"/>
                <a:gd name="T6" fmla="*/ 8 w 52"/>
                <a:gd name="T7" fmla="*/ 17 h 53"/>
                <a:gd name="T8" fmla="*/ 8 w 52"/>
                <a:gd name="T9" fmla="*/ 17 h 53"/>
                <a:gd name="T10" fmla="*/ 15 w 52"/>
                <a:gd name="T11" fmla="*/ 10 h 53"/>
                <a:gd name="T12" fmla="*/ 17 w 52"/>
                <a:gd name="T13" fmla="*/ 10 h 53"/>
                <a:gd name="T14" fmla="*/ 17 w 52"/>
                <a:gd name="T15" fmla="*/ 12 h 53"/>
                <a:gd name="T16" fmla="*/ 13 w 52"/>
                <a:gd name="T17" fmla="*/ 17 h 53"/>
                <a:gd name="T18" fmla="*/ 39 w 52"/>
                <a:gd name="T19" fmla="*/ 17 h 53"/>
                <a:gd name="T20" fmla="*/ 40 w 52"/>
                <a:gd name="T21" fmla="*/ 18 h 53"/>
                <a:gd name="T22" fmla="*/ 39 w 52"/>
                <a:gd name="T23" fmla="*/ 20 h 53"/>
                <a:gd name="T24" fmla="*/ 13 w 52"/>
                <a:gd name="T25" fmla="*/ 20 h 53"/>
                <a:gd name="T26" fmla="*/ 17 w 52"/>
                <a:gd name="T27" fmla="*/ 24 h 53"/>
                <a:gd name="T28" fmla="*/ 17 w 52"/>
                <a:gd name="T29" fmla="*/ 26 h 53"/>
                <a:gd name="T30" fmla="*/ 16 w 52"/>
                <a:gd name="T31" fmla="*/ 26 h 53"/>
                <a:gd name="T32" fmla="*/ 15 w 52"/>
                <a:gd name="T33" fmla="*/ 26 h 53"/>
                <a:gd name="T34" fmla="*/ 8 w 52"/>
                <a:gd name="T35" fmla="*/ 19 h 53"/>
                <a:gd name="T36" fmla="*/ 43 w 52"/>
                <a:gd name="T37" fmla="*/ 34 h 53"/>
                <a:gd name="T38" fmla="*/ 43 w 52"/>
                <a:gd name="T39" fmla="*/ 34 h 53"/>
                <a:gd name="T40" fmla="*/ 36 w 52"/>
                <a:gd name="T41" fmla="*/ 27 h 53"/>
                <a:gd name="T42" fmla="*/ 34 w 52"/>
                <a:gd name="T43" fmla="*/ 27 h 53"/>
                <a:gd name="T44" fmla="*/ 34 w 52"/>
                <a:gd name="T45" fmla="*/ 29 h 53"/>
                <a:gd name="T46" fmla="*/ 39 w 52"/>
                <a:gd name="T47" fmla="*/ 33 h 53"/>
                <a:gd name="T48" fmla="*/ 13 w 52"/>
                <a:gd name="T49" fmla="*/ 33 h 53"/>
                <a:gd name="T50" fmla="*/ 11 w 52"/>
                <a:gd name="T51" fmla="*/ 35 h 53"/>
                <a:gd name="T52" fmla="*/ 13 w 52"/>
                <a:gd name="T53" fmla="*/ 36 h 53"/>
                <a:gd name="T54" fmla="*/ 39 w 52"/>
                <a:gd name="T55" fmla="*/ 36 h 53"/>
                <a:gd name="T56" fmla="*/ 34 w 52"/>
                <a:gd name="T57" fmla="*/ 41 h 53"/>
                <a:gd name="T58" fmla="*/ 34 w 52"/>
                <a:gd name="T59" fmla="*/ 43 h 53"/>
                <a:gd name="T60" fmla="*/ 35 w 52"/>
                <a:gd name="T61" fmla="*/ 43 h 53"/>
                <a:gd name="T62" fmla="*/ 36 w 52"/>
                <a:gd name="T63" fmla="*/ 43 h 53"/>
                <a:gd name="T64" fmla="*/ 43 w 52"/>
                <a:gd name="T65" fmla="*/ 36 h 53"/>
                <a:gd name="T66" fmla="*/ 43 w 52"/>
                <a:gd name="T67" fmla="*/ 36 h 53"/>
                <a:gd name="T68" fmla="*/ 44 w 52"/>
                <a:gd name="T69" fmla="*/ 35 h 53"/>
                <a:gd name="T70" fmla="*/ 43 w 52"/>
                <a:gd name="T71" fmla="*/ 34 h 53"/>
                <a:gd name="T72" fmla="*/ 52 w 52"/>
                <a:gd name="T73" fmla="*/ 7 h 53"/>
                <a:gd name="T74" fmla="*/ 52 w 52"/>
                <a:gd name="T75" fmla="*/ 45 h 53"/>
                <a:gd name="T76" fmla="*/ 45 w 52"/>
                <a:gd name="T77" fmla="*/ 53 h 53"/>
                <a:gd name="T78" fmla="*/ 7 w 52"/>
                <a:gd name="T79" fmla="*/ 53 h 53"/>
                <a:gd name="T80" fmla="*/ 0 w 52"/>
                <a:gd name="T81" fmla="*/ 45 h 53"/>
                <a:gd name="T82" fmla="*/ 0 w 52"/>
                <a:gd name="T83" fmla="*/ 7 h 53"/>
                <a:gd name="T84" fmla="*/ 7 w 52"/>
                <a:gd name="T85" fmla="*/ 0 h 53"/>
                <a:gd name="T86" fmla="*/ 45 w 52"/>
                <a:gd name="T87" fmla="*/ 0 h 53"/>
                <a:gd name="T88" fmla="*/ 52 w 52"/>
                <a:gd name="T89" fmla="*/ 7 h 53"/>
                <a:gd name="T90" fmla="*/ 49 w 52"/>
                <a:gd name="T91" fmla="*/ 7 h 53"/>
                <a:gd name="T92" fmla="*/ 45 w 52"/>
                <a:gd name="T93" fmla="*/ 3 h 53"/>
                <a:gd name="T94" fmla="*/ 7 w 52"/>
                <a:gd name="T95" fmla="*/ 3 h 53"/>
                <a:gd name="T96" fmla="*/ 3 w 52"/>
                <a:gd name="T97" fmla="*/ 7 h 53"/>
                <a:gd name="T98" fmla="*/ 3 w 52"/>
                <a:gd name="T99" fmla="*/ 45 h 53"/>
                <a:gd name="T100" fmla="*/ 7 w 52"/>
                <a:gd name="T101" fmla="*/ 50 h 53"/>
                <a:gd name="T102" fmla="*/ 45 w 52"/>
                <a:gd name="T103" fmla="*/ 50 h 53"/>
                <a:gd name="T104" fmla="*/ 49 w 52"/>
                <a:gd name="T105" fmla="*/ 45 h 53"/>
                <a:gd name="T106" fmla="*/ 49 w 52"/>
                <a:gd name="T107" fmla="*/ 7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2" h="53">
                  <a:moveTo>
                    <a:pt x="8" y="19"/>
                  </a:moveTo>
                  <a:cubicBezTo>
                    <a:pt x="8" y="19"/>
                    <a:pt x="8" y="19"/>
                    <a:pt x="8" y="19"/>
                  </a:cubicBezTo>
                  <a:cubicBezTo>
                    <a:pt x="8" y="19"/>
                    <a:pt x="8" y="18"/>
                    <a:pt x="8" y="18"/>
                  </a:cubicBezTo>
                  <a:cubicBezTo>
                    <a:pt x="8" y="18"/>
                    <a:pt x="8" y="17"/>
                    <a:pt x="8" y="17"/>
                  </a:cubicBezTo>
                  <a:cubicBezTo>
                    <a:pt x="8" y="17"/>
                    <a:pt x="8" y="17"/>
                    <a:pt x="8" y="17"/>
                  </a:cubicBezTo>
                  <a:cubicBezTo>
                    <a:pt x="15" y="10"/>
                    <a:pt x="15" y="10"/>
                    <a:pt x="15" y="10"/>
                  </a:cubicBezTo>
                  <a:cubicBezTo>
                    <a:pt x="15" y="9"/>
                    <a:pt x="16" y="9"/>
                    <a:pt x="17" y="10"/>
                  </a:cubicBezTo>
                  <a:cubicBezTo>
                    <a:pt x="18" y="11"/>
                    <a:pt x="18" y="12"/>
                    <a:pt x="17" y="12"/>
                  </a:cubicBezTo>
                  <a:cubicBezTo>
                    <a:pt x="13" y="17"/>
                    <a:pt x="13" y="17"/>
                    <a:pt x="13" y="17"/>
                  </a:cubicBezTo>
                  <a:cubicBezTo>
                    <a:pt x="39" y="17"/>
                    <a:pt x="39" y="17"/>
                    <a:pt x="39" y="17"/>
                  </a:cubicBezTo>
                  <a:cubicBezTo>
                    <a:pt x="40" y="17"/>
                    <a:pt x="40" y="17"/>
                    <a:pt x="40" y="18"/>
                  </a:cubicBezTo>
                  <a:cubicBezTo>
                    <a:pt x="40" y="19"/>
                    <a:pt x="40" y="20"/>
                    <a:pt x="39" y="20"/>
                  </a:cubicBezTo>
                  <a:cubicBezTo>
                    <a:pt x="13" y="20"/>
                    <a:pt x="13" y="20"/>
                    <a:pt x="13" y="20"/>
                  </a:cubicBezTo>
                  <a:cubicBezTo>
                    <a:pt x="17" y="24"/>
                    <a:pt x="17" y="24"/>
                    <a:pt x="17" y="24"/>
                  </a:cubicBezTo>
                  <a:cubicBezTo>
                    <a:pt x="18" y="24"/>
                    <a:pt x="18" y="25"/>
                    <a:pt x="17" y="26"/>
                  </a:cubicBezTo>
                  <a:cubicBezTo>
                    <a:pt x="17" y="26"/>
                    <a:pt x="16" y="26"/>
                    <a:pt x="16" y="26"/>
                  </a:cubicBezTo>
                  <a:cubicBezTo>
                    <a:pt x="16" y="26"/>
                    <a:pt x="15" y="26"/>
                    <a:pt x="15" y="26"/>
                  </a:cubicBezTo>
                  <a:lnTo>
                    <a:pt x="8" y="19"/>
                  </a:lnTo>
                  <a:close/>
                  <a:moveTo>
                    <a:pt x="43" y="34"/>
                  </a:moveTo>
                  <a:cubicBezTo>
                    <a:pt x="43" y="34"/>
                    <a:pt x="43" y="34"/>
                    <a:pt x="43" y="34"/>
                  </a:cubicBezTo>
                  <a:cubicBezTo>
                    <a:pt x="36" y="27"/>
                    <a:pt x="36" y="27"/>
                    <a:pt x="36" y="27"/>
                  </a:cubicBezTo>
                  <a:cubicBezTo>
                    <a:pt x="36" y="26"/>
                    <a:pt x="35" y="26"/>
                    <a:pt x="34" y="27"/>
                  </a:cubicBezTo>
                  <a:cubicBezTo>
                    <a:pt x="34" y="28"/>
                    <a:pt x="34" y="29"/>
                    <a:pt x="34" y="29"/>
                  </a:cubicBezTo>
                  <a:cubicBezTo>
                    <a:pt x="39" y="33"/>
                    <a:pt x="39" y="33"/>
                    <a:pt x="39" y="33"/>
                  </a:cubicBezTo>
                  <a:cubicBezTo>
                    <a:pt x="13" y="33"/>
                    <a:pt x="13" y="33"/>
                    <a:pt x="13" y="33"/>
                  </a:cubicBezTo>
                  <a:cubicBezTo>
                    <a:pt x="12" y="33"/>
                    <a:pt x="11" y="34"/>
                    <a:pt x="11" y="35"/>
                  </a:cubicBezTo>
                  <a:cubicBezTo>
                    <a:pt x="11" y="36"/>
                    <a:pt x="12" y="36"/>
                    <a:pt x="13" y="36"/>
                  </a:cubicBezTo>
                  <a:cubicBezTo>
                    <a:pt x="39" y="36"/>
                    <a:pt x="39" y="36"/>
                    <a:pt x="39" y="36"/>
                  </a:cubicBezTo>
                  <a:cubicBezTo>
                    <a:pt x="34" y="41"/>
                    <a:pt x="34" y="41"/>
                    <a:pt x="34" y="41"/>
                  </a:cubicBezTo>
                  <a:cubicBezTo>
                    <a:pt x="34" y="41"/>
                    <a:pt x="34" y="42"/>
                    <a:pt x="34" y="43"/>
                  </a:cubicBezTo>
                  <a:cubicBezTo>
                    <a:pt x="35" y="43"/>
                    <a:pt x="35" y="43"/>
                    <a:pt x="35" y="43"/>
                  </a:cubicBezTo>
                  <a:cubicBezTo>
                    <a:pt x="36" y="43"/>
                    <a:pt x="36" y="43"/>
                    <a:pt x="36" y="43"/>
                  </a:cubicBezTo>
                  <a:cubicBezTo>
                    <a:pt x="43" y="36"/>
                    <a:pt x="43" y="36"/>
                    <a:pt x="43" y="36"/>
                  </a:cubicBezTo>
                  <a:cubicBezTo>
                    <a:pt x="43" y="36"/>
                    <a:pt x="43" y="36"/>
                    <a:pt x="43" y="36"/>
                  </a:cubicBezTo>
                  <a:cubicBezTo>
                    <a:pt x="44" y="36"/>
                    <a:pt x="44" y="35"/>
                    <a:pt x="44" y="35"/>
                  </a:cubicBezTo>
                  <a:cubicBezTo>
                    <a:pt x="44" y="35"/>
                    <a:pt x="44" y="34"/>
                    <a:pt x="43" y="34"/>
                  </a:cubicBezTo>
                  <a:close/>
                  <a:moveTo>
                    <a:pt x="52" y="7"/>
                  </a:moveTo>
                  <a:cubicBezTo>
                    <a:pt x="52" y="45"/>
                    <a:pt x="52" y="45"/>
                    <a:pt x="52" y="45"/>
                  </a:cubicBezTo>
                  <a:cubicBezTo>
                    <a:pt x="52" y="49"/>
                    <a:pt x="49" y="53"/>
                    <a:pt x="45" y="53"/>
                  </a:cubicBezTo>
                  <a:cubicBezTo>
                    <a:pt x="7" y="53"/>
                    <a:pt x="7" y="53"/>
                    <a:pt x="7" y="53"/>
                  </a:cubicBezTo>
                  <a:cubicBezTo>
                    <a:pt x="3" y="53"/>
                    <a:pt x="0" y="49"/>
                    <a:pt x="0" y="45"/>
                  </a:cubicBezTo>
                  <a:cubicBezTo>
                    <a:pt x="0" y="7"/>
                    <a:pt x="0" y="7"/>
                    <a:pt x="0" y="7"/>
                  </a:cubicBezTo>
                  <a:cubicBezTo>
                    <a:pt x="0" y="4"/>
                    <a:pt x="3" y="0"/>
                    <a:pt x="7" y="0"/>
                  </a:cubicBezTo>
                  <a:cubicBezTo>
                    <a:pt x="45" y="0"/>
                    <a:pt x="45" y="0"/>
                    <a:pt x="45" y="0"/>
                  </a:cubicBezTo>
                  <a:cubicBezTo>
                    <a:pt x="49" y="0"/>
                    <a:pt x="52" y="4"/>
                    <a:pt x="52" y="7"/>
                  </a:cubicBezTo>
                  <a:close/>
                  <a:moveTo>
                    <a:pt x="49" y="7"/>
                  </a:moveTo>
                  <a:cubicBezTo>
                    <a:pt x="49" y="5"/>
                    <a:pt x="47" y="3"/>
                    <a:pt x="45" y="3"/>
                  </a:cubicBezTo>
                  <a:cubicBezTo>
                    <a:pt x="7" y="3"/>
                    <a:pt x="7" y="3"/>
                    <a:pt x="7" y="3"/>
                  </a:cubicBezTo>
                  <a:cubicBezTo>
                    <a:pt x="4" y="3"/>
                    <a:pt x="3" y="5"/>
                    <a:pt x="3" y="7"/>
                  </a:cubicBezTo>
                  <a:cubicBezTo>
                    <a:pt x="3" y="45"/>
                    <a:pt x="3" y="45"/>
                    <a:pt x="3" y="45"/>
                  </a:cubicBezTo>
                  <a:cubicBezTo>
                    <a:pt x="3" y="48"/>
                    <a:pt x="4" y="50"/>
                    <a:pt x="7" y="50"/>
                  </a:cubicBezTo>
                  <a:cubicBezTo>
                    <a:pt x="45" y="50"/>
                    <a:pt x="45" y="50"/>
                    <a:pt x="45" y="50"/>
                  </a:cubicBezTo>
                  <a:cubicBezTo>
                    <a:pt x="47" y="50"/>
                    <a:pt x="49" y="48"/>
                    <a:pt x="49" y="45"/>
                  </a:cubicBezTo>
                  <a:lnTo>
                    <a:pt x="49" y="7"/>
                  </a:lnTo>
                  <a:close/>
                </a:path>
              </a:pathLst>
            </a:custGeom>
            <a:solidFill>
              <a:srgbClr val="71BFEB">
                <a:alpha val="33000"/>
              </a:srgbClr>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1" rIns="68580" bIns="34291"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350" b="0" i="0" u="none" strike="noStrike" kern="0" cap="none" spc="0" normalizeH="0" baseline="0" noProof="0" dirty="0">
                <a:ln>
                  <a:noFill/>
                </a:ln>
                <a:solidFill>
                  <a:prstClr val="black"/>
                </a:solidFill>
                <a:effectLst/>
                <a:uLnTx/>
                <a:uFillTx/>
                <a:latin typeface="印品黑体" panose="00000500000000000000" pitchFamily="2" charset="-122"/>
              </a:endParaRPr>
            </a:p>
          </p:txBody>
        </p:sp>
        <p:sp>
          <p:nvSpPr>
            <p:cNvPr id="101" name="Freeform 31"/>
            <p:cNvSpPr>
              <a:spLocks noEditPoints="1"/>
            </p:cNvSpPr>
            <p:nvPr/>
          </p:nvSpPr>
          <p:spPr bwMode="auto">
            <a:xfrm>
              <a:off x="4033" y="8417"/>
              <a:ext cx="344" cy="374"/>
            </a:xfrm>
            <a:custGeom>
              <a:avLst/>
              <a:gdLst>
                <a:gd name="T0" fmla="*/ 42 w 58"/>
                <a:gd name="T1" fmla="*/ 4 h 63"/>
                <a:gd name="T2" fmla="*/ 41 w 58"/>
                <a:gd name="T3" fmla="*/ 10 h 63"/>
                <a:gd name="T4" fmla="*/ 17 w 58"/>
                <a:gd name="T5" fmla="*/ 47 h 63"/>
                <a:gd name="T6" fmla="*/ 15 w 58"/>
                <a:gd name="T7" fmla="*/ 54 h 63"/>
                <a:gd name="T8" fmla="*/ 19 w 58"/>
                <a:gd name="T9" fmla="*/ 47 h 63"/>
                <a:gd name="T10" fmla="*/ 49 w 58"/>
                <a:gd name="T11" fmla="*/ 19 h 63"/>
                <a:gd name="T12" fmla="*/ 53 w 58"/>
                <a:gd name="T13" fmla="*/ 14 h 63"/>
                <a:gd name="T14" fmla="*/ 48 w 58"/>
                <a:gd name="T15" fmla="*/ 19 h 63"/>
                <a:gd name="T16" fmla="*/ 4 w 58"/>
                <a:gd name="T17" fmla="*/ 43 h 63"/>
                <a:gd name="T18" fmla="*/ 11 w 58"/>
                <a:gd name="T19" fmla="*/ 41 h 63"/>
                <a:gd name="T20" fmla="*/ 57 w 58"/>
                <a:gd name="T21" fmla="*/ 28 h 63"/>
                <a:gd name="T22" fmla="*/ 51 w 58"/>
                <a:gd name="T23" fmla="*/ 30 h 63"/>
                <a:gd name="T24" fmla="*/ 57 w 58"/>
                <a:gd name="T25" fmla="*/ 28 h 63"/>
                <a:gd name="T26" fmla="*/ 1 w 58"/>
                <a:gd name="T27" fmla="*/ 28 h 63"/>
                <a:gd name="T28" fmla="*/ 7 w 58"/>
                <a:gd name="T29" fmla="*/ 30 h 63"/>
                <a:gd name="T30" fmla="*/ 48 w 58"/>
                <a:gd name="T31" fmla="*/ 39 h 63"/>
                <a:gd name="T32" fmla="*/ 54 w 58"/>
                <a:gd name="T33" fmla="*/ 44 h 63"/>
                <a:gd name="T34" fmla="*/ 49 w 58"/>
                <a:gd name="T35" fmla="*/ 39 h 63"/>
                <a:gd name="T36" fmla="*/ 5 w 58"/>
                <a:gd name="T37" fmla="*/ 16 h 63"/>
                <a:gd name="T38" fmla="*/ 11 w 58"/>
                <a:gd name="T39" fmla="*/ 18 h 63"/>
                <a:gd name="T40" fmla="*/ 41 w 58"/>
                <a:gd name="T41" fmla="*/ 47 h 63"/>
                <a:gd name="T42" fmla="*/ 42 w 58"/>
                <a:gd name="T43" fmla="*/ 54 h 63"/>
                <a:gd name="T44" fmla="*/ 44 w 58"/>
                <a:gd name="T45" fmla="*/ 53 h 63"/>
                <a:gd name="T46" fmla="*/ 18 w 58"/>
                <a:gd name="T47" fmla="*/ 11 h 63"/>
                <a:gd name="T48" fmla="*/ 16 w 58"/>
                <a:gd name="T49" fmla="*/ 4 h 63"/>
                <a:gd name="T50" fmla="*/ 17 w 58"/>
                <a:gd name="T51" fmla="*/ 10 h 63"/>
                <a:gd name="T52" fmla="*/ 30 w 58"/>
                <a:gd name="T53" fmla="*/ 1 h 63"/>
                <a:gd name="T54" fmla="*/ 28 w 58"/>
                <a:gd name="T55" fmla="*/ 7 h 63"/>
                <a:gd name="T56" fmla="*/ 40 w 58"/>
                <a:gd name="T57" fmla="*/ 41 h 63"/>
                <a:gd name="T58" fmla="*/ 37 w 58"/>
                <a:gd name="T59" fmla="*/ 51 h 63"/>
                <a:gd name="T60" fmla="*/ 38 w 58"/>
                <a:gd name="T61" fmla="*/ 55 h 63"/>
                <a:gd name="T62" fmla="*/ 35 w 58"/>
                <a:gd name="T63" fmla="*/ 60 h 63"/>
                <a:gd name="T64" fmla="*/ 28 w 58"/>
                <a:gd name="T65" fmla="*/ 63 h 63"/>
                <a:gd name="T66" fmla="*/ 21 w 58"/>
                <a:gd name="T67" fmla="*/ 58 h 63"/>
                <a:gd name="T68" fmla="*/ 22 w 58"/>
                <a:gd name="T69" fmla="*/ 53 h 63"/>
                <a:gd name="T70" fmla="*/ 21 w 58"/>
                <a:gd name="T71" fmla="*/ 49 h 63"/>
                <a:gd name="T72" fmla="*/ 13 w 58"/>
                <a:gd name="T73" fmla="*/ 29 h 63"/>
                <a:gd name="T74" fmla="*/ 33 w 58"/>
                <a:gd name="T75" fmla="*/ 61 h 63"/>
                <a:gd name="T76" fmla="*/ 25 w 58"/>
                <a:gd name="T77" fmla="*/ 61 h 63"/>
                <a:gd name="T78" fmla="*/ 33 w 58"/>
                <a:gd name="T79" fmla="*/ 61 h 63"/>
                <a:gd name="T80" fmla="*/ 23 w 58"/>
                <a:gd name="T81" fmla="*/ 58 h 63"/>
                <a:gd name="T82" fmla="*/ 31 w 58"/>
                <a:gd name="T83" fmla="*/ 58 h 63"/>
                <a:gd name="T84" fmla="*/ 34 w 58"/>
                <a:gd name="T85" fmla="*/ 57 h 63"/>
                <a:gd name="T86" fmla="*/ 23 w 58"/>
                <a:gd name="T87" fmla="*/ 55 h 63"/>
                <a:gd name="T88" fmla="*/ 36 w 58"/>
                <a:gd name="T89" fmla="*/ 55 h 63"/>
                <a:gd name="T90" fmla="*/ 25 w 58"/>
                <a:gd name="T91" fmla="*/ 52 h 63"/>
                <a:gd name="T92" fmla="*/ 34 w 58"/>
                <a:gd name="T93" fmla="*/ 52 h 63"/>
                <a:gd name="T94" fmla="*/ 34 w 58"/>
                <a:gd name="T95" fmla="*/ 50 h 63"/>
                <a:gd name="T96" fmla="*/ 25 w 58"/>
                <a:gd name="T97" fmla="*/ 49 h 63"/>
                <a:gd name="T98" fmla="*/ 34 w 58"/>
                <a:gd name="T99" fmla="*/ 50 h 63"/>
                <a:gd name="T100" fmla="*/ 15 w 58"/>
                <a:gd name="T101" fmla="*/ 29 h 63"/>
                <a:gd name="T102" fmla="*/ 25 w 58"/>
                <a:gd name="T103" fmla="*/ 47 h 63"/>
                <a:gd name="T104" fmla="*/ 24 w 58"/>
                <a:gd name="T105" fmla="*/ 31 h 63"/>
                <a:gd name="T106" fmla="*/ 31 w 58"/>
                <a:gd name="T107" fmla="*/ 47 h 63"/>
                <a:gd name="T108" fmla="*/ 35 w 58"/>
                <a:gd name="T109" fmla="*/ 32 h 63"/>
                <a:gd name="T110" fmla="*/ 35 w 58"/>
                <a:gd name="T111" fmla="*/ 4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8" h="63">
                  <a:moveTo>
                    <a:pt x="40" y="11"/>
                  </a:moveTo>
                  <a:cubicBezTo>
                    <a:pt x="39" y="10"/>
                    <a:pt x="39" y="10"/>
                    <a:pt x="39" y="9"/>
                  </a:cubicBezTo>
                  <a:cubicBezTo>
                    <a:pt x="42" y="4"/>
                    <a:pt x="42" y="4"/>
                    <a:pt x="42" y="4"/>
                  </a:cubicBezTo>
                  <a:cubicBezTo>
                    <a:pt x="43" y="4"/>
                    <a:pt x="43" y="3"/>
                    <a:pt x="44" y="4"/>
                  </a:cubicBezTo>
                  <a:cubicBezTo>
                    <a:pt x="44" y="4"/>
                    <a:pt x="44" y="5"/>
                    <a:pt x="44" y="5"/>
                  </a:cubicBezTo>
                  <a:cubicBezTo>
                    <a:pt x="41" y="10"/>
                    <a:pt x="41" y="10"/>
                    <a:pt x="41" y="10"/>
                  </a:cubicBezTo>
                  <a:cubicBezTo>
                    <a:pt x="41" y="10"/>
                    <a:pt x="41" y="11"/>
                    <a:pt x="40" y="11"/>
                  </a:cubicBezTo>
                  <a:cubicBezTo>
                    <a:pt x="40" y="11"/>
                    <a:pt x="40" y="11"/>
                    <a:pt x="40" y="11"/>
                  </a:cubicBezTo>
                  <a:close/>
                  <a:moveTo>
                    <a:pt x="17" y="47"/>
                  </a:moveTo>
                  <a:cubicBezTo>
                    <a:pt x="14" y="53"/>
                    <a:pt x="14" y="53"/>
                    <a:pt x="14" y="53"/>
                  </a:cubicBezTo>
                  <a:cubicBezTo>
                    <a:pt x="14" y="53"/>
                    <a:pt x="14" y="54"/>
                    <a:pt x="15" y="54"/>
                  </a:cubicBezTo>
                  <a:cubicBezTo>
                    <a:pt x="15" y="54"/>
                    <a:pt x="15" y="54"/>
                    <a:pt x="15" y="54"/>
                  </a:cubicBezTo>
                  <a:cubicBezTo>
                    <a:pt x="16" y="54"/>
                    <a:pt x="16" y="54"/>
                    <a:pt x="16" y="54"/>
                  </a:cubicBezTo>
                  <a:cubicBezTo>
                    <a:pt x="19" y="48"/>
                    <a:pt x="19" y="48"/>
                    <a:pt x="19" y="48"/>
                  </a:cubicBezTo>
                  <a:cubicBezTo>
                    <a:pt x="19" y="48"/>
                    <a:pt x="19" y="47"/>
                    <a:pt x="19" y="47"/>
                  </a:cubicBezTo>
                  <a:cubicBezTo>
                    <a:pt x="18" y="47"/>
                    <a:pt x="18" y="47"/>
                    <a:pt x="17" y="47"/>
                  </a:cubicBezTo>
                  <a:close/>
                  <a:moveTo>
                    <a:pt x="48" y="19"/>
                  </a:moveTo>
                  <a:cubicBezTo>
                    <a:pt x="49" y="19"/>
                    <a:pt x="49" y="19"/>
                    <a:pt x="49" y="19"/>
                  </a:cubicBezTo>
                  <a:cubicBezTo>
                    <a:pt x="54" y="16"/>
                    <a:pt x="54" y="16"/>
                    <a:pt x="54" y="16"/>
                  </a:cubicBezTo>
                  <a:cubicBezTo>
                    <a:pt x="55" y="15"/>
                    <a:pt x="55" y="15"/>
                    <a:pt x="54" y="14"/>
                  </a:cubicBezTo>
                  <a:cubicBezTo>
                    <a:pt x="54" y="14"/>
                    <a:pt x="54" y="14"/>
                    <a:pt x="53" y="14"/>
                  </a:cubicBezTo>
                  <a:cubicBezTo>
                    <a:pt x="48" y="17"/>
                    <a:pt x="48" y="17"/>
                    <a:pt x="48" y="17"/>
                  </a:cubicBezTo>
                  <a:cubicBezTo>
                    <a:pt x="47" y="17"/>
                    <a:pt x="47" y="18"/>
                    <a:pt x="48" y="18"/>
                  </a:cubicBezTo>
                  <a:cubicBezTo>
                    <a:pt x="48" y="19"/>
                    <a:pt x="48" y="19"/>
                    <a:pt x="48" y="19"/>
                  </a:cubicBezTo>
                  <a:close/>
                  <a:moveTo>
                    <a:pt x="10" y="39"/>
                  </a:moveTo>
                  <a:cubicBezTo>
                    <a:pt x="5" y="42"/>
                    <a:pt x="5" y="42"/>
                    <a:pt x="5" y="42"/>
                  </a:cubicBezTo>
                  <a:cubicBezTo>
                    <a:pt x="4" y="42"/>
                    <a:pt x="4" y="43"/>
                    <a:pt x="4" y="43"/>
                  </a:cubicBezTo>
                  <a:cubicBezTo>
                    <a:pt x="4" y="44"/>
                    <a:pt x="5" y="44"/>
                    <a:pt x="5" y="44"/>
                  </a:cubicBezTo>
                  <a:cubicBezTo>
                    <a:pt x="5" y="44"/>
                    <a:pt x="5" y="44"/>
                    <a:pt x="6" y="44"/>
                  </a:cubicBezTo>
                  <a:cubicBezTo>
                    <a:pt x="11" y="41"/>
                    <a:pt x="11" y="41"/>
                    <a:pt x="11" y="41"/>
                  </a:cubicBezTo>
                  <a:cubicBezTo>
                    <a:pt x="11" y="40"/>
                    <a:pt x="11" y="40"/>
                    <a:pt x="11" y="39"/>
                  </a:cubicBezTo>
                  <a:cubicBezTo>
                    <a:pt x="11" y="39"/>
                    <a:pt x="10" y="39"/>
                    <a:pt x="10" y="39"/>
                  </a:cubicBezTo>
                  <a:close/>
                  <a:moveTo>
                    <a:pt x="57" y="28"/>
                  </a:moveTo>
                  <a:cubicBezTo>
                    <a:pt x="51" y="28"/>
                    <a:pt x="51" y="28"/>
                    <a:pt x="51" y="28"/>
                  </a:cubicBezTo>
                  <a:cubicBezTo>
                    <a:pt x="51" y="28"/>
                    <a:pt x="50" y="28"/>
                    <a:pt x="50" y="29"/>
                  </a:cubicBezTo>
                  <a:cubicBezTo>
                    <a:pt x="50" y="29"/>
                    <a:pt x="51" y="30"/>
                    <a:pt x="51" y="30"/>
                  </a:cubicBezTo>
                  <a:cubicBezTo>
                    <a:pt x="57" y="30"/>
                    <a:pt x="57" y="30"/>
                    <a:pt x="57" y="30"/>
                  </a:cubicBezTo>
                  <a:cubicBezTo>
                    <a:pt x="58" y="30"/>
                    <a:pt x="58" y="29"/>
                    <a:pt x="58" y="29"/>
                  </a:cubicBezTo>
                  <a:cubicBezTo>
                    <a:pt x="58" y="28"/>
                    <a:pt x="58" y="28"/>
                    <a:pt x="57" y="28"/>
                  </a:cubicBezTo>
                  <a:close/>
                  <a:moveTo>
                    <a:pt x="8" y="29"/>
                  </a:moveTo>
                  <a:cubicBezTo>
                    <a:pt x="8" y="28"/>
                    <a:pt x="8" y="28"/>
                    <a:pt x="7" y="28"/>
                  </a:cubicBezTo>
                  <a:cubicBezTo>
                    <a:pt x="1" y="28"/>
                    <a:pt x="1" y="28"/>
                    <a:pt x="1" y="28"/>
                  </a:cubicBezTo>
                  <a:cubicBezTo>
                    <a:pt x="1" y="28"/>
                    <a:pt x="0" y="28"/>
                    <a:pt x="0" y="29"/>
                  </a:cubicBezTo>
                  <a:cubicBezTo>
                    <a:pt x="0" y="29"/>
                    <a:pt x="1" y="30"/>
                    <a:pt x="1" y="30"/>
                  </a:cubicBezTo>
                  <a:cubicBezTo>
                    <a:pt x="7" y="30"/>
                    <a:pt x="7" y="30"/>
                    <a:pt x="7" y="30"/>
                  </a:cubicBezTo>
                  <a:cubicBezTo>
                    <a:pt x="8" y="30"/>
                    <a:pt x="8" y="29"/>
                    <a:pt x="8" y="29"/>
                  </a:cubicBezTo>
                  <a:close/>
                  <a:moveTo>
                    <a:pt x="49" y="39"/>
                  </a:moveTo>
                  <a:cubicBezTo>
                    <a:pt x="48" y="39"/>
                    <a:pt x="48" y="39"/>
                    <a:pt x="48" y="39"/>
                  </a:cubicBezTo>
                  <a:cubicBezTo>
                    <a:pt x="47" y="40"/>
                    <a:pt x="47" y="40"/>
                    <a:pt x="48" y="41"/>
                  </a:cubicBezTo>
                  <a:cubicBezTo>
                    <a:pt x="53" y="44"/>
                    <a:pt x="53" y="44"/>
                    <a:pt x="53" y="44"/>
                  </a:cubicBezTo>
                  <a:cubicBezTo>
                    <a:pt x="53" y="44"/>
                    <a:pt x="53" y="44"/>
                    <a:pt x="54" y="44"/>
                  </a:cubicBezTo>
                  <a:cubicBezTo>
                    <a:pt x="54" y="44"/>
                    <a:pt x="54" y="44"/>
                    <a:pt x="54" y="43"/>
                  </a:cubicBezTo>
                  <a:cubicBezTo>
                    <a:pt x="55" y="43"/>
                    <a:pt x="55" y="42"/>
                    <a:pt x="54" y="42"/>
                  </a:cubicBezTo>
                  <a:lnTo>
                    <a:pt x="49" y="39"/>
                  </a:lnTo>
                  <a:close/>
                  <a:moveTo>
                    <a:pt x="6" y="14"/>
                  </a:moveTo>
                  <a:cubicBezTo>
                    <a:pt x="5" y="14"/>
                    <a:pt x="4" y="14"/>
                    <a:pt x="4" y="14"/>
                  </a:cubicBezTo>
                  <a:cubicBezTo>
                    <a:pt x="4" y="15"/>
                    <a:pt x="4" y="15"/>
                    <a:pt x="5" y="16"/>
                  </a:cubicBezTo>
                  <a:cubicBezTo>
                    <a:pt x="10" y="19"/>
                    <a:pt x="10" y="19"/>
                    <a:pt x="10" y="19"/>
                  </a:cubicBezTo>
                  <a:cubicBezTo>
                    <a:pt x="10" y="19"/>
                    <a:pt x="10" y="19"/>
                    <a:pt x="10" y="19"/>
                  </a:cubicBezTo>
                  <a:cubicBezTo>
                    <a:pt x="11" y="19"/>
                    <a:pt x="11" y="19"/>
                    <a:pt x="11" y="18"/>
                  </a:cubicBezTo>
                  <a:cubicBezTo>
                    <a:pt x="11" y="18"/>
                    <a:pt x="11" y="17"/>
                    <a:pt x="11" y="17"/>
                  </a:cubicBezTo>
                  <a:lnTo>
                    <a:pt x="6" y="14"/>
                  </a:lnTo>
                  <a:close/>
                  <a:moveTo>
                    <a:pt x="41" y="47"/>
                  </a:moveTo>
                  <a:cubicBezTo>
                    <a:pt x="41" y="47"/>
                    <a:pt x="40" y="47"/>
                    <a:pt x="40" y="47"/>
                  </a:cubicBezTo>
                  <a:cubicBezTo>
                    <a:pt x="39" y="47"/>
                    <a:pt x="39" y="48"/>
                    <a:pt x="39" y="48"/>
                  </a:cubicBezTo>
                  <a:cubicBezTo>
                    <a:pt x="42" y="54"/>
                    <a:pt x="42" y="54"/>
                    <a:pt x="42" y="54"/>
                  </a:cubicBezTo>
                  <a:cubicBezTo>
                    <a:pt x="43" y="54"/>
                    <a:pt x="43" y="54"/>
                    <a:pt x="43" y="54"/>
                  </a:cubicBezTo>
                  <a:cubicBezTo>
                    <a:pt x="43" y="54"/>
                    <a:pt x="44" y="54"/>
                    <a:pt x="44" y="54"/>
                  </a:cubicBezTo>
                  <a:cubicBezTo>
                    <a:pt x="44" y="54"/>
                    <a:pt x="44" y="53"/>
                    <a:pt x="44" y="53"/>
                  </a:cubicBezTo>
                  <a:lnTo>
                    <a:pt x="41" y="47"/>
                  </a:lnTo>
                  <a:close/>
                  <a:moveTo>
                    <a:pt x="17" y="10"/>
                  </a:moveTo>
                  <a:cubicBezTo>
                    <a:pt x="18" y="10"/>
                    <a:pt x="18" y="11"/>
                    <a:pt x="18" y="11"/>
                  </a:cubicBezTo>
                  <a:cubicBezTo>
                    <a:pt x="18" y="11"/>
                    <a:pt x="19" y="11"/>
                    <a:pt x="19" y="11"/>
                  </a:cubicBezTo>
                  <a:cubicBezTo>
                    <a:pt x="19" y="10"/>
                    <a:pt x="19" y="10"/>
                    <a:pt x="19" y="9"/>
                  </a:cubicBezTo>
                  <a:cubicBezTo>
                    <a:pt x="16" y="4"/>
                    <a:pt x="16" y="4"/>
                    <a:pt x="16" y="4"/>
                  </a:cubicBezTo>
                  <a:cubicBezTo>
                    <a:pt x="16" y="4"/>
                    <a:pt x="15" y="3"/>
                    <a:pt x="15" y="4"/>
                  </a:cubicBezTo>
                  <a:cubicBezTo>
                    <a:pt x="14" y="4"/>
                    <a:pt x="14" y="5"/>
                    <a:pt x="14" y="5"/>
                  </a:cubicBezTo>
                  <a:lnTo>
                    <a:pt x="17" y="10"/>
                  </a:lnTo>
                  <a:close/>
                  <a:moveTo>
                    <a:pt x="29" y="8"/>
                  </a:moveTo>
                  <a:cubicBezTo>
                    <a:pt x="30" y="8"/>
                    <a:pt x="30" y="7"/>
                    <a:pt x="30" y="7"/>
                  </a:cubicBezTo>
                  <a:cubicBezTo>
                    <a:pt x="30" y="1"/>
                    <a:pt x="30" y="1"/>
                    <a:pt x="30" y="1"/>
                  </a:cubicBezTo>
                  <a:cubicBezTo>
                    <a:pt x="30" y="0"/>
                    <a:pt x="30" y="0"/>
                    <a:pt x="29" y="0"/>
                  </a:cubicBezTo>
                  <a:cubicBezTo>
                    <a:pt x="29" y="0"/>
                    <a:pt x="28" y="0"/>
                    <a:pt x="28" y="1"/>
                  </a:cubicBezTo>
                  <a:cubicBezTo>
                    <a:pt x="28" y="7"/>
                    <a:pt x="28" y="7"/>
                    <a:pt x="28" y="7"/>
                  </a:cubicBezTo>
                  <a:cubicBezTo>
                    <a:pt x="28" y="7"/>
                    <a:pt x="29" y="8"/>
                    <a:pt x="29" y="8"/>
                  </a:cubicBezTo>
                  <a:close/>
                  <a:moveTo>
                    <a:pt x="45" y="29"/>
                  </a:moveTo>
                  <a:cubicBezTo>
                    <a:pt x="45" y="33"/>
                    <a:pt x="44" y="38"/>
                    <a:pt x="40" y="41"/>
                  </a:cubicBezTo>
                  <a:cubicBezTo>
                    <a:pt x="38" y="43"/>
                    <a:pt x="37" y="46"/>
                    <a:pt x="37" y="47"/>
                  </a:cubicBezTo>
                  <a:cubicBezTo>
                    <a:pt x="38" y="48"/>
                    <a:pt x="38" y="48"/>
                    <a:pt x="38" y="49"/>
                  </a:cubicBezTo>
                  <a:cubicBezTo>
                    <a:pt x="38" y="50"/>
                    <a:pt x="38" y="50"/>
                    <a:pt x="37" y="51"/>
                  </a:cubicBezTo>
                  <a:cubicBezTo>
                    <a:pt x="38" y="51"/>
                    <a:pt x="38" y="51"/>
                    <a:pt x="38" y="52"/>
                  </a:cubicBezTo>
                  <a:cubicBezTo>
                    <a:pt x="38" y="53"/>
                    <a:pt x="38" y="53"/>
                    <a:pt x="37" y="53"/>
                  </a:cubicBezTo>
                  <a:cubicBezTo>
                    <a:pt x="38" y="54"/>
                    <a:pt x="38" y="54"/>
                    <a:pt x="38" y="55"/>
                  </a:cubicBezTo>
                  <a:cubicBezTo>
                    <a:pt x="38" y="56"/>
                    <a:pt x="38" y="56"/>
                    <a:pt x="37" y="56"/>
                  </a:cubicBezTo>
                  <a:cubicBezTo>
                    <a:pt x="38" y="57"/>
                    <a:pt x="38" y="57"/>
                    <a:pt x="38" y="58"/>
                  </a:cubicBezTo>
                  <a:cubicBezTo>
                    <a:pt x="38" y="59"/>
                    <a:pt x="37" y="60"/>
                    <a:pt x="35" y="60"/>
                  </a:cubicBezTo>
                  <a:cubicBezTo>
                    <a:pt x="35" y="60"/>
                    <a:pt x="35" y="61"/>
                    <a:pt x="35" y="61"/>
                  </a:cubicBezTo>
                  <a:cubicBezTo>
                    <a:pt x="35" y="63"/>
                    <a:pt x="33" y="63"/>
                    <a:pt x="31" y="63"/>
                  </a:cubicBezTo>
                  <a:cubicBezTo>
                    <a:pt x="28" y="63"/>
                    <a:pt x="28" y="63"/>
                    <a:pt x="28" y="63"/>
                  </a:cubicBezTo>
                  <a:cubicBezTo>
                    <a:pt x="26" y="63"/>
                    <a:pt x="23" y="63"/>
                    <a:pt x="23" y="61"/>
                  </a:cubicBezTo>
                  <a:cubicBezTo>
                    <a:pt x="23" y="61"/>
                    <a:pt x="23" y="60"/>
                    <a:pt x="23" y="60"/>
                  </a:cubicBezTo>
                  <a:cubicBezTo>
                    <a:pt x="22" y="60"/>
                    <a:pt x="21" y="59"/>
                    <a:pt x="21" y="58"/>
                  </a:cubicBezTo>
                  <a:cubicBezTo>
                    <a:pt x="21" y="57"/>
                    <a:pt x="21" y="57"/>
                    <a:pt x="22" y="56"/>
                  </a:cubicBezTo>
                  <a:cubicBezTo>
                    <a:pt x="21" y="56"/>
                    <a:pt x="21" y="56"/>
                    <a:pt x="21" y="55"/>
                  </a:cubicBezTo>
                  <a:cubicBezTo>
                    <a:pt x="21" y="54"/>
                    <a:pt x="21" y="54"/>
                    <a:pt x="22" y="53"/>
                  </a:cubicBezTo>
                  <a:cubicBezTo>
                    <a:pt x="21" y="53"/>
                    <a:pt x="21" y="53"/>
                    <a:pt x="21" y="52"/>
                  </a:cubicBezTo>
                  <a:cubicBezTo>
                    <a:pt x="21" y="51"/>
                    <a:pt x="21" y="51"/>
                    <a:pt x="22" y="51"/>
                  </a:cubicBezTo>
                  <a:cubicBezTo>
                    <a:pt x="21" y="50"/>
                    <a:pt x="21" y="50"/>
                    <a:pt x="21" y="49"/>
                  </a:cubicBezTo>
                  <a:cubicBezTo>
                    <a:pt x="21" y="48"/>
                    <a:pt x="21" y="48"/>
                    <a:pt x="22" y="47"/>
                  </a:cubicBezTo>
                  <a:cubicBezTo>
                    <a:pt x="22" y="46"/>
                    <a:pt x="21" y="43"/>
                    <a:pt x="18" y="41"/>
                  </a:cubicBezTo>
                  <a:cubicBezTo>
                    <a:pt x="15" y="38"/>
                    <a:pt x="13" y="33"/>
                    <a:pt x="13" y="29"/>
                  </a:cubicBezTo>
                  <a:cubicBezTo>
                    <a:pt x="13" y="20"/>
                    <a:pt x="20" y="13"/>
                    <a:pt x="29" y="13"/>
                  </a:cubicBezTo>
                  <a:cubicBezTo>
                    <a:pt x="38" y="13"/>
                    <a:pt x="45" y="20"/>
                    <a:pt x="45" y="29"/>
                  </a:cubicBezTo>
                  <a:close/>
                  <a:moveTo>
                    <a:pt x="33" y="61"/>
                  </a:moveTo>
                  <a:cubicBezTo>
                    <a:pt x="33" y="61"/>
                    <a:pt x="32" y="60"/>
                    <a:pt x="31" y="60"/>
                  </a:cubicBezTo>
                  <a:cubicBezTo>
                    <a:pt x="28" y="60"/>
                    <a:pt x="28" y="60"/>
                    <a:pt x="28" y="60"/>
                  </a:cubicBezTo>
                  <a:cubicBezTo>
                    <a:pt x="26" y="60"/>
                    <a:pt x="26" y="61"/>
                    <a:pt x="25" y="61"/>
                  </a:cubicBezTo>
                  <a:cubicBezTo>
                    <a:pt x="26" y="61"/>
                    <a:pt x="26" y="61"/>
                    <a:pt x="28" y="61"/>
                  </a:cubicBezTo>
                  <a:cubicBezTo>
                    <a:pt x="31" y="61"/>
                    <a:pt x="31" y="61"/>
                    <a:pt x="31" y="61"/>
                  </a:cubicBezTo>
                  <a:cubicBezTo>
                    <a:pt x="32" y="61"/>
                    <a:pt x="33" y="61"/>
                    <a:pt x="33" y="61"/>
                  </a:cubicBezTo>
                  <a:close/>
                  <a:moveTo>
                    <a:pt x="34" y="57"/>
                  </a:moveTo>
                  <a:cubicBezTo>
                    <a:pt x="25" y="57"/>
                    <a:pt x="25" y="57"/>
                    <a:pt x="25" y="57"/>
                  </a:cubicBezTo>
                  <a:cubicBezTo>
                    <a:pt x="24" y="57"/>
                    <a:pt x="23" y="58"/>
                    <a:pt x="23" y="58"/>
                  </a:cubicBezTo>
                  <a:cubicBezTo>
                    <a:pt x="23" y="58"/>
                    <a:pt x="24" y="58"/>
                    <a:pt x="25" y="58"/>
                  </a:cubicBezTo>
                  <a:cubicBezTo>
                    <a:pt x="28" y="58"/>
                    <a:pt x="28" y="58"/>
                    <a:pt x="28" y="58"/>
                  </a:cubicBezTo>
                  <a:cubicBezTo>
                    <a:pt x="31" y="58"/>
                    <a:pt x="31" y="58"/>
                    <a:pt x="31" y="58"/>
                  </a:cubicBezTo>
                  <a:cubicBezTo>
                    <a:pt x="34" y="58"/>
                    <a:pt x="34" y="58"/>
                    <a:pt x="34" y="58"/>
                  </a:cubicBezTo>
                  <a:cubicBezTo>
                    <a:pt x="35" y="58"/>
                    <a:pt x="35" y="58"/>
                    <a:pt x="36" y="58"/>
                  </a:cubicBezTo>
                  <a:cubicBezTo>
                    <a:pt x="35" y="58"/>
                    <a:pt x="35" y="57"/>
                    <a:pt x="34" y="57"/>
                  </a:cubicBezTo>
                  <a:close/>
                  <a:moveTo>
                    <a:pt x="34" y="54"/>
                  </a:moveTo>
                  <a:cubicBezTo>
                    <a:pt x="25" y="54"/>
                    <a:pt x="25" y="54"/>
                    <a:pt x="25" y="54"/>
                  </a:cubicBezTo>
                  <a:cubicBezTo>
                    <a:pt x="24" y="54"/>
                    <a:pt x="23" y="55"/>
                    <a:pt x="23" y="55"/>
                  </a:cubicBezTo>
                  <a:cubicBezTo>
                    <a:pt x="23" y="55"/>
                    <a:pt x="24" y="55"/>
                    <a:pt x="25" y="55"/>
                  </a:cubicBezTo>
                  <a:cubicBezTo>
                    <a:pt x="34" y="55"/>
                    <a:pt x="34" y="55"/>
                    <a:pt x="34" y="55"/>
                  </a:cubicBezTo>
                  <a:cubicBezTo>
                    <a:pt x="35" y="55"/>
                    <a:pt x="35" y="55"/>
                    <a:pt x="36" y="55"/>
                  </a:cubicBezTo>
                  <a:cubicBezTo>
                    <a:pt x="35" y="55"/>
                    <a:pt x="35" y="54"/>
                    <a:pt x="34" y="54"/>
                  </a:cubicBezTo>
                  <a:close/>
                  <a:moveTo>
                    <a:pt x="34" y="52"/>
                  </a:moveTo>
                  <a:cubicBezTo>
                    <a:pt x="25" y="52"/>
                    <a:pt x="25" y="52"/>
                    <a:pt x="25" y="52"/>
                  </a:cubicBezTo>
                  <a:cubicBezTo>
                    <a:pt x="24" y="52"/>
                    <a:pt x="23" y="52"/>
                    <a:pt x="23" y="52"/>
                  </a:cubicBezTo>
                  <a:cubicBezTo>
                    <a:pt x="23" y="52"/>
                    <a:pt x="24" y="52"/>
                    <a:pt x="25" y="52"/>
                  </a:cubicBezTo>
                  <a:cubicBezTo>
                    <a:pt x="34" y="52"/>
                    <a:pt x="34" y="52"/>
                    <a:pt x="34" y="52"/>
                  </a:cubicBezTo>
                  <a:cubicBezTo>
                    <a:pt x="35" y="52"/>
                    <a:pt x="35" y="52"/>
                    <a:pt x="36" y="52"/>
                  </a:cubicBezTo>
                  <a:cubicBezTo>
                    <a:pt x="35" y="52"/>
                    <a:pt x="35" y="52"/>
                    <a:pt x="34" y="52"/>
                  </a:cubicBezTo>
                  <a:close/>
                  <a:moveTo>
                    <a:pt x="34" y="50"/>
                  </a:moveTo>
                  <a:cubicBezTo>
                    <a:pt x="35" y="50"/>
                    <a:pt x="35" y="49"/>
                    <a:pt x="36" y="49"/>
                  </a:cubicBezTo>
                  <a:cubicBezTo>
                    <a:pt x="35" y="49"/>
                    <a:pt x="35" y="49"/>
                    <a:pt x="34" y="49"/>
                  </a:cubicBezTo>
                  <a:cubicBezTo>
                    <a:pt x="25" y="49"/>
                    <a:pt x="25" y="49"/>
                    <a:pt x="25" y="49"/>
                  </a:cubicBezTo>
                  <a:cubicBezTo>
                    <a:pt x="24" y="49"/>
                    <a:pt x="23" y="49"/>
                    <a:pt x="23" y="49"/>
                  </a:cubicBezTo>
                  <a:cubicBezTo>
                    <a:pt x="23" y="49"/>
                    <a:pt x="24" y="50"/>
                    <a:pt x="25" y="50"/>
                  </a:cubicBezTo>
                  <a:lnTo>
                    <a:pt x="34" y="50"/>
                  </a:lnTo>
                  <a:close/>
                  <a:moveTo>
                    <a:pt x="43" y="29"/>
                  </a:moveTo>
                  <a:cubicBezTo>
                    <a:pt x="43" y="21"/>
                    <a:pt x="37" y="15"/>
                    <a:pt x="29" y="15"/>
                  </a:cubicBezTo>
                  <a:cubicBezTo>
                    <a:pt x="22" y="15"/>
                    <a:pt x="15" y="21"/>
                    <a:pt x="15" y="29"/>
                  </a:cubicBezTo>
                  <a:cubicBezTo>
                    <a:pt x="15" y="33"/>
                    <a:pt x="17" y="36"/>
                    <a:pt x="20" y="39"/>
                  </a:cubicBezTo>
                  <a:cubicBezTo>
                    <a:pt x="22" y="42"/>
                    <a:pt x="23" y="44"/>
                    <a:pt x="24" y="47"/>
                  </a:cubicBezTo>
                  <a:cubicBezTo>
                    <a:pt x="25" y="47"/>
                    <a:pt x="25" y="47"/>
                    <a:pt x="25" y="47"/>
                  </a:cubicBezTo>
                  <a:cubicBezTo>
                    <a:pt x="26" y="47"/>
                    <a:pt x="26" y="47"/>
                    <a:pt x="26" y="47"/>
                  </a:cubicBezTo>
                  <a:cubicBezTo>
                    <a:pt x="23" y="32"/>
                    <a:pt x="23" y="32"/>
                    <a:pt x="23" y="32"/>
                  </a:cubicBezTo>
                  <a:cubicBezTo>
                    <a:pt x="23" y="32"/>
                    <a:pt x="24" y="31"/>
                    <a:pt x="24" y="31"/>
                  </a:cubicBezTo>
                  <a:cubicBezTo>
                    <a:pt x="25" y="31"/>
                    <a:pt x="25" y="31"/>
                    <a:pt x="25" y="32"/>
                  </a:cubicBezTo>
                  <a:cubicBezTo>
                    <a:pt x="28" y="47"/>
                    <a:pt x="28" y="47"/>
                    <a:pt x="28" y="47"/>
                  </a:cubicBezTo>
                  <a:cubicBezTo>
                    <a:pt x="31" y="47"/>
                    <a:pt x="31" y="47"/>
                    <a:pt x="31" y="47"/>
                  </a:cubicBezTo>
                  <a:cubicBezTo>
                    <a:pt x="33" y="32"/>
                    <a:pt x="33" y="32"/>
                    <a:pt x="33" y="32"/>
                  </a:cubicBezTo>
                  <a:cubicBezTo>
                    <a:pt x="33" y="31"/>
                    <a:pt x="34" y="31"/>
                    <a:pt x="35" y="31"/>
                  </a:cubicBezTo>
                  <a:cubicBezTo>
                    <a:pt x="35" y="31"/>
                    <a:pt x="35" y="32"/>
                    <a:pt x="35" y="32"/>
                  </a:cubicBezTo>
                  <a:cubicBezTo>
                    <a:pt x="33" y="47"/>
                    <a:pt x="33" y="47"/>
                    <a:pt x="33" y="47"/>
                  </a:cubicBezTo>
                  <a:cubicBezTo>
                    <a:pt x="34" y="47"/>
                    <a:pt x="34" y="47"/>
                    <a:pt x="34" y="47"/>
                  </a:cubicBezTo>
                  <a:cubicBezTo>
                    <a:pt x="35" y="47"/>
                    <a:pt x="35" y="47"/>
                    <a:pt x="35" y="47"/>
                  </a:cubicBezTo>
                  <a:cubicBezTo>
                    <a:pt x="35" y="44"/>
                    <a:pt x="37" y="42"/>
                    <a:pt x="39" y="39"/>
                  </a:cubicBezTo>
                  <a:cubicBezTo>
                    <a:pt x="42" y="36"/>
                    <a:pt x="43" y="33"/>
                    <a:pt x="43" y="29"/>
                  </a:cubicBezTo>
                  <a:close/>
                </a:path>
              </a:pathLst>
            </a:custGeom>
            <a:solidFill>
              <a:srgbClr val="71BFEB">
                <a:alpha val="33000"/>
              </a:srgbClr>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1" rIns="68580" bIns="34291"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350" b="0" i="0" u="none" strike="noStrike" kern="0" cap="none" spc="0" normalizeH="0" baseline="0" noProof="0" dirty="0">
                <a:ln>
                  <a:noFill/>
                </a:ln>
                <a:solidFill>
                  <a:prstClr val="black"/>
                </a:solidFill>
                <a:effectLst/>
                <a:uLnTx/>
                <a:uFillTx/>
                <a:latin typeface="印品黑体" panose="00000500000000000000" pitchFamily="2" charset="-122"/>
              </a:endParaRPr>
            </a:p>
          </p:txBody>
        </p:sp>
        <p:sp>
          <p:nvSpPr>
            <p:cNvPr id="102" name="Freeform 85"/>
            <p:cNvSpPr>
              <a:spLocks noEditPoints="1"/>
            </p:cNvSpPr>
            <p:nvPr/>
          </p:nvSpPr>
          <p:spPr bwMode="auto">
            <a:xfrm>
              <a:off x="3695" y="7518"/>
              <a:ext cx="296" cy="223"/>
            </a:xfrm>
            <a:custGeom>
              <a:avLst/>
              <a:gdLst>
                <a:gd name="T0" fmla="*/ 53 w 71"/>
                <a:gd name="T1" fmla="*/ 5 h 51"/>
                <a:gd name="T2" fmla="*/ 0 w 71"/>
                <a:gd name="T3" fmla="*/ 12 h 51"/>
                <a:gd name="T4" fmla="*/ 8 w 71"/>
                <a:gd name="T5" fmla="*/ 33 h 51"/>
                <a:gd name="T6" fmla="*/ 12 w 71"/>
                <a:gd name="T7" fmla="*/ 43 h 51"/>
                <a:gd name="T8" fmla="*/ 46 w 71"/>
                <a:gd name="T9" fmla="*/ 40 h 51"/>
                <a:gd name="T10" fmla="*/ 11 w 71"/>
                <a:gd name="T11" fmla="*/ 35 h 51"/>
                <a:gd name="T12" fmla="*/ 48 w 71"/>
                <a:gd name="T13" fmla="*/ 31 h 51"/>
                <a:gd name="T14" fmla="*/ 56 w 71"/>
                <a:gd name="T15" fmla="*/ 6 h 51"/>
                <a:gd name="T16" fmla="*/ 71 w 71"/>
                <a:gd name="T17" fmla="*/ 2 h 51"/>
                <a:gd name="T18" fmla="*/ 45 w 71"/>
                <a:gd name="T19" fmla="*/ 18 h 51"/>
                <a:gd name="T20" fmla="*/ 49 w 71"/>
                <a:gd name="T21" fmla="*/ 18 h 51"/>
                <a:gd name="T22" fmla="*/ 45 w 71"/>
                <a:gd name="T23" fmla="*/ 20 h 51"/>
                <a:gd name="T24" fmla="*/ 9 w 71"/>
                <a:gd name="T25" fmla="*/ 30 h 51"/>
                <a:gd name="T26" fmla="*/ 12 w 71"/>
                <a:gd name="T27" fmla="*/ 32 h 51"/>
                <a:gd name="T28" fmla="*/ 28 w 71"/>
                <a:gd name="T29" fmla="*/ 18 h 51"/>
                <a:gd name="T30" fmla="*/ 35 w 71"/>
                <a:gd name="T31" fmla="*/ 18 h 51"/>
                <a:gd name="T32" fmla="*/ 43 w 71"/>
                <a:gd name="T33" fmla="*/ 18 h 51"/>
                <a:gd name="T34" fmla="*/ 28 w 71"/>
                <a:gd name="T35" fmla="*/ 20 h 51"/>
                <a:gd name="T36" fmla="*/ 28 w 71"/>
                <a:gd name="T37" fmla="*/ 25 h 51"/>
                <a:gd name="T38" fmla="*/ 21 w 71"/>
                <a:gd name="T39" fmla="*/ 25 h 51"/>
                <a:gd name="T40" fmla="*/ 26 w 71"/>
                <a:gd name="T41" fmla="*/ 25 h 51"/>
                <a:gd name="T42" fmla="*/ 20 w 71"/>
                <a:gd name="T43" fmla="*/ 13 h 51"/>
                <a:gd name="T44" fmla="*/ 18 w 71"/>
                <a:gd name="T45" fmla="*/ 18 h 51"/>
                <a:gd name="T46" fmla="*/ 18 w 71"/>
                <a:gd name="T47" fmla="*/ 13 h 51"/>
                <a:gd name="T48" fmla="*/ 19 w 71"/>
                <a:gd name="T49" fmla="*/ 25 h 51"/>
                <a:gd name="T50" fmla="*/ 18 w 71"/>
                <a:gd name="T51" fmla="*/ 20 h 51"/>
                <a:gd name="T52" fmla="*/ 5 w 71"/>
                <a:gd name="T53" fmla="*/ 20 h 51"/>
                <a:gd name="T54" fmla="*/ 13 w 71"/>
                <a:gd name="T55" fmla="*/ 27 h 51"/>
                <a:gd name="T56" fmla="*/ 14 w 71"/>
                <a:gd name="T57" fmla="*/ 32 h 51"/>
                <a:gd name="T58" fmla="*/ 26 w 71"/>
                <a:gd name="T59" fmla="*/ 27 h 51"/>
                <a:gd name="T60" fmla="*/ 21 w 71"/>
                <a:gd name="T61" fmla="*/ 27 h 51"/>
                <a:gd name="T62" fmla="*/ 33 w 71"/>
                <a:gd name="T63" fmla="*/ 32 h 51"/>
                <a:gd name="T64" fmla="*/ 36 w 71"/>
                <a:gd name="T65" fmla="*/ 27 h 51"/>
                <a:gd name="T66" fmla="*/ 35 w 71"/>
                <a:gd name="T67" fmla="*/ 32 h 51"/>
                <a:gd name="T68" fmla="*/ 37 w 71"/>
                <a:gd name="T69" fmla="*/ 20 h 51"/>
                <a:gd name="T70" fmla="*/ 36 w 71"/>
                <a:gd name="T71" fmla="*/ 25 h 51"/>
                <a:gd name="T72" fmla="*/ 9 w 71"/>
                <a:gd name="T73" fmla="*/ 13 h 51"/>
                <a:gd name="T74" fmla="*/ 3 w 71"/>
                <a:gd name="T75" fmla="*/ 14 h 51"/>
                <a:gd name="T76" fmla="*/ 42 w 71"/>
                <a:gd name="T77" fmla="*/ 32 h 51"/>
                <a:gd name="T78" fmla="*/ 46 w 71"/>
                <a:gd name="T79" fmla="*/ 27 h 51"/>
                <a:gd name="T80" fmla="*/ 13 w 71"/>
                <a:gd name="T81" fmla="*/ 44 h 51"/>
                <a:gd name="T82" fmla="*/ 17 w 71"/>
                <a:gd name="T83" fmla="*/ 48 h 51"/>
                <a:gd name="T84" fmla="*/ 12 w 71"/>
                <a:gd name="T85" fmla="*/ 48 h 51"/>
                <a:gd name="T86" fmla="*/ 13 w 71"/>
                <a:gd name="T87" fmla="*/ 49 h 51"/>
                <a:gd name="T88" fmla="*/ 40 w 71"/>
                <a:gd name="T89" fmla="*/ 51 h 51"/>
                <a:gd name="T90" fmla="*/ 40 w 71"/>
                <a:gd name="T91" fmla="*/ 49 h 51"/>
                <a:gd name="T92" fmla="*/ 42 w 71"/>
                <a:gd name="T93" fmla="*/ 48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1" h="51">
                  <a:moveTo>
                    <a:pt x="70" y="0"/>
                  </a:moveTo>
                  <a:cubicBezTo>
                    <a:pt x="59" y="0"/>
                    <a:pt x="59" y="0"/>
                    <a:pt x="59" y="0"/>
                  </a:cubicBezTo>
                  <a:cubicBezTo>
                    <a:pt x="56" y="0"/>
                    <a:pt x="54" y="2"/>
                    <a:pt x="53" y="5"/>
                  </a:cubicBezTo>
                  <a:cubicBezTo>
                    <a:pt x="51" y="10"/>
                    <a:pt x="51" y="10"/>
                    <a:pt x="51" y="10"/>
                  </a:cubicBezTo>
                  <a:cubicBezTo>
                    <a:pt x="4" y="10"/>
                    <a:pt x="4" y="10"/>
                    <a:pt x="4" y="10"/>
                  </a:cubicBezTo>
                  <a:cubicBezTo>
                    <a:pt x="2" y="10"/>
                    <a:pt x="1" y="11"/>
                    <a:pt x="0" y="12"/>
                  </a:cubicBezTo>
                  <a:cubicBezTo>
                    <a:pt x="0" y="13"/>
                    <a:pt x="0" y="14"/>
                    <a:pt x="0" y="16"/>
                  </a:cubicBezTo>
                  <a:cubicBezTo>
                    <a:pt x="6" y="31"/>
                    <a:pt x="6" y="31"/>
                    <a:pt x="6" y="31"/>
                  </a:cubicBezTo>
                  <a:cubicBezTo>
                    <a:pt x="7" y="32"/>
                    <a:pt x="7" y="32"/>
                    <a:pt x="8" y="33"/>
                  </a:cubicBezTo>
                  <a:cubicBezTo>
                    <a:pt x="8" y="33"/>
                    <a:pt x="8" y="33"/>
                    <a:pt x="8" y="34"/>
                  </a:cubicBezTo>
                  <a:cubicBezTo>
                    <a:pt x="8" y="38"/>
                    <a:pt x="8" y="38"/>
                    <a:pt x="8" y="38"/>
                  </a:cubicBezTo>
                  <a:cubicBezTo>
                    <a:pt x="8" y="41"/>
                    <a:pt x="10" y="43"/>
                    <a:pt x="12" y="43"/>
                  </a:cubicBezTo>
                  <a:cubicBezTo>
                    <a:pt x="46" y="43"/>
                    <a:pt x="46" y="43"/>
                    <a:pt x="46" y="43"/>
                  </a:cubicBezTo>
                  <a:cubicBezTo>
                    <a:pt x="46" y="43"/>
                    <a:pt x="47" y="42"/>
                    <a:pt x="47" y="41"/>
                  </a:cubicBezTo>
                  <a:cubicBezTo>
                    <a:pt x="47" y="41"/>
                    <a:pt x="46" y="40"/>
                    <a:pt x="46" y="40"/>
                  </a:cubicBezTo>
                  <a:cubicBezTo>
                    <a:pt x="12" y="40"/>
                    <a:pt x="12" y="40"/>
                    <a:pt x="12" y="40"/>
                  </a:cubicBezTo>
                  <a:cubicBezTo>
                    <a:pt x="11" y="40"/>
                    <a:pt x="11" y="39"/>
                    <a:pt x="11" y="38"/>
                  </a:cubicBezTo>
                  <a:cubicBezTo>
                    <a:pt x="11" y="35"/>
                    <a:pt x="11" y="35"/>
                    <a:pt x="11" y="35"/>
                  </a:cubicBezTo>
                  <a:cubicBezTo>
                    <a:pt x="11" y="35"/>
                    <a:pt x="12" y="35"/>
                    <a:pt x="12" y="35"/>
                  </a:cubicBezTo>
                  <a:cubicBezTo>
                    <a:pt x="42" y="35"/>
                    <a:pt x="42" y="35"/>
                    <a:pt x="42" y="35"/>
                  </a:cubicBezTo>
                  <a:cubicBezTo>
                    <a:pt x="45" y="35"/>
                    <a:pt x="47" y="33"/>
                    <a:pt x="48" y="31"/>
                  </a:cubicBezTo>
                  <a:cubicBezTo>
                    <a:pt x="54" y="13"/>
                    <a:pt x="54" y="13"/>
                    <a:pt x="54" y="13"/>
                  </a:cubicBezTo>
                  <a:cubicBezTo>
                    <a:pt x="54" y="13"/>
                    <a:pt x="54" y="12"/>
                    <a:pt x="54" y="12"/>
                  </a:cubicBezTo>
                  <a:cubicBezTo>
                    <a:pt x="56" y="6"/>
                    <a:pt x="56" y="6"/>
                    <a:pt x="56" y="6"/>
                  </a:cubicBezTo>
                  <a:cubicBezTo>
                    <a:pt x="56" y="4"/>
                    <a:pt x="58" y="3"/>
                    <a:pt x="59" y="3"/>
                  </a:cubicBezTo>
                  <a:cubicBezTo>
                    <a:pt x="70" y="3"/>
                    <a:pt x="70" y="3"/>
                    <a:pt x="70" y="3"/>
                  </a:cubicBezTo>
                  <a:cubicBezTo>
                    <a:pt x="70" y="3"/>
                    <a:pt x="71" y="3"/>
                    <a:pt x="71" y="2"/>
                  </a:cubicBezTo>
                  <a:cubicBezTo>
                    <a:pt x="71" y="1"/>
                    <a:pt x="70" y="0"/>
                    <a:pt x="70" y="0"/>
                  </a:cubicBezTo>
                  <a:close/>
                  <a:moveTo>
                    <a:pt x="49" y="18"/>
                  </a:moveTo>
                  <a:cubicBezTo>
                    <a:pt x="45" y="18"/>
                    <a:pt x="45" y="18"/>
                    <a:pt x="45" y="18"/>
                  </a:cubicBezTo>
                  <a:cubicBezTo>
                    <a:pt x="46" y="13"/>
                    <a:pt x="46" y="13"/>
                    <a:pt x="46" y="13"/>
                  </a:cubicBezTo>
                  <a:cubicBezTo>
                    <a:pt x="50" y="13"/>
                    <a:pt x="50" y="13"/>
                    <a:pt x="50" y="13"/>
                  </a:cubicBezTo>
                  <a:lnTo>
                    <a:pt x="49" y="18"/>
                  </a:lnTo>
                  <a:close/>
                  <a:moveTo>
                    <a:pt x="47" y="25"/>
                  </a:moveTo>
                  <a:cubicBezTo>
                    <a:pt x="44" y="25"/>
                    <a:pt x="44" y="25"/>
                    <a:pt x="44" y="25"/>
                  </a:cubicBezTo>
                  <a:cubicBezTo>
                    <a:pt x="45" y="20"/>
                    <a:pt x="45" y="20"/>
                    <a:pt x="45" y="20"/>
                  </a:cubicBezTo>
                  <a:cubicBezTo>
                    <a:pt x="48" y="20"/>
                    <a:pt x="48" y="20"/>
                    <a:pt x="48" y="20"/>
                  </a:cubicBezTo>
                  <a:lnTo>
                    <a:pt x="47" y="25"/>
                  </a:lnTo>
                  <a:close/>
                  <a:moveTo>
                    <a:pt x="9" y="30"/>
                  </a:moveTo>
                  <a:cubicBezTo>
                    <a:pt x="8" y="27"/>
                    <a:pt x="8" y="27"/>
                    <a:pt x="8" y="27"/>
                  </a:cubicBezTo>
                  <a:cubicBezTo>
                    <a:pt x="11" y="27"/>
                    <a:pt x="11" y="27"/>
                    <a:pt x="11" y="27"/>
                  </a:cubicBezTo>
                  <a:cubicBezTo>
                    <a:pt x="12" y="32"/>
                    <a:pt x="12" y="32"/>
                    <a:pt x="12" y="32"/>
                  </a:cubicBezTo>
                  <a:cubicBezTo>
                    <a:pt x="11" y="32"/>
                    <a:pt x="10" y="31"/>
                    <a:pt x="9" y="30"/>
                  </a:cubicBezTo>
                  <a:close/>
                  <a:moveTo>
                    <a:pt x="35" y="18"/>
                  </a:moveTo>
                  <a:cubicBezTo>
                    <a:pt x="28" y="18"/>
                    <a:pt x="28" y="18"/>
                    <a:pt x="28" y="18"/>
                  </a:cubicBezTo>
                  <a:cubicBezTo>
                    <a:pt x="29" y="13"/>
                    <a:pt x="29" y="13"/>
                    <a:pt x="29" y="13"/>
                  </a:cubicBezTo>
                  <a:cubicBezTo>
                    <a:pt x="35" y="13"/>
                    <a:pt x="35" y="13"/>
                    <a:pt x="35" y="13"/>
                  </a:cubicBezTo>
                  <a:lnTo>
                    <a:pt x="35" y="18"/>
                  </a:lnTo>
                  <a:close/>
                  <a:moveTo>
                    <a:pt x="37" y="13"/>
                  </a:moveTo>
                  <a:cubicBezTo>
                    <a:pt x="44" y="13"/>
                    <a:pt x="44" y="13"/>
                    <a:pt x="44" y="13"/>
                  </a:cubicBezTo>
                  <a:cubicBezTo>
                    <a:pt x="43" y="18"/>
                    <a:pt x="43" y="18"/>
                    <a:pt x="43" y="18"/>
                  </a:cubicBezTo>
                  <a:cubicBezTo>
                    <a:pt x="37" y="18"/>
                    <a:pt x="37" y="18"/>
                    <a:pt x="37" y="18"/>
                  </a:cubicBezTo>
                  <a:lnTo>
                    <a:pt x="37" y="13"/>
                  </a:lnTo>
                  <a:close/>
                  <a:moveTo>
                    <a:pt x="28" y="20"/>
                  </a:moveTo>
                  <a:cubicBezTo>
                    <a:pt x="35" y="20"/>
                    <a:pt x="35" y="20"/>
                    <a:pt x="35" y="20"/>
                  </a:cubicBezTo>
                  <a:cubicBezTo>
                    <a:pt x="34" y="25"/>
                    <a:pt x="34" y="25"/>
                    <a:pt x="34" y="25"/>
                  </a:cubicBezTo>
                  <a:cubicBezTo>
                    <a:pt x="28" y="25"/>
                    <a:pt x="28" y="25"/>
                    <a:pt x="28" y="25"/>
                  </a:cubicBezTo>
                  <a:lnTo>
                    <a:pt x="28" y="20"/>
                  </a:lnTo>
                  <a:close/>
                  <a:moveTo>
                    <a:pt x="26" y="25"/>
                  </a:moveTo>
                  <a:cubicBezTo>
                    <a:pt x="21" y="25"/>
                    <a:pt x="21" y="25"/>
                    <a:pt x="21" y="25"/>
                  </a:cubicBezTo>
                  <a:cubicBezTo>
                    <a:pt x="20" y="20"/>
                    <a:pt x="20" y="20"/>
                    <a:pt x="20" y="20"/>
                  </a:cubicBezTo>
                  <a:cubicBezTo>
                    <a:pt x="26" y="20"/>
                    <a:pt x="26" y="20"/>
                    <a:pt x="26" y="20"/>
                  </a:cubicBezTo>
                  <a:lnTo>
                    <a:pt x="26" y="25"/>
                  </a:lnTo>
                  <a:close/>
                  <a:moveTo>
                    <a:pt x="26" y="18"/>
                  </a:moveTo>
                  <a:cubicBezTo>
                    <a:pt x="20" y="18"/>
                    <a:pt x="20" y="18"/>
                    <a:pt x="20" y="18"/>
                  </a:cubicBezTo>
                  <a:cubicBezTo>
                    <a:pt x="20" y="13"/>
                    <a:pt x="20" y="13"/>
                    <a:pt x="20" y="13"/>
                  </a:cubicBezTo>
                  <a:cubicBezTo>
                    <a:pt x="27" y="13"/>
                    <a:pt x="27" y="13"/>
                    <a:pt x="27" y="13"/>
                  </a:cubicBezTo>
                  <a:lnTo>
                    <a:pt x="26" y="18"/>
                  </a:lnTo>
                  <a:close/>
                  <a:moveTo>
                    <a:pt x="18" y="18"/>
                  </a:moveTo>
                  <a:cubicBezTo>
                    <a:pt x="12" y="18"/>
                    <a:pt x="12" y="18"/>
                    <a:pt x="12" y="18"/>
                  </a:cubicBezTo>
                  <a:cubicBezTo>
                    <a:pt x="11" y="13"/>
                    <a:pt x="11" y="13"/>
                    <a:pt x="11" y="13"/>
                  </a:cubicBezTo>
                  <a:cubicBezTo>
                    <a:pt x="18" y="13"/>
                    <a:pt x="18" y="13"/>
                    <a:pt x="18" y="13"/>
                  </a:cubicBezTo>
                  <a:lnTo>
                    <a:pt x="18" y="18"/>
                  </a:lnTo>
                  <a:close/>
                  <a:moveTo>
                    <a:pt x="18" y="20"/>
                  </a:moveTo>
                  <a:cubicBezTo>
                    <a:pt x="19" y="25"/>
                    <a:pt x="19" y="25"/>
                    <a:pt x="19" y="25"/>
                  </a:cubicBezTo>
                  <a:cubicBezTo>
                    <a:pt x="13" y="25"/>
                    <a:pt x="13" y="25"/>
                    <a:pt x="13" y="25"/>
                  </a:cubicBezTo>
                  <a:cubicBezTo>
                    <a:pt x="12" y="20"/>
                    <a:pt x="12" y="20"/>
                    <a:pt x="12" y="20"/>
                  </a:cubicBezTo>
                  <a:lnTo>
                    <a:pt x="18" y="20"/>
                  </a:lnTo>
                  <a:close/>
                  <a:moveTo>
                    <a:pt x="11" y="25"/>
                  </a:moveTo>
                  <a:cubicBezTo>
                    <a:pt x="7" y="25"/>
                    <a:pt x="7" y="25"/>
                    <a:pt x="7" y="25"/>
                  </a:cubicBezTo>
                  <a:cubicBezTo>
                    <a:pt x="5" y="20"/>
                    <a:pt x="5" y="20"/>
                    <a:pt x="5" y="20"/>
                  </a:cubicBezTo>
                  <a:cubicBezTo>
                    <a:pt x="10" y="20"/>
                    <a:pt x="10" y="20"/>
                    <a:pt x="10" y="20"/>
                  </a:cubicBezTo>
                  <a:lnTo>
                    <a:pt x="11" y="25"/>
                  </a:lnTo>
                  <a:close/>
                  <a:moveTo>
                    <a:pt x="13" y="27"/>
                  </a:moveTo>
                  <a:cubicBezTo>
                    <a:pt x="19" y="27"/>
                    <a:pt x="19" y="27"/>
                    <a:pt x="19" y="27"/>
                  </a:cubicBezTo>
                  <a:cubicBezTo>
                    <a:pt x="19" y="32"/>
                    <a:pt x="19" y="32"/>
                    <a:pt x="19" y="32"/>
                  </a:cubicBezTo>
                  <a:cubicBezTo>
                    <a:pt x="14" y="32"/>
                    <a:pt x="14" y="32"/>
                    <a:pt x="14" y="32"/>
                  </a:cubicBezTo>
                  <a:lnTo>
                    <a:pt x="13" y="27"/>
                  </a:lnTo>
                  <a:close/>
                  <a:moveTo>
                    <a:pt x="21" y="27"/>
                  </a:moveTo>
                  <a:cubicBezTo>
                    <a:pt x="26" y="27"/>
                    <a:pt x="26" y="27"/>
                    <a:pt x="26" y="27"/>
                  </a:cubicBezTo>
                  <a:cubicBezTo>
                    <a:pt x="26" y="32"/>
                    <a:pt x="26" y="32"/>
                    <a:pt x="26" y="32"/>
                  </a:cubicBezTo>
                  <a:cubicBezTo>
                    <a:pt x="21" y="32"/>
                    <a:pt x="21" y="32"/>
                    <a:pt x="21" y="32"/>
                  </a:cubicBezTo>
                  <a:lnTo>
                    <a:pt x="21" y="27"/>
                  </a:lnTo>
                  <a:close/>
                  <a:moveTo>
                    <a:pt x="28" y="27"/>
                  </a:moveTo>
                  <a:cubicBezTo>
                    <a:pt x="34" y="27"/>
                    <a:pt x="34" y="27"/>
                    <a:pt x="34" y="27"/>
                  </a:cubicBezTo>
                  <a:cubicBezTo>
                    <a:pt x="33" y="32"/>
                    <a:pt x="33" y="32"/>
                    <a:pt x="33" y="32"/>
                  </a:cubicBezTo>
                  <a:cubicBezTo>
                    <a:pt x="28" y="32"/>
                    <a:pt x="28" y="32"/>
                    <a:pt x="28" y="32"/>
                  </a:cubicBezTo>
                  <a:lnTo>
                    <a:pt x="28" y="27"/>
                  </a:lnTo>
                  <a:close/>
                  <a:moveTo>
                    <a:pt x="36" y="27"/>
                  </a:moveTo>
                  <a:cubicBezTo>
                    <a:pt x="41" y="27"/>
                    <a:pt x="41" y="27"/>
                    <a:pt x="41" y="27"/>
                  </a:cubicBezTo>
                  <a:cubicBezTo>
                    <a:pt x="40" y="32"/>
                    <a:pt x="40" y="32"/>
                    <a:pt x="40" y="32"/>
                  </a:cubicBezTo>
                  <a:cubicBezTo>
                    <a:pt x="35" y="32"/>
                    <a:pt x="35" y="32"/>
                    <a:pt x="35" y="32"/>
                  </a:cubicBezTo>
                  <a:lnTo>
                    <a:pt x="36" y="27"/>
                  </a:lnTo>
                  <a:close/>
                  <a:moveTo>
                    <a:pt x="36" y="25"/>
                  </a:moveTo>
                  <a:cubicBezTo>
                    <a:pt x="37" y="20"/>
                    <a:pt x="37" y="20"/>
                    <a:pt x="37" y="20"/>
                  </a:cubicBezTo>
                  <a:cubicBezTo>
                    <a:pt x="43" y="20"/>
                    <a:pt x="43" y="20"/>
                    <a:pt x="43" y="20"/>
                  </a:cubicBezTo>
                  <a:cubicBezTo>
                    <a:pt x="42" y="25"/>
                    <a:pt x="42" y="25"/>
                    <a:pt x="42" y="25"/>
                  </a:cubicBezTo>
                  <a:lnTo>
                    <a:pt x="36" y="25"/>
                  </a:lnTo>
                  <a:close/>
                  <a:moveTo>
                    <a:pt x="4" y="13"/>
                  </a:moveTo>
                  <a:cubicBezTo>
                    <a:pt x="4" y="13"/>
                    <a:pt x="4" y="13"/>
                    <a:pt x="4" y="13"/>
                  </a:cubicBezTo>
                  <a:cubicBezTo>
                    <a:pt x="9" y="13"/>
                    <a:pt x="9" y="13"/>
                    <a:pt x="9" y="13"/>
                  </a:cubicBezTo>
                  <a:cubicBezTo>
                    <a:pt x="10" y="18"/>
                    <a:pt x="10" y="18"/>
                    <a:pt x="10" y="18"/>
                  </a:cubicBezTo>
                  <a:cubicBezTo>
                    <a:pt x="4" y="18"/>
                    <a:pt x="4" y="18"/>
                    <a:pt x="4" y="18"/>
                  </a:cubicBezTo>
                  <a:cubicBezTo>
                    <a:pt x="3" y="14"/>
                    <a:pt x="3" y="14"/>
                    <a:pt x="3" y="14"/>
                  </a:cubicBezTo>
                  <a:cubicBezTo>
                    <a:pt x="3" y="14"/>
                    <a:pt x="3" y="14"/>
                    <a:pt x="3" y="14"/>
                  </a:cubicBezTo>
                  <a:cubicBezTo>
                    <a:pt x="3" y="13"/>
                    <a:pt x="3" y="13"/>
                    <a:pt x="4" y="13"/>
                  </a:cubicBezTo>
                  <a:close/>
                  <a:moveTo>
                    <a:pt x="42" y="32"/>
                  </a:moveTo>
                  <a:cubicBezTo>
                    <a:pt x="42" y="32"/>
                    <a:pt x="42" y="32"/>
                    <a:pt x="42" y="32"/>
                  </a:cubicBezTo>
                  <a:cubicBezTo>
                    <a:pt x="43" y="27"/>
                    <a:pt x="43" y="27"/>
                    <a:pt x="43" y="27"/>
                  </a:cubicBezTo>
                  <a:cubicBezTo>
                    <a:pt x="46" y="27"/>
                    <a:pt x="46" y="27"/>
                    <a:pt x="46" y="27"/>
                  </a:cubicBezTo>
                  <a:cubicBezTo>
                    <a:pt x="45" y="30"/>
                    <a:pt x="45" y="30"/>
                    <a:pt x="45" y="30"/>
                  </a:cubicBezTo>
                  <a:cubicBezTo>
                    <a:pt x="45" y="31"/>
                    <a:pt x="43" y="32"/>
                    <a:pt x="42" y="32"/>
                  </a:cubicBezTo>
                  <a:close/>
                  <a:moveTo>
                    <a:pt x="13" y="44"/>
                  </a:moveTo>
                  <a:cubicBezTo>
                    <a:pt x="11" y="44"/>
                    <a:pt x="10" y="46"/>
                    <a:pt x="10" y="48"/>
                  </a:cubicBezTo>
                  <a:cubicBezTo>
                    <a:pt x="10" y="50"/>
                    <a:pt x="11" y="51"/>
                    <a:pt x="13" y="51"/>
                  </a:cubicBezTo>
                  <a:cubicBezTo>
                    <a:pt x="15" y="51"/>
                    <a:pt x="17" y="50"/>
                    <a:pt x="17" y="48"/>
                  </a:cubicBezTo>
                  <a:cubicBezTo>
                    <a:pt x="17" y="46"/>
                    <a:pt x="15" y="44"/>
                    <a:pt x="13" y="44"/>
                  </a:cubicBezTo>
                  <a:close/>
                  <a:moveTo>
                    <a:pt x="13" y="49"/>
                  </a:moveTo>
                  <a:cubicBezTo>
                    <a:pt x="13" y="49"/>
                    <a:pt x="12" y="48"/>
                    <a:pt x="12" y="48"/>
                  </a:cubicBezTo>
                  <a:cubicBezTo>
                    <a:pt x="12" y="47"/>
                    <a:pt x="13" y="46"/>
                    <a:pt x="13" y="46"/>
                  </a:cubicBezTo>
                  <a:cubicBezTo>
                    <a:pt x="14" y="46"/>
                    <a:pt x="15" y="47"/>
                    <a:pt x="15" y="48"/>
                  </a:cubicBezTo>
                  <a:cubicBezTo>
                    <a:pt x="15" y="48"/>
                    <a:pt x="14" y="49"/>
                    <a:pt x="13" y="49"/>
                  </a:cubicBezTo>
                  <a:close/>
                  <a:moveTo>
                    <a:pt x="40" y="44"/>
                  </a:moveTo>
                  <a:cubicBezTo>
                    <a:pt x="38" y="44"/>
                    <a:pt x="37" y="46"/>
                    <a:pt x="37" y="48"/>
                  </a:cubicBezTo>
                  <a:cubicBezTo>
                    <a:pt x="37" y="50"/>
                    <a:pt x="38" y="51"/>
                    <a:pt x="40" y="51"/>
                  </a:cubicBezTo>
                  <a:cubicBezTo>
                    <a:pt x="42" y="51"/>
                    <a:pt x="44" y="50"/>
                    <a:pt x="44" y="48"/>
                  </a:cubicBezTo>
                  <a:cubicBezTo>
                    <a:pt x="44" y="46"/>
                    <a:pt x="42" y="44"/>
                    <a:pt x="40" y="44"/>
                  </a:cubicBezTo>
                  <a:close/>
                  <a:moveTo>
                    <a:pt x="40" y="49"/>
                  </a:moveTo>
                  <a:cubicBezTo>
                    <a:pt x="39" y="49"/>
                    <a:pt x="39" y="48"/>
                    <a:pt x="39" y="48"/>
                  </a:cubicBezTo>
                  <a:cubicBezTo>
                    <a:pt x="39" y="47"/>
                    <a:pt x="39" y="46"/>
                    <a:pt x="40" y="46"/>
                  </a:cubicBezTo>
                  <a:cubicBezTo>
                    <a:pt x="41" y="46"/>
                    <a:pt x="42" y="47"/>
                    <a:pt x="42" y="48"/>
                  </a:cubicBezTo>
                  <a:cubicBezTo>
                    <a:pt x="42" y="48"/>
                    <a:pt x="41" y="49"/>
                    <a:pt x="40" y="49"/>
                  </a:cubicBezTo>
                  <a:close/>
                </a:path>
              </a:pathLst>
            </a:custGeom>
            <a:solidFill>
              <a:srgbClr val="71BFEB">
                <a:alpha val="33000"/>
              </a:srgbClr>
            </a:solidFill>
            <a:ln>
              <a:noFill/>
            </a:ln>
          </p:spPr>
          <p:txBody>
            <a:bodyPr vert="horz" wrap="square" lIns="68580" tIns="34291" rIns="68580" bIns="34291"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350" b="0" i="0" u="none" strike="noStrike" kern="0" cap="none" spc="0" normalizeH="0" baseline="0" noProof="0" dirty="0">
                <a:ln>
                  <a:noFill/>
                </a:ln>
                <a:solidFill>
                  <a:prstClr val="black"/>
                </a:solidFill>
                <a:effectLst/>
                <a:uLnTx/>
                <a:uFillTx/>
                <a:latin typeface="印品黑体" panose="00000500000000000000" pitchFamily="2" charset="-122"/>
              </a:endParaRPr>
            </a:p>
          </p:txBody>
        </p:sp>
        <p:sp>
          <p:nvSpPr>
            <p:cNvPr id="103" name="Freeform 24"/>
            <p:cNvSpPr>
              <a:spLocks noEditPoints="1"/>
            </p:cNvSpPr>
            <p:nvPr/>
          </p:nvSpPr>
          <p:spPr bwMode="auto">
            <a:xfrm>
              <a:off x="4979" y="6594"/>
              <a:ext cx="382" cy="403"/>
            </a:xfrm>
            <a:custGeom>
              <a:avLst/>
              <a:gdLst>
                <a:gd name="T0" fmla="*/ 22 w 62"/>
                <a:gd name="T1" fmla="*/ 32 h 65"/>
                <a:gd name="T2" fmla="*/ 22 w 62"/>
                <a:gd name="T3" fmla="*/ 52 h 65"/>
                <a:gd name="T4" fmla="*/ 26 w 62"/>
                <a:gd name="T5" fmla="*/ 43 h 65"/>
                <a:gd name="T6" fmla="*/ 47 w 62"/>
                <a:gd name="T7" fmla="*/ 7 h 65"/>
                <a:gd name="T8" fmla="*/ 47 w 62"/>
                <a:gd name="T9" fmla="*/ 19 h 65"/>
                <a:gd name="T10" fmla="*/ 40 w 62"/>
                <a:gd name="T11" fmla="*/ 37 h 65"/>
                <a:gd name="T12" fmla="*/ 36 w 62"/>
                <a:gd name="T13" fmla="*/ 27 h 65"/>
                <a:gd name="T14" fmla="*/ 32 w 62"/>
                <a:gd name="T15" fmla="*/ 26 h 65"/>
                <a:gd name="T16" fmla="*/ 24 w 62"/>
                <a:gd name="T17" fmla="*/ 22 h 65"/>
                <a:gd name="T18" fmla="*/ 18 w 62"/>
                <a:gd name="T19" fmla="*/ 21 h 65"/>
                <a:gd name="T20" fmla="*/ 11 w 62"/>
                <a:gd name="T21" fmla="*/ 28 h 65"/>
                <a:gd name="T22" fmla="*/ 6 w 62"/>
                <a:gd name="T23" fmla="*/ 28 h 65"/>
                <a:gd name="T24" fmla="*/ 3 w 62"/>
                <a:gd name="T25" fmla="*/ 38 h 65"/>
                <a:gd name="T26" fmla="*/ 0 w 62"/>
                <a:gd name="T27" fmla="*/ 43 h 65"/>
                <a:gd name="T28" fmla="*/ 3 w 62"/>
                <a:gd name="T29" fmla="*/ 47 h 65"/>
                <a:gd name="T30" fmla="*/ 6 w 62"/>
                <a:gd name="T31" fmla="*/ 58 h 65"/>
                <a:gd name="T32" fmla="*/ 11 w 62"/>
                <a:gd name="T33" fmla="*/ 58 h 65"/>
                <a:gd name="T34" fmla="*/ 18 w 62"/>
                <a:gd name="T35" fmla="*/ 65 h 65"/>
                <a:gd name="T36" fmla="*/ 24 w 62"/>
                <a:gd name="T37" fmla="*/ 64 h 65"/>
                <a:gd name="T38" fmla="*/ 32 w 62"/>
                <a:gd name="T39" fmla="*/ 60 h 65"/>
                <a:gd name="T40" fmla="*/ 36 w 62"/>
                <a:gd name="T41" fmla="*/ 59 h 65"/>
                <a:gd name="T42" fmla="*/ 40 w 62"/>
                <a:gd name="T43" fmla="*/ 49 h 65"/>
                <a:gd name="T44" fmla="*/ 44 w 62"/>
                <a:gd name="T45" fmla="*/ 46 h 65"/>
                <a:gd name="T46" fmla="*/ 38 w 62"/>
                <a:gd name="T47" fmla="*/ 53 h 65"/>
                <a:gd name="T48" fmla="*/ 22 w 62"/>
                <a:gd name="T49" fmla="*/ 58 h 65"/>
                <a:gd name="T50" fmla="*/ 6 w 62"/>
                <a:gd name="T51" fmla="*/ 53 h 65"/>
                <a:gd name="T52" fmla="*/ 7 w 62"/>
                <a:gd name="T53" fmla="*/ 38 h 65"/>
                <a:gd name="T54" fmla="*/ 18 w 62"/>
                <a:gd name="T55" fmla="*/ 24 h 65"/>
                <a:gd name="T56" fmla="*/ 36 w 62"/>
                <a:gd name="T57" fmla="*/ 30 h 65"/>
                <a:gd name="T58" fmla="*/ 41 w 62"/>
                <a:gd name="T59" fmla="*/ 44 h 65"/>
                <a:gd name="T60" fmla="*/ 59 w 62"/>
                <a:gd name="T61" fmla="*/ 11 h 65"/>
                <a:gd name="T62" fmla="*/ 60 w 62"/>
                <a:gd name="T63" fmla="*/ 7 h 65"/>
                <a:gd name="T64" fmla="*/ 54 w 62"/>
                <a:gd name="T65" fmla="*/ 4 h 65"/>
                <a:gd name="T66" fmla="*/ 49 w 62"/>
                <a:gd name="T67" fmla="*/ 0 h 65"/>
                <a:gd name="T68" fmla="*/ 46 w 62"/>
                <a:gd name="T69" fmla="*/ 0 h 65"/>
                <a:gd name="T70" fmla="*/ 40 w 62"/>
                <a:gd name="T71" fmla="*/ 4 h 65"/>
                <a:gd name="T72" fmla="*/ 38 w 62"/>
                <a:gd name="T73" fmla="*/ 4 h 65"/>
                <a:gd name="T74" fmla="*/ 35 w 62"/>
                <a:gd name="T75" fmla="*/ 11 h 65"/>
                <a:gd name="T76" fmla="*/ 33 w 62"/>
                <a:gd name="T77" fmla="*/ 14 h 65"/>
                <a:gd name="T78" fmla="*/ 35 w 62"/>
                <a:gd name="T79" fmla="*/ 18 h 65"/>
                <a:gd name="T80" fmla="*/ 37 w 62"/>
                <a:gd name="T81" fmla="*/ 24 h 65"/>
                <a:gd name="T82" fmla="*/ 40 w 62"/>
                <a:gd name="T83" fmla="*/ 25 h 65"/>
                <a:gd name="T84" fmla="*/ 46 w 62"/>
                <a:gd name="T85" fmla="*/ 28 h 65"/>
                <a:gd name="T86" fmla="*/ 49 w 62"/>
                <a:gd name="T87" fmla="*/ 29 h 65"/>
                <a:gd name="T88" fmla="*/ 54 w 62"/>
                <a:gd name="T89" fmla="*/ 24 h 65"/>
                <a:gd name="T90" fmla="*/ 57 w 62"/>
                <a:gd name="T91" fmla="*/ 24 h 65"/>
                <a:gd name="T92" fmla="*/ 59 w 62"/>
                <a:gd name="T93" fmla="*/ 18 h 65"/>
                <a:gd name="T94" fmla="*/ 61 w 62"/>
                <a:gd name="T95" fmla="*/ 12 h 65"/>
                <a:gd name="T96" fmla="*/ 52 w 62"/>
                <a:gd name="T97" fmla="*/ 22 h 65"/>
                <a:gd name="T98" fmla="*/ 43 w 62"/>
                <a:gd name="T99" fmla="*/ 25 h 65"/>
                <a:gd name="T100" fmla="*/ 36 w 62"/>
                <a:gd name="T101" fmla="*/ 15 h 65"/>
                <a:gd name="T102" fmla="*/ 38 w 62"/>
                <a:gd name="T103" fmla="*/ 7 h 65"/>
                <a:gd name="T104" fmla="*/ 50 w 62"/>
                <a:gd name="T105" fmla="*/ 3 h 65"/>
                <a:gd name="T106" fmla="*/ 56 w 62"/>
                <a:gd name="T107" fmla="*/ 11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2" h="65">
                  <a:moveTo>
                    <a:pt x="22" y="32"/>
                  </a:moveTo>
                  <a:cubicBezTo>
                    <a:pt x="15" y="32"/>
                    <a:pt x="11" y="37"/>
                    <a:pt x="11" y="43"/>
                  </a:cubicBezTo>
                  <a:cubicBezTo>
                    <a:pt x="11" y="49"/>
                    <a:pt x="15" y="54"/>
                    <a:pt x="22" y="54"/>
                  </a:cubicBezTo>
                  <a:cubicBezTo>
                    <a:pt x="28" y="54"/>
                    <a:pt x="33" y="49"/>
                    <a:pt x="33" y="43"/>
                  </a:cubicBezTo>
                  <a:cubicBezTo>
                    <a:pt x="33" y="37"/>
                    <a:pt x="28" y="32"/>
                    <a:pt x="22" y="32"/>
                  </a:cubicBezTo>
                  <a:close/>
                  <a:moveTo>
                    <a:pt x="22" y="52"/>
                  </a:moveTo>
                  <a:cubicBezTo>
                    <a:pt x="17" y="52"/>
                    <a:pt x="13" y="48"/>
                    <a:pt x="13" y="43"/>
                  </a:cubicBezTo>
                  <a:cubicBezTo>
                    <a:pt x="13" y="38"/>
                    <a:pt x="17" y="34"/>
                    <a:pt x="22" y="34"/>
                  </a:cubicBezTo>
                  <a:cubicBezTo>
                    <a:pt x="27" y="34"/>
                    <a:pt x="31" y="38"/>
                    <a:pt x="31" y="43"/>
                  </a:cubicBezTo>
                  <a:cubicBezTo>
                    <a:pt x="31" y="48"/>
                    <a:pt x="27" y="52"/>
                    <a:pt x="22" y="52"/>
                  </a:cubicBezTo>
                  <a:close/>
                  <a:moveTo>
                    <a:pt x="26" y="43"/>
                  </a:moveTo>
                  <a:cubicBezTo>
                    <a:pt x="26" y="45"/>
                    <a:pt x="24" y="47"/>
                    <a:pt x="22" y="47"/>
                  </a:cubicBezTo>
                  <a:cubicBezTo>
                    <a:pt x="19" y="47"/>
                    <a:pt x="17" y="45"/>
                    <a:pt x="17" y="43"/>
                  </a:cubicBezTo>
                  <a:cubicBezTo>
                    <a:pt x="17" y="40"/>
                    <a:pt x="19" y="38"/>
                    <a:pt x="22" y="38"/>
                  </a:cubicBezTo>
                  <a:cubicBezTo>
                    <a:pt x="24" y="38"/>
                    <a:pt x="26" y="40"/>
                    <a:pt x="26" y="43"/>
                  </a:cubicBezTo>
                  <a:close/>
                  <a:moveTo>
                    <a:pt x="47" y="7"/>
                  </a:moveTo>
                  <a:cubicBezTo>
                    <a:pt x="43" y="7"/>
                    <a:pt x="40" y="10"/>
                    <a:pt x="40" y="14"/>
                  </a:cubicBezTo>
                  <a:cubicBezTo>
                    <a:pt x="40" y="18"/>
                    <a:pt x="43" y="21"/>
                    <a:pt x="47" y="21"/>
                  </a:cubicBezTo>
                  <a:cubicBezTo>
                    <a:pt x="51" y="21"/>
                    <a:pt x="54" y="18"/>
                    <a:pt x="54" y="14"/>
                  </a:cubicBezTo>
                  <a:cubicBezTo>
                    <a:pt x="54" y="10"/>
                    <a:pt x="51" y="7"/>
                    <a:pt x="47" y="7"/>
                  </a:cubicBezTo>
                  <a:close/>
                  <a:moveTo>
                    <a:pt x="47" y="19"/>
                  </a:moveTo>
                  <a:cubicBezTo>
                    <a:pt x="44" y="19"/>
                    <a:pt x="42" y="17"/>
                    <a:pt x="42" y="14"/>
                  </a:cubicBezTo>
                  <a:cubicBezTo>
                    <a:pt x="42" y="12"/>
                    <a:pt x="44" y="9"/>
                    <a:pt x="47" y="9"/>
                  </a:cubicBezTo>
                  <a:cubicBezTo>
                    <a:pt x="49" y="9"/>
                    <a:pt x="52" y="12"/>
                    <a:pt x="52" y="14"/>
                  </a:cubicBezTo>
                  <a:cubicBezTo>
                    <a:pt x="52" y="17"/>
                    <a:pt x="49" y="19"/>
                    <a:pt x="47" y="19"/>
                  </a:cubicBezTo>
                  <a:close/>
                  <a:moveTo>
                    <a:pt x="43" y="39"/>
                  </a:moveTo>
                  <a:cubicBezTo>
                    <a:pt x="43" y="38"/>
                    <a:pt x="42" y="38"/>
                    <a:pt x="42" y="38"/>
                  </a:cubicBezTo>
                  <a:cubicBezTo>
                    <a:pt x="42" y="38"/>
                    <a:pt x="42" y="38"/>
                    <a:pt x="41" y="38"/>
                  </a:cubicBezTo>
                  <a:cubicBezTo>
                    <a:pt x="41" y="38"/>
                    <a:pt x="41" y="38"/>
                    <a:pt x="41" y="38"/>
                  </a:cubicBezTo>
                  <a:cubicBezTo>
                    <a:pt x="40" y="38"/>
                    <a:pt x="40" y="38"/>
                    <a:pt x="40" y="37"/>
                  </a:cubicBezTo>
                  <a:cubicBezTo>
                    <a:pt x="39" y="36"/>
                    <a:pt x="40" y="36"/>
                    <a:pt x="40" y="35"/>
                  </a:cubicBezTo>
                  <a:cubicBezTo>
                    <a:pt x="41" y="35"/>
                    <a:pt x="41" y="35"/>
                    <a:pt x="42" y="34"/>
                  </a:cubicBezTo>
                  <a:cubicBezTo>
                    <a:pt x="42" y="33"/>
                    <a:pt x="42" y="33"/>
                    <a:pt x="41" y="32"/>
                  </a:cubicBezTo>
                  <a:cubicBezTo>
                    <a:pt x="40" y="31"/>
                    <a:pt x="39" y="29"/>
                    <a:pt x="38" y="28"/>
                  </a:cubicBezTo>
                  <a:cubicBezTo>
                    <a:pt x="38" y="27"/>
                    <a:pt x="37" y="27"/>
                    <a:pt x="36" y="27"/>
                  </a:cubicBezTo>
                  <a:cubicBezTo>
                    <a:pt x="36" y="27"/>
                    <a:pt x="36" y="27"/>
                    <a:pt x="36" y="27"/>
                  </a:cubicBezTo>
                  <a:cubicBezTo>
                    <a:pt x="36" y="27"/>
                    <a:pt x="35" y="27"/>
                    <a:pt x="35" y="28"/>
                  </a:cubicBezTo>
                  <a:cubicBezTo>
                    <a:pt x="35" y="28"/>
                    <a:pt x="34" y="28"/>
                    <a:pt x="34" y="28"/>
                  </a:cubicBezTo>
                  <a:cubicBezTo>
                    <a:pt x="33" y="28"/>
                    <a:pt x="33" y="28"/>
                    <a:pt x="33" y="28"/>
                  </a:cubicBezTo>
                  <a:cubicBezTo>
                    <a:pt x="32" y="27"/>
                    <a:pt x="32" y="27"/>
                    <a:pt x="32" y="26"/>
                  </a:cubicBezTo>
                  <a:cubicBezTo>
                    <a:pt x="33" y="25"/>
                    <a:pt x="33" y="25"/>
                    <a:pt x="33" y="24"/>
                  </a:cubicBezTo>
                  <a:cubicBezTo>
                    <a:pt x="32" y="24"/>
                    <a:pt x="32" y="23"/>
                    <a:pt x="32" y="23"/>
                  </a:cubicBezTo>
                  <a:cubicBezTo>
                    <a:pt x="30" y="22"/>
                    <a:pt x="28" y="22"/>
                    <a:pt x="26" y="21"/>
                  </a:cubicBezTo>
                  <a:cubicBezTo>
                    <a:pt x="26" y="21"/>
                    <a:pt x="26" y="21"/>
                    <a:pt x="26" y="21"/>
                  </a:cubicBezTo>
                  <a:cubicBezTo>
                    <a:pt x="25" y="21"/>
                    <a:pt x="25" y="21"/>
                    <a:pt x="24" y="22"/>
                  </a:cubicBezTo>
                  <a:cubicBezTo>
                    <a:pt x="24" y="22"/>
                    <a:pt x="24" y="22"/>
                    <a:pt x="24" y="23"/>
                  </a:cubicBezTo>
                  <a:cubicBezTo>
                    <a:pt x="24" y="24"/>
                    <a:pt x="23" y="24"/>
                    <a:pt x="22" y="24"/>
                  </a:cubicBezTo>
                  <a:cubicBezTo>
                    <a:pt x="21" y="24"/>
                    <a:pt x="20" y="24"/>
                    <a:pt x="20" y="23"/>
                  </a:cubicBezTo>
                  <a:cubicBezTo>
                    <a:pt x="20" y="22"/>
                    <a:pt x="20" y="22"/>
                    <a:pt x="20" y="22"/>
                  </a:cubicBezTo>
                  <a:cubicBezTo>
                    <a:pt x="19" y="21"/>
                    <a:pt x="19" y="21"/>
                    <a:pt x="18" y="21"/>
                  </a:cubicBezTo>
                  <a:cubicBezTo>
                    <a:pt x="18" y="21"/>
                    <a:pt x="18" y="21"/>
                    <a:pt x="18" y="21"/>
                  </a:cubicBezTo>
                  <a:cubicBezTo>
                    <a:pt x="16" y="22"/>
                    <a:pt x="14" y="22"/>
                    <a:pt x="12" y="23"/>
                  </a:cubicBezTo>
                  <a:cubicBezTo>
                    <a:pt x="12" y="23"/>
                    <a:pt x="12" y="24"/>
                    <a:pt x="11" y="24"/>
                  </a:cubicBezTo>
                  <a:cubicBezTo>
                    <a:pt x="11" y="25"/>
                    <a:pt x="11" y="25"/>
                    <a:pt x="12" y="26"/>
                  </a:cubicBezTo>
                  <a:cubicBezTo>
                    <a:pt x="12" y="27"/>
                    <a:pt x="12" y="27"/>
                    <a:pt x="11" y="28"/>
                  </a:cubicBezTo>
                  <a:cubicBezTo>
                    <a:pt x="11" y="28"/>
                    <a:pt x="11" y="28"/>
                    <a:pt x="10" y="28"/>
                  </a:cubicBezTo>
                  <a:cubicBezTo>
                    <a:pt x="10" y="28"/>
                    <a:pt x="9" y="28"/>
                    <a:pt x="9" y="28"/>
                  </a:cubicBezTo>
                  <a:cubicBezTo>
                    <a:pt x="9" y="27"/>
                    <a:pt x="8" y="27"/>
                    <a:pt x="8" y="27"/>
                  </a:cubicBezTo>
                  <a:cubicBezTo>
                    <a:pt x="8" y="27"/>
                    <a:pt x="8" y="27"/>
                    <a:pt x="8" y="27"/>
                  </a:cubicBezTo>
                  <a:cubicBezTo>
                    <a:pt x="7" y="27"/>
                    <a:pt x="6" y="27"/>
                    <a:pt x="6" y="28"/>
                  </a:cubicBezTo>
                  <a:cubicBezTo>
                    <a:pt x="5" y="29"/>
                    <a:pt x="4" y="31"/>
                    <a:pt x="3" y="32"/>
                  </a:cubicBezTo>
                  <a:cubicBezTo>
                    <a:pt x="2" y="33"/>
                    <a:pt x="2" y="33"/>
                    <a:pt x="2" y="34"/>
                  </a:cubicBezTo>
                  <a:cubicBezTo>
                    <a:pt x="3" y="35"/>
                    <a:pt x="3" y="35"/>
                    <a:pt x="4" y="35"/>
                  </a:cubicBezTo>
                  <a:cubicBezTo>
                    <a:pt x="4" y="36"/>
                    <a:pt x="5" y="36"/>
                    <a:pt x="4" y="37"/>
                  </a:cubicBezTo>
                  <a:cubicBezTo>
                    <a:pt x="4" y="38"/>
                    <a:pt x="4" y="38"/>
                    <a:pt x="3" y="38"/>
                  </a:cubicBezTo>
                  <a:cubicBezTo>
                    <a:pt x="3" y="38"/>
                    <a:pt x="3" y="38"/>
                    <a:pt x="3" y="38"/>
                  </a:cubicBezTo>
                  <a:cubicBezTo>
                    <a:pt x="2" y="38"/>
                    <a:pt x="2" y="38"/>
                    <a:pt x="2" y="38"/>
                  </a:cubicBezTo>
                  <a:cubicBezTo>
                    <a:pt x="2" y="38"/>
                    <a:pt x="1" y="38"/>
                    <a:pt x="1" y="39"/>
                  </a:cubicBezTo>
                  <a:cubicBezTo>
                    <a:pt x="1" y="39"/>
                    <a:pt x="0" y="39"/>
                    <a:pt x="0" y="40"/>
                  </a:cubicBezTo>
                  <a:cubicBezTo>
                    <a:pt x="0" y="41"/>
                    <a:pt x="0" y="42"/>
                    <a:pt x="0" y="43"/>
                  </a:cubicBezTo>
                  <a:cubicBezTo>
                    <a:pt x="0" y="44"/>
                    <a:pt x="0" y="45"/>
                    <a:pt x="0" y="46"/>
                  </a:cubicBezTo>
                  <a:cubicBezTo>
                    <a:pt x="0" y="46"/>
                    <a:pt x="1" y="47"/>
                    <a:pt x="1" y="47"/>
                  </a:cubicBezTo>
                  <a:cubicBezTo>
                    <a:pt x="1" y="47"/>
                    <a:pt x="2" y="48"/>
                    <a:pt x="2" y="48"/>
                  </a:cubicBezTo>
                  <a:cubicBezTo>
                    <a:pt x="2" y="48"/>
                    <a:pt x="2" y="48"/>
                    <a:pt x="3" y="47"/>
                  </a:cubicBezTo>
                  <a:cubicBezTo>
                    <a:pt x="3" y="47"/>
                    <a:pt x="3" y="47"/>
                    <a:pt x="3" y="47"/>
                  </a:cubicBezTo>
                  <a:cubicBezTo>
                    <a:pt x="4" y="47"/>
                    <a:pt x="4" y="48"/>
                    <a:pt x="4" y="49"/>
                  </a:cubicBezTo>
                  <a:cubicBezTo>
                    <a:pt x="5" y="49"/>
                    <a:pt x="4" y="50"/>
                    <a:pt x="4" y="51"/>
                  </a:cubicBezTo>
                  <a:cubicBezTo>
                    <a:pt x="3" y="51"/>
                    <a:pt x="3" y="51"/>
                    <a:pt x="2" y="52"/>
                  </a:cubicBezTo>
                  <a:cubicBezTo>
                    <a:pt x="2" y="52"/>
                    <a:pt x="2" y="53"/>
                    <a:pt x="3" y="53"/>
                  </a:cubicBezTo>
                  <a:cubicBezTo>
                    <a:pt x="4" y="55"/>
                    <a:pt x="5" y="57"/>
                    <a:pt x="6" y="58"/>
                  </a:cubicBezTo>
                  <a:cubicBezTo>
                    <a:pt x="6" y="58"/>
                    <a:pt x="7" y="59"/>
                    <a:pt x="8" y="59"/>
                  </a:cubicBezTo>
                  <a:cubicBezTo>
                    <a:pt x="8" y="59"/>
                    <a:pt x="8" y="59"/>
                    <a:pt x="8" y="59"/>
                  </a:cubicBezTo>
                  <a:cubicBezTo>
                    <a:pt x="8" y="59"/>
                    <a:pt x="9" y="58"/>
                    <a:pt x="9" y="58"/>
                  </a:cubicBezTo>
                  <a:cubicBezTo>
                    <a:pt x="9" y="58"/>
                    <a:pt x="10" y="57"/>
                    <a:pt x="10" y="57"/>
                  </a:cubicBezTo>
                  <a:cubicBezTo>
                    <a:pt x="11" y="57"/>
                    <a:pt x="11" y="58"/>
                    <a:pt x="11" y="58"/>
                  </a:cubicBezTo>
                  <a:cubicBezTo>
                    <a:pt x="12" y="58"/>
                    <a:pt x="12" y="59"/>
                    <a:pt x="12" y="60"/>
                  </a:cubicBezTo>
                  <a:cubicBezTo>
                    <a:pt x="11" y="60"/>
                    <a:pt x="11" y="61"/>
                    <a:pt x="11" y="61"/>
                  </a:cubicBezTo>
                  <a:cubicBezTo>
                    <a:pt x="12" y="62"/>
                    <a:pt x="12" y="62"/>
                    <a:pt x="12" y="63"/>
                  </a:cubicBezTo>
                  <a:cubicBezTo>
                    <a:pt x="14" y="64"/>
                    <a:pt x="16" y="64"/>
                    <a:pt x="18" y="65"/>
                  </a:cubicBezTo>
                  <a:cubicBezTo>
                    <a:pt x="18" y="65"/>
                    <a:pt x="18" y="65"/>
                    <a:pt x="18" y="65"/>
                  </a:cubicBezTo>
                  <a:cubicBezTo>
                    <a:pt x="19" y="65"/>
                    <a:pt x="19" y="64"/>
                    <a:pt x="20" y="64"/>
                  </a:cubicBezTo>
                  <a:cubicBezTo>
                    <a:pt x="20" y="64"/>
                    <a:pt x="20" y="63"/>
                    <a:pt x="20" y="63"/>
                  </a:cubicBezTo>
                  <a:cubicBezTo>
                    <a:pt x="20" y="62"/>
                    <a:pt x="21" y="61"/>
                    <a:pt x="22" y="61"/>
                  </a:cubicBezTo>
                  <a:cubicBezTo>
                    <a:pt x="23" y="61"/>
                    <a:pt x="24" y="62"/>
                    <a:pt x="24" y="63"/>
                  </a:cubicBezTo>
                  <a:cubicBezTo>
                    <a:pt x="24" y="63"/>
                    <a:pt x="24" y="64"/>
                    <a:pt x="24" y="64"/>
                  </a:cubicBezTo>
                  <a:cubicBezTo>
                    <a:pt x="25" y="64"/>
                    <a:pt x="25" y="65"/>
                    <a:pt x="26" y="65"/>
                  </a:cubicBezTo>
                  <a:cubicBezTo>
                    <a:pt x="26" y="65"/>
                    <a:pt x="26" y="65"/>
                    <a:pt x="26" y="65"/>
                  </a:cubicBezTo>
                  <a:cubicBezTo>
                    <a:pt x="28" y="64"/>
                    <a:pt x="30" y="64"/>
                    <a:pt x="32" y="63"/>
                  </a:cubicBezTo>
                  <a:cubicBezTo>
                    <a:pt x="32" y="62"/>
                    <a:pt x="32" y="62"/>
                    <a:pt x="33" y="61"/>
                  </a:cubicBezTo>
                  <a:cubicBezTo>
                    <a:pt x="33" y="61"/>
                    <a:pt x="33" y="60"/>
                    <a:pt x="32" y="60"/>
                  </a:cubicBezTo>
                  <a:cubicBezTo>
                    <a:pt x="32" y="59"/>
                    <a:pt x="32" y="58"/>
                    <a:pt x="33" y="58"/>
                  </a:cubicBezTo>
                  <a:cubicBezTo>
                    <a:pt x="33" y="58"/>
                    <a:pt x="33" y="57"/>
                    <a:pt x="34" y="57"/>
                  </a:cubicBezTo>
                  <a:cubicBezTo>
                    <a:pt x="34" y="57"/>
                    <a:pt x="35" y="58"/>
                    <a:pt x="35" y="58"/>
                  </a:cubicBezTo>
                  <a:cubicBezTo>
                    <a:pt x="35" y="58"/>
                    <a:pt x="36" y="59"/>
                    <a:pt x="36" y="59"/>
                  </a:cubicBezTo>
                  <a:cubicBezTo>
                    <a:pt x="36" y="59"/>
                    <a:pt x="36" y="59"/>
                    <a:pt x="36" y="59"/>
                  </a:cubicBezTo>
                  <a:cubicBezTo>
                    <a:pt x="37" y="59"/>
                    <a:pt x="38" y="58"/>
                    <a:pt x="38" y="58"/>
                  </a:cubicBezTo>
                  <a:cubicBezTo>
                    <a:pt x="39" y="57"/>
                    <a:pt x="40" y="55"/>
                    <a:pt x="41" y="53"/>
                  </a:cubicBezTo>
                  <a:cubicBezTo>
                    <a:pt x="42" y="53"/>
                    <a:pt x="42" y="52"/>
                    <a:pt x="42" y="52"/>
                  </a:cubicBezTo>
                  <a:cubicBezTo>
                    <a:pt x="41" y="51"/>
                    <a:pt x="41" y="51"/>
                    <a:pt x="40" y="51"/>
                  </a:cubicBezTo>
                  <a:cubicBezTo>
                    <a:pt x="40" y="50"/>
                    <a:pt x="39" y="49"/>
                    <a:pt x="40" y="49"/>
                  </a:cubicBezTo>
                  <a:cubicBezTo>
                    <a:pt x="40" y="48"/>
                    <a:pt x="40" y="47"/>
                    <a:pt x="41" y="47"/>
                  </a:cubicBezTo>
                  <a:cubicBezTo>
                    <a:pt x="41" y="47"/>
                    <a:pt x="41" y="47"/>
                    <a:pt x="41" y="47"/>
                  </a:cubicBezTo>
                  <a:cubicBezTo>
                    <a:pt x="42" y="48"/>
                    <a:pt x="42" y="48"/>
                    <a:pt x="42" y="48"/>
                  </a:cubicBezTo>
                  <a:cubicBezTo>
                    <a:pt x="42" y="48"/>
                    <a:pt x="43" y="47"/>
                    <a:pt x="43" y="47"/>
                  </a:cubicBezTo>
                  <a:cubicBezTo>
                    <a:pt x="43" y="47"/>
                    <a:pt x="44" y="46"/>
                    <a:pt x="44" y="46"/>
                  </a:cubicBezTo>
                  <a:cubicBezTo>
                    <a:pt x="44" y="45"/>
                    <a:pt x="44" y="44"/>
                    <a:pt x="44" y="43"/>
                  </a:cubicBezTo>
                  <a:cubicBezTo>
                    <a:pt x="44" y="42"/>
                    <a:pt x="44" y="41"/>
                    <a:pt x="44" y="40"/>
                  </a:cubicBezTo>
                  <a:cubicBezTo>
                    <a:pt x="44" y="39"/>
                    <a:pt x="43" y="39"/>
                    <a:pt x="43" y="39"/>
                  </a:cubicBezTo>
                  <a:close/>
                  <a:moveTo>
                    <a:pt x="37" y="48"/>
                  </a:moveTo>
                  <a:cubicBezTo>
                    <a:pt x="36" y="50"/>
                    <a:pt x="37" y="52"/>
                    <a:pt x="38" y="53"/>
                  </a:cubicBezTo>
                  <a:cubicBezTo>
                    <a:pt x="38" y="54"/>
                    <a:pt x="37" y="54"/>
                    <a:pt x="36" y="55"/>
                  </a:cubicBezTo>
                  <a:cubicBezTo>
                    <a:pt x="35" y="54"/>
                    <a:pt x="33" y="54"/>
                    <a:pt x="31" y="55"/>
                  </a:cubicBezTo>
                  <a:cubicBezTo>
                    <a:pt x="29" y="57"/>
                    <a:pt x="29" y="59"/>
                    <a:pt x="29" y="60"/>
                  </a:cubicBezTo>
                  <a:cubicBezTo>
                    <a:pt x="28" y="61"/>
                    <a:pt x="27" y="61"/>
                    <a:pt x="26" y="61"/>
                  </a:cubicBezTo>
                  <a:cubicBezTo>
                    <a:pt x="26" y="60"/>
                    <a:pt x="24" y="58"/>
                    <a:pt x="22" y="58"/>
                  </a:cubicBezTo>
                  <a:cubicBezTo>
                    <a:pt x="20" y="58"/>
                    <a:pt x="18" y="60"/>
                    <a:pt x="18" y="61"/>
                  </a:cubicBezTo>
                  <a:cubicBezTo>
                    <a:pt x="17" y="61"/>
                    <a:pt x="16" y="61"/>
                    <a:pt x="15" y="60"/>
                  </a:cubicBezTo>
                  <a:cubicBezTo>
                    <a:pt x="15" y="59"/>
                    <a:pt x="15" y="57"/>
                    <a:pt x="13" y="55"/>
                  </a:cubicBezTo>
                  <a:cubicBezTo>
                    <a:pt x="11" y="54"/>
                    <a:pt x="9" y="54"/>
                    <a:pt x="8" y="55"/>
                  </a:cubicBezTo>
                  <a:cubicBezTo>
                    <a:pt x="7" y="54"/>
                    <a:pt x="6" y="54"/>
                    <a:pt x="6" y="53"/>
                  </a:cubicBezTo>
                  <a:cubicBezTo>
                    <a:pt x="7" y="52"/>
                    <a:pt x="8" y="50"/>
                    <a:pt x="7" y="48"/>
                  </a:cubicBezTo>
                  <a:cubicBezTo>
                    <a:pt x="7" y="46"/>
                    <a:pt x="5" y="44"/>
                    <a:pt x="3" y="44"/>
                  </a:cubicBezTo>
                  <a:cubicBezTo>
                    <a:pt x="3" y="44"/>
                    <a:pt x="3" y="43"/>
                    <a:pt x="3" y="43"/>
                  </a:cubicBezTo>
                  <a:cubicBezTo>
                    <a:pt x="3" y="42"/>
                    <a:pt x="3" y="42"/>
                    <a:pt x="3" y="41"/>
                  </a:cubicBezTo>
                  <a:cubicBezTo>
                    <a:pt x="5" y="41"/>
                    <a:pt x="7" y="40"/>
                    <a:pt x="7" y="38"/>
                  </a:cubicBezTo>
                  <a:cubicBezTo>
                    <a:pt x="8" y="36"/>
                    <a:pt x="7" y="34"/>
                    <a:pt x="6" y="33"/>
                  </a:cubicBezTo>
                  <a:cubicBezTo>
                    <a:pt x="6" y="32"/>
                    <a:pt x="7" y="31"/>
                    <a:pt x="8" y="30"/>
                  </a:cubicBezTo>
                  <a:cubicBezTo>
                    <a:pt x="9" y="32"/>
                    <a:pt x="11" y="32"/>
                    <a:pt x="13" y="30"/>
                  </a:cubicBezTo>
                  <a:cubicBezTo>
                    <a:pt x="15" y="29"/>
                    <a:pt x="15" y="27"/>
                    <a:pt x="15" y="25"/>
                  </a:cubicBezTo>
                  <a:cubicBezTo>
                    <a:pt x="16" y="25"/>
                    <a:pt x="17" y="25"/>
                    <a:pt x="18" y="24"/>
                  </a:cubicBezTo>
                  <a:cubicBezTo>
                    <a:pt x="18" y="26"/>
                    <a:pt x="20" y="27"/>
                    <a:pt x="22" y="27"/>
                  </a:cubicBezTo>
                  <a:cubicBezTo>
                    <a:pt x="24" y="27"/>
                    <a:pt x="26" y="26"/>
                    <a:pt x="26" y="24"/>
                  </a:cubicBezTo>
                  <a:cubicBezTo>
                    <a:pt x="27" y="25"/>
                    <a:pt x="28" y="25"/>
                    <a:pt x="29" y="25"/>
                  </a:cubicBezTo>
                  <a:cubicBezTo>
                    <a:pt x="29" y="27"/>
                    <a:pt x="29" y="29"/>
                    <a:pt x="31" y="30"/>
                  </a:cubicBezTo>
                  <a:cubicBezTo>
                    <a:pt x="33" y="32"/>
                    <a:pt x="35" y="32"/>
                    <a:pt x="36" y="30"/>
                  </a:cubicBezTo>
                  <a:cubicBezTo>
                    <a:pt x="37" y="31"/>
                    <a:pt x="38" y="32"/>
                    <a:pt x="38" y="33"/>
                  </a:cubicBezTo>
                  <a:cubicBezTo>
                    <a:pt x="37" y="34"/>
                    <a:pt x="36" y="36"/>
                    <a:pt x="37" y="38"/>
                  </a:cubicBezTo>
                  <a:cubicBezTo>
                    <a:pt x="37" y="40"/>
                    <a:pt x="39" y="41"/>
                    <a:pt x="41" y="41"/>
                  </a:cubicBezTo>
                  <a:cubicBezTo>
                    <a:pt x="41" y="42"/>
                    <a:pt x="41" y="42"/>
                    <a:pt x="41" y="43"/>
                  </a:cubicBezTo>
                  <a:cubicBezTo>
                    <a:pt x="41" y="43"/>
                    <a:pt x="41" y="44"/>
                    <a:pt x="41" y="44"/>
                  </a:cubicBezTo>
                  <a:cubicBezTo>
                    <a:pt x="39" y="44"/>
                    <a:pt x="37" y="46"/>
                    <a:pt x="37" y="48"/>
                  </a:cubicBezTo>
                  <a:close/>
                  <a:moveTo>
                    <a:pt x="61" y="12"/>
                  </a:moveTo>
                  <a:cubicBezTo>
                    <a:pt x="61" y="12"/>
                    <a:pt x="61" y="11"/>
                    <a:pt x="61" y="11"/>
                  </a:cubicBezTo>
                  <a:cubicBezTo>
                    <a:pt x="60" y="11"/>
                    <a:pt x="60" y="11"/>
                    <a:pt x="59" y="11"/>
                  </a:cubicBezTo>
                  <a:cubicBezTo>
                    <a:pt x="59" y="11"/>
                    <a:pt x="59" y="11"/>
                    <a:pt x="59" y="11"/>
                  </a:cubicBezTo>
                  <a:cubicBezTo>
                    <a:pt x="59" y="11"/>
                    <a:pt x="59" y="11"/>
                    <a:pt x="59" y="11"/>
                  </a:cubicBezTo>
                  <a:cubicBezTo>
                    <a:pt x="59" y="11"/>
                    <a:pt x="59" y="11"/>
                    <a:pt x="59" y="11"/>
                  </a:cubicBezTo>
                  <a:cubicBezTo>
                    <a:pt x="59" y="10"/>
                    <a:pt x="59" y="10"/>
                    <a:pt x="59" y="10"/>
                  </a:cubicBezTo>
                  <a:cubicBezTo>
                    <a:pt x="59" y="10"/>
                    <a:pt x="60" y="10"/>
                    <a:pt x="60" y="9"/>
                  </a:cubicBezTo>
                  <a:cubicBezTo>
                    <a:pt x="60" y="9"/>
                    <a:pt x="60" y="8"/>
                    <a:pt x="60" y="7"/>
                  </a:cubicBezTo>
                  <a:cubicBezTo>
                    <a:pt x="59" y="6"/>
                    <a:pt x="58" y="5"/>
                    <a:pt x="57" y="4"/>
                  </a:cubicBezTo>
                  <a:cubicBezTo>
                    <a:pt x="57" y="4"/>
                    <a:pt x="57" y="4"/>
                    <a:pt x="56" y="4"/>
                  </a:cubicBezTo>
                  <a:cubicBezTo>
                    <a:pt x="56" y="4"/>
                    <a:pt x="56" y="4"/>
                    <a:pt x="56" y="4"/>
                  </a:cubicBezTo>
                  <a:cubicBezTo>
                    <a:pt x="55" y="4"/>
                    <a:pt x="55" y="4"/>
                    <a:pt x="55" y="4"/>
                  </a:cubicBezTo>
                  <a:cubicBezTo>
                    <a:pt x="54" y="4"/>
                    <a:pt x="54" y="4"/>
                    <a:pt x="54" y="4"/>
                  </a:cubicBezTo>
                  <a:cubicBezTo>
                    <a:pt x="54" y="4"/>
                    <a:pt x="54" y="4"/>
                    <a:pt x="54" y="4"/>
                  </a:cubicBezTo>
                  <a:cubicBezTo>
                    <a:pt x="54" y="4"/>
                    <a:pt x="55" y="3"/>
                    <a:pt x="54" y="2"/>
                  </a:cubicBezTo>
                  <a:cubicBezTo>
                    <a:pt x="54" y="2"/>
                    <a:pt x="54" y="1"/>
                    <a:pt x="53" y="1"/>
                  </a:cubicBezTo>
                  <a:cubicBezTo>
                    <a:pt x="52" y="1"/>
                    <a:pt x="51" y="0"/>
                    <a:pt x="50" y="0"/>
                  </a:cubicBezTo>
                  <a:cubicBezTo>
                    <a:pt x="49" y="0"/>
                    <a:pt x="49" y="0"/>
                    <a:pt x="49" y="0"/>
                  </a:cubicBezTo>
                  <a:cubicBezTo>
                    <a:pt x="49" y="0"/>
                    <a:pt x="48" y="0"/>
                    <a:pt x="48" y="0"/>
                  </a:cubicBezTo>
                  <a:cubicBezTo>
                    <a:pt x="48" y="1"/>
                    <a:pt x="47" y="1"/>
                    <a:pt x="47" y="2"/>
                  </a:cubicBezTo>
                  <a:cubicBezTo>
                    <a:pt x="47" y="2"/>
                    <a:pt x="47" y="2"/>
                    <a:pt x="47" y="2"/>
                  </a:cubicBezTo>
                  <a:cubicBezTo>
                    <a:pt x="47" y="2"/>
                    <a:pt x="47" y="2"/>
                    <a:pt x="47" y="2"/>
                  </a:cubicBezTo>
                  <a:cubicBezTo>
                    <a:pt x="47" y="1"/>
                    <a:pt x="46" y="1"/>
                    <a:pt x="46" y="0"/>
                  </a:cubicBezTo>
                  <a:cubicBezTo>
                    <a:pt x="46" y="0"/>
                    <a:pt x="45" y="0"/>
                    <a:pt x="45" y="0"/>
                  </a:cubicBezTo>
                  <a:cubicBezTo>
                    <a:pt x="45" y="0"/>
                    <a:pt x="45" y="0"/>
                    <a:pt x="44" y="0"/>
                  </a:cubicBezTo>
                  <a:cubicBezTo>
                    <a:pt x="43" y="0"/>
                    <a:pt x="42" y="1"/>
                    <a:pt x="41" y="1"/>
                  </a:cubicBezTo>
                  <a:cubicBezTo>
                    <a:pt x="40" y="1"/>
                    <a:pt x="40" y="2"/>
                    <a:pt x="40" y="2"/>
                  </a:cubicBezTo>
                  <a:cubicBezTo>
                    <a:pt x="40" y="3"/>
                    <a:pt x="40" y="4"/>
                    <a:pt x="40" y="4"/>
                  </a:cubicBezTo>
                  <a:cubicBezTo>
                    <a:pt x="40" y="4"/>
                    <a:pt x="40" y="4"/>
                    <a:pt x="40" y="4"/>
                  </a:cubicBezTo>
                  <a:cubicBezTo>
                    <a:pt x="40" y="4"/>
                    <a:pt x="40" y="4"/>
                    <a:pt x="40" y="4"/>
                  </a:cubicBezTo>
                  <a:cubicBezTo>
                    <a:pt x="40" y="4"/>
                    <a:pt x="40" y="4"/>
                    <a:pt x="39" y="4"/>
                  </a:cubicBezTo>
                  <a:cubicBezTo>
                    <a:pt x="39" y="4"/>
                    <a:pt x="39" y="4"/>
                    <a:pt x="38" y="4"/>
                  </a:cubicBezTo>
                  <a:cubicBezTo>
                    <a:pt x="38" y="4"/>
                    <a:pt x="38" y="4"/>
                    <a:pt x="38" y="4"/>
                  </a:cubicBezTo>
                  <a:cubicBezTo>
                    <a:pt x="37" y="4"/>
                    <a:pt x="37" y="4"/>
                    <a:pt x="37" y="4"/>
                  </a:cubicBezTo>
                  <a:cubicBezTo>
                    <a:pt x="36" y="5"/>
                    <a:pt x="35" y="6"/>
                    <a:pt x="34" y="7"/>
                  </a:cubicBezTo>
                  <a:cubicBezTo>
                    <a:pt x="34" y="8"/>
                    <a:pt x="34" y="9"/>
                    <a:pt x="34" y="9"/>
                  </a:cubicBezTo>
                  <a:cubicBezTo>
                    <a:pt x="34" y="10"/>
                    <a:pt x="35" y="10"/>
                    <a:pt x="35" y="10"/>
                  </a:cubicBezTo>
                  <a:cubicBezTo>
                    <a:pt x="35" y="10"/>
                    <a:pt x="35" y="10"/>
                    <a:pt x="35" y="11"/>
                  </a:cubicBezTo>
                  <a:cubicBezTo>
                    <a:pt x="35" y="11"/>
                    <a:pt x="35" y="11"/>
                    <a:pt x="35" y="11"/>
                  </a:cubicBezTo>
                  <a:cubicBezTo>
                    <a:pt x="35" y="11"/>
                    <a:pt x="35" y="11"/>
                    <a:pt x="35" y="11"/>
                  </a:cubicBezTo>
                  <a:cubicBezTo>
                    <a:pt x="34" y="11"/>
                    <a:pt x="34" y="11"/>
                    <a:pt x="34" y="11"/>
                  </a:cubicBezTo>
                  <a:cubicBezTo>
                    <a:pt x="33" y="11"/>
                    <a:pt x="33" y="12"/>
                    <a:pt x="33" y="12"/>
                  </a:cubicBezTo>
                  <a:cubicBezTo>
                    <a:pt x="33" y="13"/>
                    <a:pt x="33" y="14"/>
                    <a:pt x="33" y="14"/>
                  </a:cubicBezTo>
                  <a:cubicBezTo>
                    <a:pt x="33" y="15"/>
                    <a:pt x="33" y="16"/>
                    <a:pt x="33" y="16"/>
                  </a:cubicBezTo>
                  <a:cubicBezTo>
                    <a:pt x="33" y="17"/>
                    <a:pt x="33" y="17"/>
                    <a:pt x="33" y="18"/>
                  </a:cubicBezTo>
                  <a:cubicBezTo>
                    <a:pt x="34" y="18"/>
                    <a:pt x="34" y="18"/>
                    <a:pt x="35" y="18"/>
                  </a:cubicBezTo>
                  <a:cubicBezTo>
                    <a:pt x="35" y="18"/>
                    <a:pt x="35" y="18"/>
                    <a:pt x="35" y="18"/>
                  </a:cubicBezTo>
                  <a:cubicBezTo>
                    <a:pt x="35" y="18"/>
                    <a:pt x="35" y="18"/>
                    <a:pt x="35" y="18"/>
                  </a:cubicBezTo>
                  <a:cubicBezTo>
                    <a:pt x="35" y="18"/>
                    <a:pt x="35" y="18"/>
                    <a:pt x="35" y="18"/>
                  </a:cubicBezTo>
                  <a:cubicBezTo>
                    <a:pt x="35" y="18"/>
                    <a:pt x="35" y="18"/>
                    <a:pt x="35" y="18"/>
                  </a:cubicBezTo>
                  <a:cubicBezTo>
                    <a:pt x="35" y="19"/>
                    <a:pt x="34" y="19"/>
                    <a:pt x="34" y="20"/>
                  </a:cubicBezTo>
                  <a:cubicBezTo>
                    <a:pt x="34" y="20"/>
                    <a:pt x="34" y="21"/>
                    <a:pt x="34" y="21"/>
                  </a:cubicBezTo>
                  <a:cubicBezTo>
                    <a:pt x="35" y="22"/>
                    <a:pt x="36" y="23"/>
                    <a:pt x="37" y="24"/>
                  </a:cubicBezTo>
                  <a:cubicBezTo>
                    <a:pt x="37" y="25"/>
                    <a:pt x="37" y="25"/>
                    <a:pt x="38" y="25"/>
                  </a:cubicBezTo>
                  <a:cubicBezTo>
                    <a:pt x="38" y="25"/>
                    <a:pt x="38" y="25"/>
                    <a:pt x="38" y="25"/>
                  </a:cubicBezTo>
                  <a:cubicBezTo>
                    <a:pt x="39" y="25"/>
                    <a:pt x="39" y="25"/>
                    <a:pt x="39" y="24"/>
                  </a:cubicBezTo>
                  <a:cubicBezTo>
                    <a:pt x="40" y="24"/>
                    <a:pt x="40" y="24"/>
                    <a:pt x="40" y="24"/>
                  </a:cubicBezTo>
                  <a:cubicBezTo>
                    <a:pt x="40" y="24"/>
                    <a:pt x="40" y="24"/>
                    <a:pt x="40" y="25"/>
                  </a:cubicBezTo>
                  <a:cubicBezTo>
                    <a:pt x="40" y="25"/>
                    <a:pt x="40" y="26"/>
                    <a:pt x="40" y="26"/>
                  </a:cubicBezTo>
                  <a:cubicBezTo>
                    <a:pt x="40" y="27"/>
                    <a:pt x="40" y="27"/>
                    <a:pt x="41" y="27"/>
                  </a:cubicBezTo>
                  <a:cubicBezTo>
                    <a:pt x="42" y="28"/>
                    <a:pt x="43" y="28"/>
                    <a:pt x="44" y="29"/>
                  </a:cubicBezTo>
                  <a:cubicBezTo>
                    <a:pt x="45" y="29"/>
                    <a:pt x="45" y="29"/>
                    <a:pt x="45" y="29"/>
                  </a:cubicBezTo>
                  <a:cubicBezTo>
                    <a:pt x="45" y="29"/>
                    <a:pt x="46" y="28"/>
                    <a:pt x="46" y="28"/>
                  </a:cubicBezTo>
                  <a:cubicBezTo>
                    <a:pt x="46" y="28"/>
                    <a:pt x="47" y="27"/>
                    <a:pt x="47" y="27"/>
                  </a:cubicBezTo>
                  <a:cubicBezTo>
                    <a:pt x="47" y="27"/>
                    <a:pt x="47" y="27"/>
                    <a:pt x="47" y="27"/>
                  </a:cubicBezTo>
                  <a:cubicBezTo>
                    <a:pt x="47" y="27"/>
                    <a:pt x="47" y="27"/>
                    <a:pt x="47" y="27"/>
                  </a:cubicBezTo>
                  <a:cubicBezTo>
                    <a:pt x="47" y="27"/>
                    <a:pt x="48" y="28"/>
                    <a:pt x="48" y="28"/>
                  </a:cubicBezTo>
                  <a:cubicBezTo>
                    <a:pt x="48" y="28"/>
                    <a:pt x="49" y="29"/>
                    <a:pt x="49" y="29"/>
                  </a:cubicBezTo>
                  <a:cubicBezTo>
                    <a:pt x="49" y="29"/>
                    <a:pt x="49" y="29"/>
                    <a:pt x="50" y="29"/>
                  </a:cubicBezTo>
                  <a:cubicBezTo>
                    <a:pt x="51" y="28"/>
                    <a:pt x="52" y="28"/>
                    <a:pt x="53" y="27"/>
                  </a:cubicBezTo>
                  <a:cubicBezTo>
                    <a:pt x="54" y="27"/>
                    <a:pt x="54" y="27"/>
                    <a:pt x="54" y="26"/>
                  </a:cubicBezTo>
                  <a:cubicBezTo>
                    <a:pt x="55" y="26"/>
                    <a:pt x="54" y="25"/>
                    <a:pt x="54" y="25"/>
                  </a:cubicBezTo>
                  <a:cubicBezTo>
                    <a:pt x="54" y="24"/>
                    <a:pt x="54" y="24"/>
                    <a:pt x="54" y="24"/>
                  </a:cubicBezTo>
                  <a:cubicBezTo>
                    <a:pt x="54" y="24"/>
                    <a:pt x="54" y="24"/>
                    <a:pt x="54" y="24"/>
                  </a:cubicBezTo>
                  <a:cubicBezTo>
                    <a:pt x="54" y="24"/>
                    <a:pt x="54" y="24"/>
                    <a:pt x="55" y="24"/>
                  </a:cubicBezTo>
                  <a:cubicBezTo>
                    <a:pt x="55" y="25"/>
                    <a:pt x="55" y="25"/>
                    <a:pt x="56" y="25"/>
                  </a:cubicBezTo>
                  <a:cubicBezTo>
                    <a:pt x="56" y="25"/>
                    <a:pt x="56" y="25"/>
                    <a:pt x="56" y="25"/>
                  </a:cubicBezTo>
                  <a:cubicBezTo>
                    <a:pt x="57" y="25"/>
                    <a:pt x="57" y="25"/>
                    <a:pt x="57" y="24"/>
                  </a:cubicBezTo>
                  <a:cubicBezTo>
                    <a:pt x="58" y="23"/>
                    <a:pt x="59" y="22"/>
                    <a:pt x="60" y="21"/>
                  </a:cubicBezTo>
                  <a:cubicBezTo>
                    <a:pt x="60" y="21"/>
                    <a:pt x="60" y="20"/>
                    <a:pt x="60" y="20"/>
                  </a:cubicBezTo>
                  <a:cubicBezTo>
                    <a:pt x="60" y="19"/>
                    <a:pt x="59" y="19"/>
                    <a:pt x="59" y="18"/>
                  </a:cubicBezTo>
                  <a:cubicBezTo>
                    <a:pt x="59" y="18"/>
                    <a:pt x="59" y="18"/>
                    <a:pt x="59" y="18"/>
                  </a:cubicBezTo>
                  <a:cubicBezTo>
                    <a:pt x="59" y="18"/>
                    <a:pt x="59" y="18"/>
                    <a:pt x="59" y="18"/>
                  </a:cubicBezTo>
                  <a:cubicBezTo>
                    <a:pt x="59" y="18"/>
                    <a:pt x="59" y="18"/>
                    <a:pt x="59" y="18"/>
                  </a:cubicBezTo>
                  <a:cubicBezTo>
                    <a:pt x="60" y="18"/>
                    <a:pt x="60" y="18"/>
                    <a:pt x="60" y="18"/>
                  </a:cubicBezTo>
                  <a:cubicBezTo>
                    <a:pt x="61" y="17"/>
                    <a:pt x="61" y="17"/>
                    <a:pt x="61" y="16"/>
                  </a:cubicBezTo>
                  <a:cubicBezTo>
                    <a:pt x="61" y="16"/>
                    <a:pt x="62" y="15"/>
                    <a:pt x="62" y="14"/>
                  </a:cubicBezTo>
                  <a:cubicBezTo>
                    <a:pt x="62" y="14"/>
                    <a:pt x="61" y="13"/>
                    <a:pt x="61" y="12"/>
                  </a:cubicBezTo>
                  <a:close/>
                  <a:moveTo>
                    <a:pt x="58" y="15"/>
                  </a:moveTo>
                  <a:cubicBezTo>
                    <a:pt x="57" y="15"/>
                    <a:pt x="56" y="16"/>
                    <a:pt x="56" y="17"/>
                  </a:cubicBezTo>
                  <a:cubicBezTo>
                    <a:pt x="55" y="18"/>
                    <a:pt x="56" y="20"/>
                    <a:pt x="57" y="21"/>
                  </a:cubicBezTo>
                  <a:cubicBezTo>
                    <a:pt x="56" y="21"/>
                    <a:pt x="56" y="21"/>
                    <a:pt x="56" y="22"/>
                  </a:cubicBezTo>
                  <a:cubicBezTo>
                    <a:pt x="55" y="21"/>
                    <a:pt x="53" y="21"/>
                    <a:pt x="52" y="22"/>
                  </a:cubicBezTo>
                  <a:cubicBezTo>
                    <a:pt x="51" y="23"/>
                    <a:pt x="51" y="24"/>
                    <a:pt x="51" y="25"/>
                  </a:cubicBezTo>
                  <a:cubicBezTo>
                    <a:pt x="51" y="25"/>
                    <a:pt x="50" y="25"/>
                    <a:pt x="50" y="25"/>
                  </a:cubicBezTo>
                  <a:cubicBezTo>
                    <a:pt x="49" y="24"/>
                    <a:pt x="48" y="24"/>
                    <a:pt x="47" y="24"/>
                  </a:cubicBezTo>
                  <a:cubicBezTo>
                    <a:pt x="46" y="24"/>
                    <a:pt x="45" y="24"/>
                    <a:pt x="44" y="25"/>
                  </a:cubicBezTo>
                  <a:cubicBezTo>
                    <a:pt x="44" y="25"/>
                    <a:pt x="43" y="25"/>
                    <a:pt x="43" y="25"/>
                  </a:cubicBezTo>
                  <a:cubicBezTo>
                    <a:pt x="43" y="24"/>
                    <a:pt x="43" y="23"/>
                    <a:pt x="42" y="22"/>
                  </a:cubicBezTo>
                  <a:cubicBezTo>
                    <a:pt x="41" y="21"/>
                    <a:pt x="39" y="21"/>
                    <a:pt x="38" y="22"/>
                  </a:cubicBezTo>
                  <a:cubicBezTo>
                    <a:pt x="38" y="21"/>
                    <a:pt x="38" y="21"/>
                    <a:pt x="37" y="21"/>
                  </a:cubicBezTo>
                  <a:cubicBezTo>
                    <a:pt x="38" y="20"/>
                    <a:pt x="39" y="18"/>
                    <a:pt x="38" y="17"/>
                  </a:cubicBezTo>
                  <a:cubicBezTo>
                    <a:pt x="38" y="16"/>
                    <a:pt x="37" y="15"/>
                    <a:pt x="36" y="15"/>
                  </a:cubicBezTo>
                  <a:cubicBezTo>
                    <a:pt x="36" y="15"/>
                    <a:pt x="36" y="15"/>
                    <a:pt x="36" y="14"/>
                  </a:cubicBezTo>
                  <a:cubicBezTo>
                    <a:pt x="36" y="14"/>
                    <a:pt x="36" y="14"/>
                    <a:pt x="36" y="14"/>
                  </a:cubicBezTo>
                  <a:cubicBezTo>
                    <a:pt x="37" y="14"/>
                    <a:pt x="38" y="13"/>
                    <a:pt x="38" y="11"/>
                  </a:cubicBezTo>
                  <a:cubicBezTo>
                    <a:pt x="39" y="10"/>
                    <a:pt x="38" y="9"/>
                    <a:pt x="37" y="8"/>
                  </a:cubicBezTo>
                  <a:cubicBezTo>
                    <a:pt x="38" y="8"/>
                    <a:pt x="38" y="7"/>
                    <a:pt x="38" y="7"/>
                  </a:cubicBezTo>
                  <a:cubicBezTo>
                    <a:pt x="39" y="8"/>
                    <a:pt x="41" y="8"/>
                    <a:pt x="42" y="7"/>
                  </a:cubicBezTo>
                  <a:cubicBezTo>
                    <a:pt x="43" y="6"/>
                    <a:pt x="43" y="5"/>
                    <a:pt x="43" y="4"/>
                  </a:cubicBezTo>
                  <a:cubicBezTo>
                    <a:pt x="43" y="3"/>
                    <a:pt x="44" y="3"/>
                    <a:pt x="44" y="3"/>
                  </a:cubicBezTo>
                  <a:cubicBezTo>
                    <a:pt x="45" y="4"/>
                    <a:pt x="46" y="5"/>
                    <a:pt x="47" y="5"/>
                  </a:cubicBezTo>
                  <a:cubicBezTo>
                    <a:pt x="48" y="5"/>
                    <a:pt x="49" y="4"/>
                    <a:pt x="50" y="3"/>
                  </a:cubicBezTo>
                  <a:cubicBezTo>
                    <a:pt x="50" y="3"/>
                    <a:pt x="51" y="3"/>
                    <a:pt x="51" y="4"/>
                  </a:cubicBezTo>
                  <a:cubicBezTo>
                    <a:pt x="51" y="5"/>
                    <a:pt x="51" y="6"/>
                    <a:pt x="52" y="7"/>
                  </a:cubicBezTo>
                  <a:cubicBezTo>
                    <a:pt x="53" y="8"/>
                    <a:pt x="55" y="8"/>
                    <a:pt x="56" y="7"/>
                  </a:cubicBezTo>
                  <a:cubicBezTo>
                    <a:pt x="56" y="7"/>
                    <a:pt x="56" y="8"/>
                    <a:pt x="57" y="8"/>
                  </a:cubicBezTo>
                  <a:cubicBezTo>
                    <a:pt x="56" y="9"/>
                    <a:pt x="55" y="10"/>
                    <a:pt x="56" y="11"/>
                  </a:cubicBezTo>
                  <a:cubicBezTo>
                    <a:pt x="56" y="13"/>
                    <a:pt x="57" y="14"/>
                    <a:pt x="58" y="14"/>
                  </a:cubicBezTo>
                  <a:cubicBezTo>
                    <a:pt x="58" y="14"/>
                    <a:pt x="59" y="14"/>
                    <a:pt x="59" y="14"/>
                  </a:cubicBezTo>
                  <a:cubicBezTo>
                    <a:pt x="59" y="15"/>
                    <a:pt x="58" y="15"/>
                    <a:pt x="58" y="15"/>
                  </a:cubicBezTo>
                  <a:close/>
                </a:path>
              </a:pathLst>
            </a:custGeom>
            <a:solidFill>
              <a:srgbClr val="71BFEB">
                <a:alpha val="33000"/>
              </a:srgbClr>
            </a:solidFill>
            <a:ln>
              <a:noFill/>
            </a:ln>
          </p:spPr>
          <p:txBody>
            <a:bodyPr vert="horz" wrap="square" lIns="68580" tIns="34291" rIns="68580" bIns="34291"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350" b="0" i="0" u="none" strike="noStrike" kern="0" cap="none" spc="0" normalizeH="0" baseline="0" noProof="0" dirty="0">
                <a:ln>
                  <a:noFill/>
                </a:ln>
                <a:solidFill>
                  <a:prstClr val="black"/>
                </a:solidFill>
                <a:effectLst/>
                <a:uLnTx/>
                <a:uFillTx/>
                <a:latin typeface="印品黑体" panose="00000500000000000000" pitchFamily="2" charset="-122"/>
              </a:endParaRPr>
            </a:p>
          </p:txBody>
        </p:sp>
        <p:sp>
          <p:nvSpPr>
            <p:cNvPr id="104" name="Freeform 30"/>
            <p:cNvSpPr>
              <a:spLocks noEditPoints="1"/>
            </p:cNvSpPr>
            <p:nvPr/>
          </p:nvSpPr>
          <p:spPr bwMode="auto">
            <a:xfrm>
              <a:off x="16731" y="9601"/>
              <a:ext cx="354" cy="336"/>
            </a:xfrm>
            <a:custGeom>
              <a:avLst/>
              <a:gdLst>
                <a:gd name="T0" fmla="*/ 75 w 75"/>
                <a:gd name="T1" fmla="*/ 27 h 71"/>
                <a:gd name="T2" fmla="*/ 69 w 75"/>
                <a:gd name="T3" fmla="*/ 14 h 71"/>
                <a:gd name="T4" fmla="*/ 64 w 75"/>
                <a:gd name="T5" fmla="*/ 0 h 71"/>
                <a:gd name="T6" fmla="*/ 5 w 75"/>
                <a:gd name="T7" fmla="*/ 11 h 71"/>
                <a:gd name="T8" fmla="*/ 1 w 75"/>
                <a:gd name="T9" fmla="*/ 26 h 71"/>
                <a:gd name="T10" fmla="*/ 0 w 75"/>
                <a:gd name="T11" fmla="*/ 31 h 71"/>
                <a:gd name="T12" fmla="*/ 1 w 75"/>
                <a:gd name="T13" fmla="*/ 65 h 71"/>
                <a:gd name="T14" fmla="*/ 70 w 75"/>
                <a:gd name="T15" fmla="*/ 71 h 71"/>
                <a:gd name="T16" fmla="*/ 70 w 75"/>
                <a:gd name="T17" fmla="*/ 61 h 71"/>
                <a:gd name="T18" fmla="*/ 4 w 75"/>
                <a:gd name="T19" fmla="*/ 26 h 71"/>
                <a:gd name="T20" fmla="*/ 71 w 75"/>
                <a:gd name="T21" fmla="*/ 26 h 71"/>
                <a:gd name="T22" fmla="*/ 58 w 75"/>
                <a:gd name="T23" fmla="*/ 33 h 71"/>
                <a:gd name="T24" fmla="*/ 54 w 75"/>
                <a:gd name="T25" fmla="*/ 28 h 71"/>
                <a:gd name="T26" fmla="*/ 52 w 75"/>
                <a:gd name="T27" fmla="*/ 31 h 71"/>
                <a:gd name="T28" fmla="*/ 44 w 75"/>
                <a:gd name="T29" fmla="*/ 31 h 71"/>
                <a:gd name="T30" fmla="*/ 52 w 75"/>
                <a:gd name="T31" fmla="*/ 31 h 71"/>
                <a:gd name="T32" fmla="*/ 37 w 75"/>
                <a:gd name="T33" fmla="*/ 33 h 71"/>
                <a:gd name="T34" fmla="*/ 42 w 75"/>
                <a:gd name="T35" fmla="*/ 28 h 71"/>
                <a:gd name="T36" fmla="*/ 28 w 75"/>
                <a:gd name="T37" fmla="*/ 33 h 71"/>
                <a:gd name="T38" fmla="*/ 23 w 75"/>
                <a:gd name="T39" fmla="*/ 28 h 71"/>
                <a:gd name="T40" fmla="*/ 21 w 75"/>
                <a:gd name="T41" fmla="*/ 28 h 71"/>
                <a:gd name="T42" fmla="*/ 17 w 75"/>
                <a:gd name="T43" fmla="*/ 33 h 71"/>
                <a:gd name="T44" fmla="*/ 21 w 75"/>
                <a:gd name="T45" fmla="*/ 28 h 71"/>
                <a:gd name="T46" fmla="*/ 18 w 75"/>
                <a:gd name="T47" fmla="*/ 35 h 71"/>
                <a:gd name="T48" fmla="*/ 28 w 75"/>
                <a:gd name="T49" fmla="*/ 35 h 71"/>
                <a:gd name="T50" fmla="*/ 38 w 75"/>
                <a:gd name="T51" fmla="*/ 35 h 71"/>
                <a:gd name="T52" fmla="*/ 48 w 75"/>
                <a:gd name="T53" fmla="*/ 35 h 71"/>
                <a:gd name="T54" fmla="*/ 58 w 75"/>
                <a:gd name="T55" fmla="*/ 35 h 71"/>
                <a:gd name="T56" fmla="*/ 67 w 75"/>
                <a:gd name="T57" fmla="*/ 62 h 71"/>
                <a:gd name="T58" fmla="*/ 29 w 75"/>
                <a:gd name="T59" fmla="*/ 40 h 71"/>
                <a:gd name="T60" fmla="*/ 13 w 75"/>
                <a:gd name="T61" fmla="*/ 62 h 71"/>
                <a:gd name="T62" fmla="*/ 12 w 75"/>
                <a:gd name="T63" fmla="*/ 33 h 71"/>
                <a:gd name="T64" fmla="*/ 28 w 75"/>
                <a:gd name="T65" fmla="*/ 42 h 71"/>
                <a:gd name="T66" fmla="*/ 68 w 75"/>
                <a:gd name="T67" fmla="*/ 33 h 71"/>
                <a:gd name="T68" fmla="*/ 64 w 75"/>
                <a:gd name="T69" fmla="*/ 28 h 71"/>
                <a:gd name="T70" fmla="*/ 68 w 75"/>
                <a:gd name="T71" fmla="*/ 33 h 71"/>
                <a:gd name="T72" fmla="*/ 11 w 75"/>
                <a:gd name="T73" fmla="*/ 14 h 71"/>
                <a:gd name="T74" fmla="*/ 11 w 75"/>
                <a:gd name="T75" fmla="*/ 3 h 71"/>
                <a:gd name="T76" fmla="*/ 67 w 75"/>
                <a:gd name="T77" fmla="*/ 11 h 71"/>
                <a:gd name="T78" fmla="*/ 11 w 75"/>
                <a:gd name="T79" fmla="*/ 31 h 71"/>
                <a:gd name="T80" fmla="*/ 3 w 75"/>
                <a:gd name="T81" fmla="*/ 31 h 71"/>
                <a:gd name="T82" fmla="*/ 4 w 75"/>
                <a:gd name="T83" fmla="*/ 65 h 71"/>
                <a:gd name="T84" fmla="*/ 29 w 75"/>
                <a:gd name="T85" fmla="*/ 64 h 71"/>
                <a:gd name="T86" fmla="*/ 71 w 75"/>
                <a:gd name="T87" fmla="*/ 67 h 71"/>
                <a:gd name="T88" fmla="*/ 4 w 75"/>
                <a:gd name="T89" fmla="*/ 67 h 71"/>
                <a:gd name="T90" fmla="*/ 62 w 75"/>
                <a:gd name="T91" fmla="*/ 56 h 71"/>
                <a:gd name="T92" fmla="*/ 39 w 75"/>
                <a:gd name="T93" fmla="*/ 40 h 71"/>
                <a:gd name="T94" fmla="*/ 39 w 75"/>
                <a:gd name="T95" fmla="*/ 57 h 71"/>
                <a:gd name="T96" fmla="*/ 60 w 75"/>
                <a:gd name="T97" fmla="*/ 55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5" h="71">
                  <a:moveTo>
                    <a:pt x="75" y="31"/>
                  </a:moveTo>
                  <a:cubicBezTo>
                    <a:pt x="75" y="28"/>
                    <a:pt x="75" y="28"/>
                    <a:pt x="75" y="28"/>
                  </a:cubicBezTo>
                  <a:cubicBezTo>
                    <a:pt x="75" y="27"/>
                    <a:pt x="75" y="27"/>
                    <a:pt x="75" y="27"/>
                  </a:cubicBezTo>
                  <a:cubicBezTo>
                    <a:pt x="75" y="27"/>
                    <a:pt x="75" y="26"/>
                    <a:pt x="75" y="26"/>
                  </a:cubicBezTo>
                  <a:cubicBezTo>
                    <a:pt x="70" y="14"/>
                    <a:pt x="70" y="14"/>
                    <a:pt x="70" y="14"/>
                  </a:cubicBezTo>
                  <a:cubicBezTo>
                    <a:pt x="70" y="14"/>
                    <a:pt x="69" y="14"/>
                    <a:pt x="69" y="14"/>
                  </a:cubicBezTo>
                  <a:cubicBezTo>
                    <a:pt x="70" y="13"/>
                    <a:pt x="70" y="12"/>
                    <a:pt x="70" y="11"/>
                  </a:cubicBezTo>
                  <a:cubicBezTo>
                    <a:pt x="70" y="5"/>
                    <a:pt x="70" y="5"/>
                    <a:pt x="70" y="5"/>
                  </a:cubicBezTo>
                  <a:cubicBezTo>
                    <a:pt x="70" y="2"/>
                    <a:pt x="67" y="0"/>
                    <a:pt x="64" y="0"/>
                  </a:cubicBezTo>
                  <a:cubicBezTo>
                    <a:pt x="11" y="0"/>
                    <a:pt x="11" y="0"/>
                    <a:pt x="11" y="0"/>
                  </a:cubicBezTo>
                  <a:cubicBezTo>
                    <a:pt x="8" y="0"/>
                    <a:pt x="5" y="2"/>
                    <a:pt x="5" y="5"/>
                  </a:cubicBezTo>
                  <a:cubicBezTo>
                    <a:pt x="5" y="11"/>
                    <a:pt x="5" y="11"/>
                    <a:pt x="5" y="11"/>
                  </a:cubicBezTo>
                  <a:cubicBezTo>
                    <a:pt x="5" y="12"/>
                    <a:pt x="5" y="13"/>
                    <a:pt x="6" y="14"/>
                  </a:cubicBezTo>
                  <a:cubicBezTo>
                    <a:pt x="6" y="14"/>
                    <a:pt x="6" y="14"/>
                    <a:pt x="5" y="14"/>
                  </a:cubicBezTo>
                  <a:cubicBezTo>
                    <a:pt x="1" y="26"/>
                    <a:pt x="1" y="26"/>
                    <a:pt x="1" y="26"/>
                  </a:cubicBezTo>
                  <a:cubicBezTo>
                    <a:pt x="0" y="26"/>
                    <a:pt x="0" y="27"/>
                    <a:pt x="0" y="27"/>
                  </a:cubicBezTo>
                  <a:cubicBezTo>
                    <a:pt x="0" y="27"/>
                    <a:pt x="0" y="27"/>
                    <a:pt x="0" y="28"/>
                  </a:cubicBezTo>
                  <a:cubicBezTo>
                    <a:pt x="0" y="31"/>
                    <a:pt x="0" y="31"/>
                    <a:pt x="0" y="31"/>
                  </a:cubicBezTo>
                  <a:cubicBezTo>
                    <a:pt x="0" y="33"/>
                    <a:pt x="2" y="36"/>
                    <a:pt x="5" y="36"/>
                  </a:cubicBezTo>
                  <a:cubicBezTo>
                    <a:pt x="5" y="61"/>
                    <a:pt x="5" y="61"/>
                    <a:pt x="5" y="61"/>
                  </a:cubicBezTo>
                  <a:cubicBezTo>
                    <a:pt x="3" y="61"/>
                    <a:pt x="1" y="63"/>
                    <a:pt x="1" y="65"/>
                  </a:cubicBezTo>
                  <a:cubicBezTo>
                    <a:pt x="1" y="67"/>
                    <a:pt x="1" y="67"/>
                    <a:pt x="1" y="67"/>
                  </a:cubicBezTo>
                  <a:cubicBezTo>
                    <a:pt x="1" y="69"/>
                    <a:pt x="3" y="71"/>
                    <a:pt x="6" y="71"/>
                  </a:cubicBezTo>
                  <a:cubicBezTo>
                    <a:pt x="70" y="71"/>
                    <a:pt x="70" y="71"/>
                    <a:pt x="70" y="71"/>
                  </a:cubicBezTo>
                  <a:cubicBezTo>
                    <a:pt x="72" y="71"/>
                    <a:pt x="74" y="69"/>
                    <a:pt x="74" y="67"/>
                  </a:cubicBezTo>
                  <a:cubicBezTo>
                    <a:pt x="74" y="65"/>
                    <a:pt x="74" y="65"/>
                    <a:pt x="74" y="65"/>
                  </a:cubicBezTo>
                  <a:cubicBezTo>
                    <a:pt x="74" y="63"/>
                    <a:pt x="72" y="61"/>
                    <a:pt x="70" y="61"/>
                  </a:cubicBezTo>
                  <a:cubicBezTo>
                    <a:pt x="70" y="36"/>
                    <a:pt x="70" y="36"/>
                    <a:pt x="70" y="36"/>
                  </a:cubicBezTo>
                  <a:cubicBezTo>
                    <a:pt x="73" y="36"/>
                    <a:pt x="75" y="33"/>
                    <a:pt x="75" y="31"/>
                  </a:cubicBezTo>
                  <a:close/>
                  <a:moveTo>
                    <a:pt x="4" y="26"/>
                  </a:moveTo>
                  <a:cubicBezTo>
                    <a:pt x="8" y="16"/>
                    <a:pt x="8" y="16"/>
                    <a:pt x="8" y="16"/>
                  </a:cubicBezTo>
                  <a:cubicBezTo>
                    <a:pt x="67" y="16"/>
                    <a:pt x="67" y="16"/>
                    <a:pt x="67" y="16"/>
                  </a:cubicBezTo>
                  <a:cubicBezTo>
                    <a:pt x="71" y="26"/>
                    <a:pt x="71" y="26"/>
                    <a:pt x="71" y="26"/>
                  </a:cubicBezTo>
                  <a:lnTo>
                    <a:pt x="4" y="26"/>
                  </a:lnTo>
                  <a:close/>
                  <a:moveTo>
                    <a:pt x="62" y="31"/>
                  </a:moveTo>
                  <a:cubicBezTo>
                    <a:pt x="62" y="32"/>
                    <a:pt x="60" y="33"/>
                    <a:pt x="58" y="33"/>
                  </a:cubicBezTo>
                  <a:cubicBezTo>
                    <a:pt x="57" y="33"/>
                    <a:pt x="57" y="33"/>
                    <a:pt x="57" y="33"/>
                  </a:cubicBezTo>
                  <a:cubicBezTo>
                    <a:pt x="55" y="33"/>
                    <a:pt x="54" y="32"/>
                    <a:pt x="54" y="31"/>
                  </a:cubicBezTo>
                  <a:cubicBezTo>
                    <a:pt x="54" y="28"/>
                    <a:pt x="54" y="28"/>
                    <a:pt x="54" y="28"/>
                  </a:cubicBezTo>
                  <a:cubicBezTo>
                    <a:pt x="62" y="28"/>
                    <a:pt x="62" y="28"/>
                    <a:pt x="62" y="28"/>
                  </a:cubicBezTo>
                  <a:lnTo>
                    <a:pt x="62" y="31"/>
                  </a:lnTo>
                  <a:close/>
                  <a:moveTo>
                    <a:pt x="52" y="31"/>
                  </a:moveTo>
                  <a:cubicBezTo>
                    <a:pt x="52" y="32"/>
                    <a:pt x="50" y="33"/>
                    <a:pt x="48" y="33"/>
                  </a:cubicBezTo>
                  <a:cubicBezTo>
                    <a:pt x="47" y="33"/>
                    <a:pt x="47" y="33"/>
                    <a:pt x="47" y="33"/>
                  </a:cubicBezTo>
                  <a:cubicBezTo>
                    <a:pt x="45" y="33"/>
                    <a:pt x="44" y="32"/>
                    <a:pt x="44" y="31"/>
                  </a:cubicBezTo>
                  <a:cubicBezTo>
                    <a:pt x="44" y="28"/>
                    <a:pt x="44" y="28"/>
                    <a:pt x="44" y="28"/>
                  </a:cubicBezTo>
                  <a:cubicBezTo>
                    <a:pt x="52" y="28"/>
                    <a:pt x="52" y="28"/>
                    <a:pt x="52" y="28"/>
                  </a:cubicBezTo>
                  <a:lnTo>
                    <a:pt x="52" y="31"/>
                  </a:lnTo>
                  <a:close/>
                  <a:moveTo>
                    <a:pt x="42" y="31"/>
                  </a:moveTo>
                  <a:cubicBezTo>
                    <a:pt x="42" y="32"/>
                    <a:pt x="40" y="33"/>
                    <a:pt x="38" y="33"/>
                  </a:cubicBezTo>
                  <a:cubicBezTo>
                    <a:pt x="37" y="33"/>
                    <a:pt x="37" y="33"/>
                    <a:pt x="37" y="33"/>
                  </a:cubicBezTo>
                  <a:cubicBezTo>
                    <a:pt x="35" y="33"/>
                    <a:pt x="34" y="32"/>
                    <a:pt x="34" y="31"/>
                  </a:cubicBezTo>
                  <a:cubicBezTo>
                    <a:pt x="34" y="28"/>
                    <a:pt x="34" y="28"/>
                    <a:pt x="34" y="28"/>
                  </a:cubicBezTo>
                  <a:cubicBezTo>
                    <a:pt x="42" y="28"/>
                    <a:pt x="42" y="28"/>
                    <a:pt x="42" y="28"/>
                  </a:cubicBezTo>
                  <a:lnTo>
                    <a:pt x="42" y="31"/>
                  </a:lnTo>
                  <a:close/>
                  <a:moveTo>
                    <a:pt x="32" y="31"/>
                  </a:moveTo>
                  <a:cubicBezTo>
                    <a:pt x="32" y="32"/>
                    <a:pt x="30" y="33"/>
                    <a:pt x="28" y="33"/>
                  </a:cubicBezTo>
                  <a:cubicBezTo>
                    <a:pt x="27" y="33"/>
                    <a:pt x="27" y="33"/>
                    <a:pt x="27" y="33"/>
                  </a:cubicBezTo>
                  <a:cubicBezTo>
                    <a:pt x="25" y="33"/>
                    <a:pt x="23" y="32"/>
                    <a:pt x="23" y="31"/>
                  </a:cubicBezTo>
                  <a:cubicBezTo>
                    <a:pt x="23" y="28"/>
                    <a:pt x="23" y="28"/>
                    <a:pt x="23" y="28"/>
                  </a:cubicBezTo>
                  <a:cubicBezTo>
                    <a:pt x="32" y="28"/>
                    <a:pt x="32" y="28"/>
                    <a:pt x="32" y="28"/>
                  </a:cubicBezTo>
                  <a:lnTo>
                    <a:pt x="32" y="31"/>
                  </a:lnTo>
                  <a:close/>
                  <a:moveTo>
                    <a:pt x="21" y="28"/>
                  </a:moveTo>
                  <a:cubicBezTo>
                    <a:pt x="21" y="31"/>
                    <a:pt x="21" y="31"/>
                    <a:pt x="21" y="31"/>
                  </a:cubicBezTo>
                  <a:cubicBezTo>
                    <a:pt x="21" y="32"/>
                    <a:pt x="20" y="33"/>
                    <a:pt x="18" y="33"/>
                  </a:cubicBezTo>
                  <a:cubicBezTo>
                    <a:pt x="17" y="33"/>
                    <a:pt x="17" y="33"/>
                    <a:pt x="17" y="33"/>
                  </a:cubicBezTo>
                  <a:cubicBezTo>
                    <a:pt x="15" y="33"/>
                    <a:pt x="13" y="32"/>
                    <a:pt x="13" y="31"/>
                  </a:cubicBezTo>
                  <a:cubicBezTo>
                    <a:pt x="13" y="28"/>
                    <a:pt x="13" y="28"/>
                    <a:pt x="13" y="28"/>
                  </a:cubicBezTo>
                  <a:lnTo>
                    <a:pt x="21" y="28"/>
                  </a:lnTo>
                  <a:close/>
                  <a:moveTo>
                    <a:pt x="12" y="33"/>
                  </a:moveTo>
                  <a:cubicBezTo>
                    <a:pt x="13" y="35"/>
                    <a:pt x="15" y="35"/>
                    <a:pt x="17" y="35"/>
                  </a:cubicBezTo>
                  <a:cubicBezTo>
                    <a:pt x="18" y="35"/>
                    <a:pt x="18" y="35"/>
                    <a:pt x="18" y="35"/>
                  </a:cubicBezTo>
                  <a:cubicBezTo>
                    <a:pt x="20" y="35"/>
                    <a:pt x="21" y="35"/>
                    <a:pt x="22" y="33"/>
                  </a:cubicBezTo>
                  <a:cubicBezTo>
                    <a:pt x="23" y="35"/>
                    <a:pt x="25" y="35"/>
                    <a:pt x="27" y="35"/>
                  </a:cubicBezTo>
                  <a:cubicBezTo>
                    <a:pt x="28" y="35"/>
                    <a:pt x="28" y="35"/>
                    <a:pt x="28" y="35"/>
                  </a:cubicBezTo>
                  <a:cubicBezTo>
                    <a:pt x="30" y="35"/>
                    <a:pt x="32" y="35"/>
                    <a:pt x="33" y="33"/>
                  </a:cubicBezTo>
                  <a:cubicBezTo>
                    <a:pt x="34" y="35"/>
                    <a:pt x="35" y="35"/>
                    <a:pt x="37" y="35"/>
                  </a:cubicBezTo>
                  <a:cubicBezTo>
                    <a:pt x="38" y="35"/>
                    <a:pt x="38" y="35"/>
                    <a:pt x="38" y="35"/>
                  </a:cubicBezTo>
                  <a:cubicBezTo>
                    <a:pt x="40" y="35"/>
                    <a:pt x="42" y="35"/>
                    <a:pt x="43" y="33"/>
                  </a:cubicBezTo>
                  <a:cubicBezTo>
                    <a:pt x="44" y="35"/>
                    <a:pt x="45" y="35"/>
                    <a:pt x="47" y="35"/>
                  </a:cubicBezTo>
                  <a:cubicBezTo>
                    <a:pt x="48" y="35"/>
                    <a:pt x="48" y="35"/>
                    <a:pt x="48" y="35"/>
                  </a:cubicBezTo>
                  <a:cubicBezTo>
                    <a:pt x="50" y="35"/>
                    <a:pt x="52" y="35"/>
                    <a:pt x="53" y="33"/>
                  </a:cubicBezTo>
                  <a:cubicBezTo>
                    <a:pt x="54" y="35"/>
                    <a:pt x="55" y="35"/>
                    <a:pt x="57" y="35"/>
                  </a:cubicBezTo>
                  <a:cubicBezTo>
                    <a:pt x="58" y="35"/>
                    <a:pt x="58" y="35"/>
                    <a:pt x="58" y="35"/>
                  </a:cubicBezTo>
                  <a:cubicBezTo>
                    <a:pt x="60" y="35"/>
                    <a:pt x="62" y="35"/>
                    <a:pt x="63" y="33"/>
                  </a:cubicBezTo>
                  <a:cubicBezTo>
                    <a:pt x="64" y="35"/>
                    <a:pt x="65" y="35"/>
                    <a:pt x="67" y="35"/>
                  </a:cubicBezTo>
                  <a:cubicBezTo>
                    <a:pt x="67" y="62"/>
                    <a:pt x="67" y="62"/>
                    <a:pt x="67" y="62"/>
                  </a:cubicBezTo>
                  <a:cubicBezTo>
                    <a:pt x="30" y="62"/>
                    <a:pt x="30" y="62"/>
                    <a:pt x="30" y="62"/>
                  </a:cubicBezTo>
                  <a:cubicBezTo>
                    <a:pt x="30" y="41"/>
                    <a:pt x="30" y="41"/>
                    <a:pt x="30" y="41"/>
                  </a:cubicBezTo>
                  <a:cubicBezTo>
                    <a:pt x="30" y="40"/>
                    <a:pt x="30" y="40"/>
                    <a:pt x="29" y="40"/>
                  </a:cubicBezTo>
                  <a:cubicBezTo>
                    <a:pt x="14" y="40"/>
                    <a:pt x="14" y="40"/>
                    <a:pt x="14" y="40"/>
                  </a:cubicBezTo>
                  <a:cubicBezTo>
                    <a:pt x="13" y="40"/>
                    <a:pt x="13" y="40"/>
                    <a:pt x="13" y="41"/>
                  </a:cubicBezTo>
                  <a:cubicBezTo>
                    <a:pt x="13" y="62"/>
                    <a:pt x="13" y="62"/>
                    <a:pt x="13" y="62"/>
                  </a:cubicBezTo>
                  <a:cubicBezTo>
                    <a:pt x="8" y="62"/>
                    <a:pt x="8" y="62"/>
                    <a:pt x="8" y="62"/>
                  </a:cubicBezTo>
                  <a:cubicBezTo>
                    <a:pt x="8" y="35"/>
                    <a:pt x="8" y="35"/>
                    <a:pt x="8" y="35"/>
                  </a:cubicBezTo>
                  <a:cubicBezTo>
                    <a:pt x="10" y="35"/>
                    <a:pt x="11" y="35"/>
                    <a:pt x="12" y="33"/>
                  </a:cubicBezTo>
                  <a:close/>
                  <a:moveTo>
                    <a:pt x="15" y="62"/>
                  </a:moveTo>
                  <a:cubicBezTo>
                    <a:pt x="15" y="42"/>
                    <a:pt x="15" y="42"/>
                    <a:pt x="15" y="42"/>
                  </a:cubicBezTo>
                  <a:cubicBezTo>
                    <a:pt x="28" y="42"/>
                    <a:pt x="28" y="42"/>
                    <a:pt x="28" y="42"/>
                  </a:cubicBezTo>
                  <a:cubicBezTo>
                    <a:pt x="28" y="62"/>
                    <a:pt x="28" y="62"/>
                    <a:pt x="28" y="62"/>
                  </a:cubicBezTo>
                  <a:lnTo>
                    <a:pt x="15" y="62"/>
                  </a:lnTo>
                  <a:close/>
                  <a:moveTo>
                    <a:pt x="68" y="33"/>
                  </a:moveTo>
                  <a:cubicBezTo>
                    <a:pt x="67" y="33"/>
                    <a:pt x="67" y="33"/>
                    <a:pt x="67" y="33"/>
                  </a:cubicBezTo>
                  <a:cubicBezTo>
                    <a:pt x="65" y="33"/>
                    <a:pt x="64" y="32"/>
                    <a:pt x="64" y="31"/>
                  </a:cubicBezTo>
                  <a:cubicBezTo>
                    <a:pt x="64" y="28"/>
                    <a:pt x="64" y="28"/>
                    <a:pt x="64" y="28"/>
                  </a:cubicBezTo>
                  <a:cubicBezTo>
                    <a:pt x="72" y="28"/>
                    <a:pt x="72" y="28"/>
                    <a:pt x="72" y="28"/>
                  </a:cubicBezTo>
                  <a:cubicBezTo>
                    <a:pt x="72" y="31"/>
                    <a:pt x="72" y="31"/>
                    <a:pt x="72" y="31"/>
                  </a:cubicBezTo>
                  <a:cubicBezTo>
                    <a:pt x="72" y="32"/>
                    <a:pt x="70" y="33"/>
                    <a:pt x="68" y="33"/>
                  </a:cubicBezTo>
                  <a:close/>
                  <a:moveTo>
                    <a:pt x="67" y="11"/>
                  </a:moveTo>
                  <a:cubicBezTo>
                    <a:pt x="67" y="13"/>
                    <a:pt x="66" y="14"/>
                    <a:pt x="64" y="14"/>
                  </a:cubicBezTo>
                  <a:cubicBezTo>
                    <a:pt x="11" y="14"/>
                    <a:pt x="11" y="14"/>
                    <a:pt x="11" y="14"/>
                  </a:cubicBezTo>
                  <a:cubicBezTo>
                    <a:pt x="9" y="14"/>
                    <a:pt x="8" y="13"/>
                    <a:pt x="8" y="11"/>
                  </a:cubicBezTo>
                  <a:cubicBezTo>
                    <a:pt x="8" y="5"/>
                    <a:pt x="8" y="5"/>
                    <a:pt x="8" y="5"/>
                  </a:cubicBezTo>
                  <a:cubicBezTo>
                    <a:pt x="8" y="4"/>
                    <a:pt x="9" y="3"/>
                    <a:pt x="11" y="3"/>
                  </a:cubicBezTo>
                  <a:cubicBezTo>
                    <a:pt x="64" y="3"/>
                    <a:pt x="64" y="3"/>
                    <a:pt x="64" y="3"/>
                  </a:cubicBezTo>
                  <a:cubicBezTo>
                    <a:pt x="66" y="3"/>
                    <a:pt x="67" y="4"/>
                    <a:pt x="67" y="5"/>
                  </a:cubicBezTo>
                  <a:lnTo>
                    <a:pt x="67" y="11"/>
                  </a:lnTo>
                  <a:close/>
                  <a:moveTo>
                    <a:pt x="3" y="28"/>
                  </a:moveTo>
                  <a:cubicBezTo>
                    <a:pt x="11" y="28"/>
                    <a:pt x="11" y="28"/>
                    <a:pt x="11" y="28"/>
                  </a:cubicBezTo>
                  <a:cubicBezTo>
                    <a:pt x="11" y="31"/>
                    <a:pt x="11" y="31"/>
                    <a:pt x="11" y="31"/>
                  </a:cubicBezTo>
                  <a:cubicBezTo>
                    <a:pt x="11" y="32"/>
                    <a:pt x="10" y="33"/>
                    <a:pt x="8" y="33"/>
                  </a:cubicBezTo>
                  <a:cubicBezTo>
                    <a:pt x="7" y="33"/>
                    <a:pt x="7" y="33"/>
                    <a:pt x="7" y="33"/>
                  </a:cubicBezTo>
                  <a:cubicBezTo>
                    <a:pt x="5" y="33"/>
                    <a:pt x="3" y="32"/>
                    <a:pt x="3" y="31"/>
                  </a:cubicBezTo>
                  <a:lnTo>
                    <a:pt x="3" y="28"/>
                  </a:lnTo>
                  <a:close/>
                  <a:moveTo>
                    <a:pt x="4" y="67"/>
                  </a:moveTo>
                  <a:cubicBezTo>
                    <a:pt x="4" y="65"/>
                    <a:pt x="4" y="65"/>
                    <a:pt x="4" y="65"/>
                  </a:cubicBezTo>
                  <a:cubicBezTo>
                    <a:pt x="4" y="65"/>
                    <a:pt x="5" y="64"/>
                    <a:pt x="6" y="64"/>
                  </a:cubicBezTo>
                  <a:cubicBezTo>
                    <a:pt x="14" y="64"/>
                    <a:pt x="14" y="64"/>
                    <a:pt x="14" y="64"/>
                  </a:cubicBezTo>
                  <a:cubicBezTo>
                    <a:pt x="29" y="64"/>
                    <a:pt x="29" y="64"/>
                    <a:pt x="29" y="64"/>
                  </a:cubicBezTo>
                  <a:cubicBezTo>
                    <a:pt x="70" y="64"/>
                    <a:pt x="70" y="64"/>
                    <a:pt x="70" y="64"/>
                  </a:cubicBezTo>
                  <a:cubicBezTo>
                    <a:pt x="70" y="64"/>
                    <a:pt x="71" y="65"/>
                    <a:pt x="71" y="65"/>
                  </a:cubicBezTo>
                  <a:cubicBezTo>
                    <a:pt x="71" y="67"/>
                    <a:pt x="71" y="67"/>
                    <a:pt x="71" y="67"/>
                  </a:cubicBezTo>
                  <a:cubicBezTo>
                    <a:pt x="71" y="68"/>
                    <a:pt x="70" y="68"/>
                    <a:pt x="70" y="68"/>
                  </a:cubicBezTo>
                  <a:cubicBezTo>
                    <a:pt x="6" y="68"/>
                    <a:pt x="6" y="68"/>
                    <a:pt x="6" y="68"/>
                  </a:cubicBezTo>
                  <a:cubicBezTo>
                    <a:pt x="5" y="68"/>
                    <a:pt x="4" y="68"/>
                    <a:pt x="4" y="67"/>
                  </a:cubicBezTo>
                  <a:close/>
                  <a:moveTo>
                    <a:pt x="39" y="57"/>
                  </a:moveTo>
                  <a:cubicBezTo>
                    <a:pt x="61" y="57"/>
                    <a:pt x="61" y="57"/>
                    <a:pt x="61" y="57"/>
                  </a:cubicBezTo>
                  <a:cubicBezTo>
                    <a:pt x="62" y="57"/>
                    <a:pt x="62" y="56"/>
                    <a:pt x="62" y="56"/>
                  </a:cubicBezTo>
                  <a:cubicBezTo>
                    <a:pt x="62" y="41"/>
                    <a:pt x="62" y="41"/>
                    <a:pt x="62" y="41"/>
                  </a:cubicBezTo>
                  <a:cubicBezTo>
                    <a:pt x="62" y="40"/>
                    <a:pt x="62" y="40"/>
                    <a:pt x="61" y="40"/>
                  </a:cubicBezTo>
                  <a:cubicBezTo>
                    <a:pt x="39" y="40"/>
                    <a:pt x="39" y="40"/>
                    <a:pt x="39" y="40"/>
                  </a:cubicBezTo>
                  <a:cubicBezTo>
                    <a:pt x="38" y="40"/>
                    <a:pt x="38" y="40"/>
                    <a:pt x="38" y="41"/>
                  </a:cubicBezTo>
                  <a:cubicBezTo>
                    <a:pt x="38" y="56"/>
                    <a:pt x="38" y="56"/>
                    <a:pt x="38" y="56"/>
                  </a:cubicBezTo>
                  <a:cubicBezTo>
                    <a:pt x="38" y="56"/>
                    <a:pt x="38" y="57"/>
                    <a:pt x="39" y="57"/>
                  </a:cubicBezTo>
                  <a:close/>
                  <a:moveTo>
                    <a:pt x="40" y="42"/>
                  </a:moveTo>
                  <a:cubicBezTo>
                    <a:pt x="60" y="42"/>
                    <a:pt x="60" y="42"/>
                    <a:pt x="60" y="42"/>
                  </a:cubicBezTo>
                  <a:cubicBezTo>
                    <a:pt x="60" y="55"/>
                    <a:pt x="60" y="55"/>
                    <a:pt x="60" y="55"/>
                  </a:cubicBezTo>
                  <a:cubicBezTo>
                    <a:pt x="40" y="55"/>
                    <a:pt x="40" y="55"/>
                    <a:pt x="40" y="55"/>
                  </a:cubicBezTo>
                  <a:lnTo>
                    <a:pt x="40" y="42"/>
                  </a:lnTo>
                  <a:close/>
                </a:path>
              </a:pathLst>
            </a:custGeom>
            <a:solidFill>
              <a:srgbClr val="71BFEB">
                <a:alpha val="33000"/>
              </a:srgbClr>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1" rIns="68580" bIns="34291"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350" b="0" i="0" u="none" strike="noStrike" kern="0" cap="none" spc="0" normalizeH="0" baseline="0" noProof="0" dirty="0">
                <a:ln>
                  <a:noFill/>
                </a:ln>
                <a:solidFill>
                  <a:prstClr val="black"/>
                </a:solidFill>
                <a:effectLst/>
                <a:uLnTx/>
                <a:uFillTx/>
                <a:latin typeface="印品黑体" panose="00000500000000000000" pitchFamily="2" charset="-122"/>
              </a:endParaRPr>
            </a:p>
          </p:txBody>
        </p:sp>
        <p:sp>
          <p:nvSpPr>
            <p:cNvPr id="105" name="Freeform 32"/>
            <p:cNvSpPr>
              <a:spLocks noEditPoints="1"/>
            </p:cNvSpPr>
            <p:nvPr/>
          </p:nvSpPr>
          <p:spPr bwMode="auto">
            <a:xfrm>
              <a:off x="5152" y="8433"/>
              <a:ext cx="368" cy="410"/>
            </a:xfrm>
            <a:custGeom>
              <a:avLst/>
              <a:gdLst>
                <a:gd name="T0" fmla="*/ 55 w 69"/>
                <a:gd name="T1" fmla="*/ 0 h 77"/>
                <a:gd name="T2" fmla="*/ 45 w 69"/>
                <a:gd name="T3" fmla="*/ 5 h 77"/>
                <a:gd name="T4" fmla="*/ 31 w 69"/>
                <a:gd name="T5" fmla="*/ 7 h 77"/>
                <a:gd name="T6" fmla="*/ 24 w 69"/>
                <a:gd name="T7" fmla="*/ 7 h 77"/>
                <a:gd name="T8" fmla="*/ 10 w 69"/>
                <a:gd name="T9" fmla="*/ 5 h 77"/>
                <a:gd name="T10" fmla="*/ 0 w 69"/>
                <a:gd name="T11" fmla="*/ 69 h 77"/>
                <a:gd name="T12" fmla="*/ 69 w 69"/>
                <a:gd name="T13" fmla="*/ 14 h 77"/>
                <a:gd name="T14" fmla="*/ 10 w 69"/>
                <a:gd name="T15" fmla="*/ 13 h 77"/>
                <a:gd name="T16" fmla="*/ 24 w 69"/>
                <a:gd name="T17" fmla="*/ 10 h 77"/>
                <a:gd name="T18" fmla="*/ 31 w 69"/>
                <a:gd name="T19" fmla="*/ 10 h 77"/>
                <a:gd name="T20" fmla="*/ 45 w 69"/>
                <a:gd name="T21" fmla="*/ 13 h 77"/>
                <a:gd name="T22" fmla="*/ 55 w 69"/>
                <a:gd name="T23" fmla="*/ 17 h 77"/>
                <a:gd name="T24" fmla="*/ 66 w 69"/>
                <a:gd name="T25" fmla="*/ 14 h 77"/>
                <a:gd name="T26" fmla="*/ 7 w 69"/>
                <a:gd name="T27" fmla="*/ 10 h 77"/>
                <a:gd name="T28" fmla="*/ 61 w 69"/>
                <a:gd name="T29" fmla="*/ 74 h 77"/>
                <a:gd name="T30" fmla="*/ 34 w 69"/>
                <a:gd name="T31" fmla="*/ 39 h 77"/>
                <a:gd name="T32" fmla="*/ 34 w 69"/>
                <a:gd name="T33" fmla="*/ 39 h 77"/>
                <a:gd name="T34" fmla="*/ 33 w 69"/>
                <a:gd name="T35" fmla="*/ 36 h 77"/>
                <a:gd name="T36" fmla="*/ 44 w 69"/>
                <a:gd name="T37" fmla="*/ 33 h 77"/>
                <a:gd name="T38" fmla="*/ 45 w 69"/>
                <a:gd name="T39" fmla="*/ 36 h 77"/>
                <a:gd name="T40" fmla="*/ 54 w 69"/>
                <a:gd name="T41" fmla="*/ 39 h 77"/>
                <a:gd name="T42" fmla="*/ 54 w 69"/>
                <a:gd name="T43" fmla="*/ 39 h 77"/>
                <a:gd name="T44" fmla="*/ 53 w 69"/>
                <a:gd name="T45" fmla="*/ 36 h 77"/>
                <a:gd name="T46" fmla="*/ 14 w 69"/>
                <a:gd name="T47" fmla="*/ 43 h 77"/>
                <a:gd name="T48" fmla="*/ 15 w 69"/>
                <a:gd name="T49" fmla="*/ 46 h 77"/>
                <a:gd name="T50" fmla="*/ 24 w 69"/>
                <a:gd name="T51" fmla="*/ 49 h 77"/>
                <a:gd name="T52" fmla="*/ 24 w 69"/>
                <a:gd name="T53" fmla="*/ 49 h 77"/>
                <a:gd name="T54" fmla="*/ 23 w 69"/>
                <a:gd name="T55" fmla="*/ 46 h 77"/>
                <a:gd name="T56" fmla="*/ 34 w 69"/>
                <a:gd name="T57" fmla="*/ 43 h 77"/>
                <a:gd name="T58" fmla="*/ 35 w 69"/>
                <a:gd name="T59" fmla="*/ 46 h 77"/>
                <a:gd name="T60" fmla="*/ 44 w 69"/>
                <a:gd name="T61" fmla="*/ 49 h 77"/>
                <a:gd name="T62" fmla="*/ 44 w 69"/>
                <a:gd name="T63" fmla="*/ 49 h 77"/>
                <a:gd name="T64" fmla="*/ 43 w 69"/>
                <a:gd name="T65" fmla="*/ 46 h 77"/>
                <a:gd name="T66" fmla="*/ 54 w 69"/>
                <a:gd name="T67" fmla="*/ 43 h 77"/>
                <a:gd name="T68" fmla="*/ 55 w 69"/>
                <a:gd name="T69" fmla="*/ 46 h 77"/>
                <a:gd name="T70" fmla="*/ 14 w 69"/>
                <a:gd name="T71" fmla="*/ 59 h 77"/>
                <a:gd name="T72" fmla="*/ 14 w 69"/>
                <a:gd name="T73" fmla="*/ 59 h 77"/>
                <a:gd name="T74" fmla="*/ 13 w 69"/>
                <a:gd name="T75" fmla="*/ 56 h 77"/>
                <a:gd name="T76" fmla="*/ 24 w 69"/>
                <a:gd name="T77" fmla="*/ 53 h 77"/>
                <a:gd name="T78" fmla="*/ 25 w 69"/>
                <a:gd name="T79" fmla="*/ 56 h 77"/>
                <a:gd name="T80" fmla="*/ 34 w 69"/>
                <a:gd name="T81" fmla="*/ 59 h 77"/>
                <a:gd name="T82" fmla="*/ 34 w 69"/>
                <a:gd name="T83" fmla="*/ 59 h 77"/>
                <a:gd name="T84" fmla="*/ 33 w 69"/>
                <a:gd name="T85" fmla="*/ 56 h 77"/>
                <a:gd name="T86" fmla="*/ 44 w 69"/>
                <a:gd name="T87" fmla="*/ 53 h 77"/>
                <a:gd name="T88" fmla="*/ 45 w 69"/>
                <a:gd name="T89" fmla="*/ 56 h 77"/>
                <a:gd name="T90" fmla="*/ 54 w 69"/>
                <a:gd name="T91" fmla="*/ 59 h 77"/>
                <a:gd name="T92" fmla="*/ 54 w 69"/>
                <a:gd name="T93" fmla="*/ 59 h 77"/>
                <a:gd name="T94" fmla="*/ 53 w 69"/>
                <a:gd name="T95" fmla="*/ 56 h 77"/>
                <a:gd name="T96" fmla="*/ 14 w 69"/>
                <a:gd name="T97" fmla="*/ 63 h 77"/>
                <a:gd name="T98" fmla="*/ 15 w 69"/>
                <a:gd name="T99" fmla="*/ 65 h 77"/>
                <a:gd name="T100" fmla="*/ 24 w 69"/>
                <a:gd name="T101" fmla="*/ 68 h 77"/>
                <a:gd name="T102" fmla="*/ 24 w 69"/>
                <a:gd name="T103" fmla="*/ 68 h 77"/>
                <a:gd name="T104" fmla="*/ 23 w 69"/>
                <a:gd name="T105" fmla="*/ 65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9" h="77">
                  <a:moveTo>
                    <a:pt x="61" y="7"/>
                  </a:moveTo>
                  <a:cubicBezTo>
                    <a:pt x="59" y="7"/>
                    <a:pt x="59" y="7"/>
                    <a:pt x="59" y="7"/>
                  </a:cubicBezTo>
                  <a:cubicBezTo>
                    <a:pt x="59" y="5"/>
                    <a:pt x="59" y="5"/>
                    <a:pt x="59" y="5"/>
                  </a:cubicBezTo>
                  <a:cubicBezTo>
                    <a:pt x="59" y="2"/>
                    <a:pt x="57" y="0"/>
                    <a:pt x="55" y="0"/>
                  </a:cubicBezTo>
                  <a:cubicBezTo>
                    <a:pt x="53" y="0"/>
                    <a:pt x="51" y="2"/>
                    <a:pt x="51" y="5"/>
                  </a:cubicBezTo>
                  <a:cubicBezTo>
                    <a:pt x="51" y="7"/>
                    <a:pt x="51" y="7"/>
                    <a:pt x="51" y="7"/>
                  </a:cubicBezTo>
                  <a:cubicBezTo>
                    <a:pt x="45" y="7"/>
                    <a:pt x="45" y="7"/>
                    <a:pt x="45" y="7"/>
                  </a:cubicBezTo>
                  <a:cubicBezTo>
                    <a:pt x="45" y="5"/>
                    <a:pt x="45" y="5"/>
                    <a:pt x="45" y="5"/>
                  </a:cubicBezTo>
                  <a:cubicBezTo>
                    <a:pt x="45" y="2"/>
                    <a:pt x="43" y="0"/>
                    <a:pt x="41" y="0"/>
                  </a:cubicBezTo>
                  <a:cubicBezTo>
                    <a:pt x="39" y="0"/>
                    <a:pt x="37" y="2"/>
                    <a:pt x="37" y="5"/>
                  </a:cubicBezTo>
                  <a:cubicBezTo>
                    <a:pt x="37" y="7"/>
                    <a:pt x="37" y="7"/>
                    <a:pt x="37" y="7"/>
                  </a:cubicBezTo>
                  <a:cubicBezTo>
                    <a:pt x="31" y="7"/>
                    <a:pt x="31" y="7"/>
                    <a:pt x="31" y="7"/>
                  </a:cubicBezTo>
                  <a:cubicBezTo>
                    <a:pt x="31" y="5"/>
                    <a:pt x="31" y="5"/>
                    <a:pt x="31" y="5"/>
                  </a:cubicBezTo>
                  <a:cubicBezTo>
                    <a:pt x="31" y="2"/>
                    <a:pt x="29" y="0"/>
                    <a:pt x="27" y="0"/>
                  </a:cubicBezTo>
                  <a:cubicBezTo>
                    <a:pt x="25" y="0"/>
                    <a:pt x="24" y="2"/>
                    <a:pt x="24" y="5"/>
                  </a:cubicBezTo>
                  <a:cubicBezTo>
                    <a:pt x="24" y="7"/>
                    <a:pt x="24" y="7"/>
                    <a:pt x="24" y="7"/>
                  </a:cubicBezTo>
                  <a:cubicBezTo>
                    <a:pt x="17" y="7"/>
                    <a:pt x="17" y="7"/>
                    <a:pt x="17" y="7"/>
                  </a:cubicBezTo>
                  <a:cubicBezTo>
                    <a:pt x="17" y="5"/>
                    <a:pt x="17" y="5"/>
                    <a:pt x="17" y="5"/>
                  </a:cubicBezTo>
                  <a:cubicBezTo>
                    <a:pt x="17" y="2"/>
                    <a:pt x="16" y="0"/>
                    <a:pt x="14" y="0"/>
                  </a:cubicBezTo>
                  <a:cubicBezTo>
                    <a:pt x="11" y="0"/>
                    <a:pt x="10" y="2"/>
                    <a:pt x="10" y="5"/>
                  </a:cubicBezTo>
                  <a:cubicBezTo>
                    <a:pt x="10" y="7"/>
                    <a:pt x="10" y="7"/>
                    <a:pt x="10" y="7"/>
                  </a:cubicBezTo>
                  <a:cubicBezTo>
                    <a:pt x="7" y="7"/>
                    <a:pt x="7" y="7"/>
                    <a:pt x="7" y="7"/>
                  </a:cubicBezTo>
                  <a:cubicBezTo>
                    <a:pt x="3" y="7"/>
                    <a:pt x="0" y="10"/>
                    <a:pt x="0" y="14"/>
                  </a:cubicBezTo>
                  <a:cubicBezTo>
                    <a:pt x="0" y="69"/>
                    <a:pt x="0" y="69"/>
                    <a:pt x="0" y="69"/>
                  </a:cubicBezTo>
                  <a:cubicBezTo>
                    <a:pt x="0" y="74"/>
                    <a:pt x="3" y="77"/>
                    <a:pt x="7" y="77"/>
                  </a:cubicBezTo>
                  <a:cubicBezTo>
                    <a:pt x="61" y="77"/>
                    <a:pt x="61" y="77"/>
                    <a:pt x="61" y="77"/>
                  </a:cubicBezTo>
                  <a:cubicBezTo>
                    <a:pt x="65" y="77"/>
                    <a:pt x="69" y="74"/>
                    <a:pt x="69" y="69"/>
                  </a:cubicBezTo>
                  <a:cubicBezTo>
                    <a:pt x="69" y="14"/>
                    <a:pt x="69" y="14"/>
                    <a:pt x="69" y="14"/>
                  </a:cubicBezTo>
                  <a:cubicBezTo>
                    <a:pt x="69" y="10"/>
                    <a:pt x="65" y="7"/>
                    <a:pt x="61" y="7"/>
                  </a:cubicBezTo>
                  <a:close/>
                  <a:moveTo>
                    <a:pt x="7" y="10"/>
                  </a:moveTo>
                  <a:cubicBezTo>
                    <a:pt x="10" y="10"/>
                    <a:pt x="10" y="10"/>
                    <a:pt x="10" y="10"/>
                  </a:cubicBezTo>
                  <a:cubicBezTo>
                    <a:pt x="10" y="13"/>
                    <a:pt x="10" y="13"/>
                    <a:pt x="10" y="13"/>
                  </a:cubicBezTo>
                  <a:cubicBezTo>
                    <a:pt x="10" y="15"/>
                    <a:pt x="11" y="17"/>
                    <a:pt x="14" y="17"/>
                  </a:cubicBezTo>
                  <a:cubicBezTo>
                    <a:pt x="16" y="17"/>
                    <a:pt x="17" y="15"/>
                    <a:pt x="17" y="13"/>
                  </a:cubicBezTo>
                  <a:cubicBezTo>
                    <a:pt x="17" y="10"/>
                    <a:pt x="17" y="10"/>
                    <a:pt x="17" y="10"/>
                  </a:cubicBezTo>
                  <a:cubicBezTo>
                    <a:pt x="24" y="10"/>
                    <a:pt x="24" y="10"/>
                    <a:pt x="24" y="10"/>
                  </a:cubicBezTo>
                  <a:cubicBezTo>
                    <a:pt x="24" y="13"/>
                    <a:pt x="24" y="13"/>
                    <a:pt x="24" y="13"/>
                  </a:cubicBezTo>
                  <a:cubicBezTo>
                    <a:pt x="24" y="15"/>
                    <a:pt x="25" y="17"/>
                    <a:pt x="27" y="17"/>
                  </a:cubicBezTo>
                  <a:cubicBezTo>
                    <a:pt x="29" y="17"/>
                    <a:pt x="31" y="15"/>
                    <a:pt x="31" y="13"/>
                  </a:cubicBezTo>
                  <a:cubicBezTo>
                    <a:pt x="31" y="10"/>
                    <a:pt x="31" y="10"/>
                    <a:pt x="31" y="10"/>
                  </a:cubicBezTo>
                  <a:cubicBezTo>
                    <a:pt x="37" y="10"/>
                    <a:pt x="37" y="10"/>
                    <a:pt x="37" y="10"/>
                  </a:cubicBezTo>
                  <a:cubicBezTo>
                    <a:pt x="37" y="13"/>
                    <a:pt x="37" y="13"/>
                    <a:pt x="37" y="13"/>
                  </a:cubicBezTo>
                  <a:cubicBezTo>
                    <a:pt x="37" y="15"/>
                    <a:pt x="39" y="17"/>
                    <a:pt x="41" y="17"/>
                  </a:cubicBezTo>
                  <a:cubicBezTo>
                    <a:pt x="43" y="17"/>
                    <a:pt x="45" y="15"/>
                    <a:pt x="45" y="13"/>
                  </a:cubicBezTo>
                  <a:cubicBezTo>
                    <a:pt x="45" y="10"/>
                    <a:pt x="45" y="10"/>
                    <a:pt x="45" y="10"/>
                  </a:cubicBezTo>
                  <a:cubicBezTo>
                    <a:pt x="51" y="10"/>
                    <a:pt x="51" y="10"/>
                    <a:pt x="51" y="10"/>
                  </a:cubicBezTo>
                  <a:cubicBezTo>
                    <a:pt x="51" y="13"/>
                    <a:pt x="51" y="13"/>
                    <a:pt x="51" y="13"/>
                  </a:cubicBezTo>
                  <a:cubicBezTo>
                    <a:pt x="51" y="15"/>
                    <a:pt x="53" y="17"/>
                    <a:pt x="55" y="17"/>
                  </a:cubicBezTo>
                  <a:cubicBezTo>
                    <a:pt x="57" y="17"/>
                    <a:pt x="59" y="15"/>
                    <a:pt x="59" y="13"/>
                  </a:cubicBezTo>
                  <a:cubicBezTo>
                    <a:pt x="59" y="10"/>
                    <a:pt x="59" y="10"/>
                    <a:pt x="59" y="10"/>
                  </a:cubicBezTo>
                  <a:cubicBezTo>
                    <a:pt x="61" y="10"/>
                    <a:pt x="61" y="10"/>
                    <a:pt x="61" y="10"/>
                  </a:cubicBezTo>
                  <a:cubicBezTo>
                    <a:pt x="64" y="10"/>
                    <a:pt x="66" y="12"/>
                    <a:pt x="66" y="14"/>
                  </a:cubicBezTo>
                  <a:cubicBezTo>
                    <a:pt x="66" y="26"/>
                    <a:pt x="66" y="26"/>
                    <a:pt x="66" y="26"/>
                  </a:cubicBezTo>
                  <a:cubicBezTo>
                    <a:pt x="3" y="26"/>
                    <a:pt x="3" y="26"/>
                    <a:pt x="3" y="26"/>
                  </a:cubicBezTo>
                  <a:cubicBezTo>
                    <a:pt x="3" y="14"/>
                    <a:pt x="3" y="14"/>
                    <a:pt x="3" y="14"/>
                  </a:cubicBezTo>
                  <a:cubicBezTo>
                    <a:pt x="3" y="12"/>
                    <a:pt x="5" y="10"/>
                    <a:pt x="7" y="10"/>
                  </a:cubicBezTo>
                  <a:close/>
                  <a:moveTo>
                    <a:pt x="3" y="28"/>
                  </a:moveTo>
                  <a:cubicBezTo>
                    <a:pt x="66" y="28"/>
                    <a:pt x="66" y="28"/>
                    <a:pt x="66" y="28"/>
                  </a:cubicBezTo>
                  <a:cubicBezTo>
                    <a:pt x="66" y="69"/>
                    <a:pt x="66" y="69"/>
                    <a:pt x="66" y="69"/>
                  </a:cubicBezTo>
                  <a:cubicBezTo>
                    <a:pt x="66" y="72"/>
                    <a:pt x="64" y="74"/>
                    <a:pt x="61" y="74"/>
                  </a:cubicBezTo>
                  <a:cubicBezTo>
                    <a:pt x="7" y="74"/>
                    <a:pt x="7" y="74"/>
                    <a:pt x="7" y="74"/>
                  </a:cubicBezTo>
                  <a:cubicBezTo>
                    <a:pt x="5" y="74"/>
                    <a:pt x="3" y="72"/>
                    <a:pt x="3" y="69"/>
                  </a:cubicBezTo>
                  <a:lnTo>
                    <a:pt x="3" y="28"/>
                  </a:lnTo>
                  <a:close/>
                  <a:moveTo>
                    <a:pt x="34" y="39"/>
                  </a:moveTo>
                  <a:cubicBezTo>
                    <a:pt x="36" y="39"/>
                    <a:pt x="37" y="38"/>
                    <a:pt x="37" y="36"/>
                  </a:cubicBezTo>
                  <a:cubicBezTo>
                    <a:pt x="37" y="34"/>
                    <a:pt x="36" y="33"/>
                    <a:pt x="34" y="33"/>
                  </a:cubicBezTo>
                  <a:cubicBezTo>
                    <a:pt x="33" y="33"/>
                    <a:pt x="31" y="34"/>
                    <a:pt x="31" y="36"/>
                  </a:cubicBezTo>
                  <a:cubicBezTo>
                    <a:pt x="31" y="38"/>
                    <a:pt x="33" y="39"/>
                    <a:pt x="34" y="39"/>
                  </a:cubicBezTo>
                  <a:close/>
                  <a:moveTo>
                    <a:pt x="34" y="35"/>
                  </a:moveTo>
                  <a:cubicBezTo>
                    <a:pt x="35" y="35"/>
                    <a:pt x="35" y="36"/>
                    <a:pt x="35" y="36"/>
                  </a:cubicBezTo>
                  <a:cubicBezTo>
                    <a:pt x="35" y="36"/>
                    <a:pt x="35" y="37"/>
                    <a:pt x="34" y="37"/>
                  </a:cubicBezTo>
                  <a:cubicBezTo>
                    <a:pt x="34" y="37"/>
                    <a:pt x="33" y="36"/>
                    <a:pt x="33" y="36"/>
                  </a:cubicBezTo>
                  <a:cubicBezTo>
                    <a:pt x="33" y="36"/>
                    <a:pt x="34" y="35"/>
                    <a:pt x="34" y="35"/>
                  </a:cubicBezTo>
                  <a:close/>
                  <a:moveTo>
                    <a:pt x="44" y="39"/>
                  </a:moveTo>
                  <a:cubicBezTo>
                    <a:pt x="46" y="39"/>
                    <a:pt x="47" y="38"/>
                    <a:pt x="47" y="36"/>
                  </a:cubicBezTo>
                  <a:cubicBezTo>
                    <a:pt x="47" y="34"/>
                    <a:pt x="46" y="33"/>
                    <a:pt x="44" y="33"/>
                  </a:cubicBezTo>
                  <a:cubicBezTo>
                    <a:pt x="43" y="33"/>
                    <a:pt x="41" y="34"/>
                    <a:pt x="41" y="36"/>
                  </a:cubicBezTo>
                  <a:cubicBezTo>
                    <a:pt x="41" y="38"/>
                    <a:pt x="43" y="39"/>
                    <a:pt x="44" y="39"/>
                  </a:cubicBezTo>
                  <a:close/>
                  <a:moveTo>
                    <a:pt x="44" y="35"/>
                  </a:moveTo>
                  <a:cubicBezTo>
                    <a:pt x="45" y="35"/>
                    <a:pt x="45" y="36"/>
                    <a:pt x="45" y="36"/>
                  </a:cubicBezTo>
                  <a:cubicBezTo>
                    <a:pt x="45" y="36"/>
                    <a:pt x="45" y="37"/>
                    <a:pt x="44" y="37"/>
                  </a:cubicBezTo>
                  <a:cubicBezTo>
                    <a:pt x="44" y="37"/>
                    <a:pt x="43" y="36"/>
                    <a:pt x="43" y="36"/>
                  </a:cubicBezTo>
                  <a:cubicBezTo>
                    <a:pt x="43" y="36"/>
                    <a:pt x="44" y="35"/>
                    <a:pt x="44" y="35"/>
                  </a:cubicBezTo>
                  <a:close/>
                  <a:moveTo>
                    <a:pt x="54" y="39"/>
                  </a:moveTo>
                  <a:cubicBezTo>
                    <a:pt x="56" y="39"/>
                    <a:pt x="57" y="38"/>
                    <a:pt x="57" y="36"/>
                  </a:cubicBezTo>
                  <a:cubicBezTo>
                    <a:pt x="57" y="34"/>
                    <a:pt x="56" y="33"/>
                    <a:pt x="54" y="33"/>
                  </a:cubicBezTo>
                  <a:cubicBezTo>
                    <a:pt x="52" y="33"/>
                    <a:pt x="51" y="34"/>
                    <a:pt x="51" y="36"/>
                  </a:cubicBezTo>
                  <a:cubicBezTo>
                    <a:pt x="51" y="38"/>
                    <a:pt x="52" y="39"/>
                    <a:pt x="54" y="39"/>
                  </a:cubicBezTo>
                  <a:close/>
                  <a:moveTo>
                    <a:pt x="54" y="35"/>
                  </a:moveTo>
                  <a:cubicBezTo>
                    <a:pt x="55" y="35"/>
                    <a:pt x="55" y="36"/>
                    <a:pt x="55" y="36"/>
                  </a:cubicBezTo>
                  <a:cubicBezTo>
                    <a:pt x="55" y="36"/>
                    <a:pt x="55" y="37"/>
                    <a:pt x="54" y="37"/>
                  </a:cubicBezTo>
                  <a:cubicBezTo>
                    <a:pt x="54" y="37"/>
                    <a:pt x="53" y="36"/>
                    <a:pt x="53" y="36"/>
                  </a:cubicBezTo>
                  <a:cubicBezTo>
                    <a:pt x="53" y="36"/>
                    <a:pt x="54" y="35"/>
                    <a:pt x="54" y="35"/>
                  </a:cubicBezTo>
                  <a:close/>
                  <a:moveTo>
                    <a:pt x="14" y="49"/>
                  </a:moveTo>
                  <a:cubicBezTo>
                    <a:pt x="16" y="49"/>
                    <a:pt x="17" y="47"/>
                    <a:pt x="17" y="46"/>
                  </a:cubicBezTo>
                  <a:cubicBezTo>
                    <a:pt x="17" y="44"/>
                    <a:pt x="16" y="43"/>
                    <a:pt x="14" y="43"/>
                  </a:cubicBezTo>
                  <a:cubicBezTo>
                    <a:pt x="13" y="43"/>
                    <a:pt x="11" y="44"/>
                    <a:pt x="11" y="46"/>
                  </a:cubicBezTo>
                  <a:cubicBezTo>
                    <a:pt x="11" y="47"/>
                    <a:pt x="13" y="49"/>
                    <a:pt x="14" y="49"/>
                  </a:cubicBezTo>
                  <a:close/>
                  <a:moveTo>
                    <a:pt x="14" y="45"/>
                  </a:moveTo>
                  <a:cubicBezTo>
                    <a:pt x="15" y="45"/>
                    <a:pt x="15" y="45"/>
                    <a:pt x="15" y="46"/>
                  </a:cubicBezTo>
                  <a:cubicBezTo>
                    <a:pt x="15" y="46"/>
                    <a:pt x="15" y="47"/>
                    <a:pt x="14" y="47"/>
                  </a:cubicBezTo>
                  <a:cubicBezTo>
                    <a:pt x="14" y="47"/>
                    <a:pt x="13" y="46"/>
                    <a:pt x="13" y="46"/>
                  </a:cubicBezTo>
                  <a:cubicBezTo>
                    <a:pt x="13" y="45"/>
                    <a:pt x="14" y="45"/>
                    <a:pt x="14" y="45"/>
                  </a:cubicBezTo>
                  <a:close/>
                  <a:moveTo>
                    <a:pt x="24" y="49"/>
                  </a:moveTo>
                  <a:cubicBezTo>
                    <a:pt x="26" y="49"/>
                    <a:pt x="27" y="47"/>
                    <a:pt x="27" y="46"/>
                  </a:cubicBezTo>
                  <a:cubicBezTo>
                    <a:pt x="27" y="44"/>
                    <a:pt x="26" y="43"/>
                    <a:pt x="24" y="43"/>
                  </a:cubicBezTo>
                  <a:cubicBezTo>
                    <a:pt x="23" y="43"/>
                    <a:pt x="21" y="44"/>
                    <a:pt x="21" y="46"/>
                  </a:cubicBezTo>
                  <a:cubicBezTo>
                    <a:pt x="21" y="47"/>
                    <a:pt x="23" y="49"/>
                    <a:pt x="24" y="49"/>
                  </a:cubicBezTo>
                  <a:close/>
                  <a:moveTo>
                    <a:pt x="24" y="45"/>
                  </a:moveTo>
                  <a:cubicBezTo>
                    <a:pt x="25" y="45"/>
                    <a:pt x="25" y="45"/>
                    <a:pt x="25" y="46"/>
                  </a:cubicBezTo>
                  <a:cubicBezTo>
                    <a:pt x="25" y="46"/>
                    <a:pt x="25" y="47"/>
                    <a:pt x="24" y="47"/>
                  </a:cubicBezTo>
                  <a:cubicBezTo>
                    <a:pt x="24" y="47"/>
                    <a:pt x="23" y="46"/>
                    <a:pt x="23" y="46"/>
                  </a:cubicBezTo>
                  <a:cubicBezTo>
                    <a:pt x="23" y="45"/>
                    <a:pt x="24" y="45"/>
                    <a:pt x="24" y="45"/>
                  </a:cubicBezTo>
                  <a:close/>
                  <a:moveTo>
                    <a:pt x="34" y="49"/>
                  </a:moveTo>
                  <a:cubicBezTo>
                    <a:pt x="36" y="49"/>
                    <a:pt x="37" y="47"/>
                    <a:pt x="37" y="46"/>
                  </a:cubicBezTo>
                  <a:cubicBezTo>
                    <a:pt x="37" y="44"/>
                    <a:pt x="36" y="43"/>
                    <a:pt x="34" y="43"/>
                  </a:cubicBezTo>
                  <a:cubicBezTo>
                    <a:pt x="33" y="43"/>
                    <a:pt x="31" y="44"/>
                    <a:pt x="31" y="46"/>
                  </a:cubicBezTo>
                  <a:cubicBezTo>
                    <a:pt x="31" y="47"/>
                    <a:pt x="33" y="49"/>
                    <a:pt x="34" y="49"/>
                  </a:cubicBezTo>
                  <a:close/>
                  <a:moveTo>
                    <a:pt x="34" y="45"/>
                  </a:moveTo>
                  <a:cubicBezTo>
                    <a:pt x="35" y="45"/>
                    <a:pt x="35" y="45"/>
                    <a:pt x="35" y="46"/>
                  </a:cubicBezTo>
                  <a:cubicBezTo>
                    <a:pt x="35" y="46"/>
                    <a:pt x="35" y="47"/>
                    <a:pt x="34" y="47"/>
                  </a:cubicBezTo>
                  <a:cubicBezTo>
                    <a:pt x="34" y="47"/>
                    <a:pt x="33" y="46"/>
                    <a:pt x="33" y="46"/>
                  </a:cubicBezTo>
                  <a:cubicBezTo>
                    <a:pt x="33" y="45"/>
                    <a:pt x="34" y="45"/>
                    <a:pt x="34" y="45"/>
                  </a:cubicBezTo>
                  <a:close/>
                  <a:moveTo>
                    <a:pt x="44" y="49"/>
                  </a:moveTo>
                  <a:cubicBezTo>
                    <a:pt x="46" y="49"/>
                    <a:pt x="47" y="47"/>
                    <a:pt x="47" y="46"/>
                  </a:cubicBezTo>
                  <a:cubicBezTo>
                    <a:pt x="47" y="44"/>
                    <a:pt x="46" y="43"/>
                    <a:pt x="44" y="43"/>
                  </a:cubicBezTo>
                  <a:cubicBezTo>
                    <a:pt x="43" y="43"/>
                    <a:pt x="41" y="44"/>
                    <a:pt x="41" y="46"/>
                  </a:cubicBezTo>
                  <a:cubicBezTo>
                    <a:pt x="41" y="47"/>
                    <a:pt x="43" y="49"/>
                    <a:pt x="44" y="49"/>
                  </a:cubicBezTo>
                  <a:close/>
                  <a:moveTo>
                    <a:pt x="44" y="45"/>
                  </a:moveTo>
                  <a:cubicBezTo>
                    <a:pt x="45" y="45"/>
                    <a:pt x="45" y="45"/>
                    <a:pt x="45" y="46"/>
                  </a:cubicBezTo>
                  <a:cubicBezTo>
                    <a:pt x="45" y="46"/>
                    <a:pt x="45" y="47"/>
                    <a:pt x="44" y="47"/>
                  </a:cubicBezTo>
                  <a:cubicBezTo>
                    <a:pt x="44" y="47"/>
                    <a:pt x="43" y="46"/>
                    <a:pt x="43" y="46"/>
                  </a:cubicBezTo>
                  <a:cubicBezTo>
                    <a:pt x="43" y="45"/>
                    <a:pt x="44" y="45"/>
                    <a:pt x="44" y="45"/>
                  </a:cubicBezTo>
                  <a:close/>
                  <a:moveTo>
                    <a:pt x="54" y="49"/>
                  </a:moveTo>
                  <a:cubicBezTo>
                    <a:pt x="56" y="49"/>
                    <a:pt x="57" y="47"/>
                    <a:pt x="57" y="46"/>
                  </a:cubicBezTo>
                  <a:cubicBezTo>
                    <a:pt x="57" y="44"/>
                    <a:pt x="56" y="43"/>
                    <a:pt x="54" y="43"/>
                  </a:cubicBezTo>
                  <a:cubicBezTo>
                    <a:pt x="52" y="43"/>
                    <a:pt x="51" y="44"/>
                    <a:pt x="51" y="46"/>
                  </a:cubicBezTo>
                  <a:cubicBezTo>
                    <a:pt x="51" y="47"/>
                    <a:pt x="52" y="49"/>
                    <a:pt x="54" y="49"/>
                  </a:cubicBezTo>
                  <a:close/>
                  <a:moveTo>
                    <a:pt x="54" y="45"/>
                  </a:moveTo>
                  <a:cubicBezTo>
                    <a:pt x="55" y="45"/>
                    <a:pt x="55" y="45"/>
                    <a:pt x="55" y="46"/>
                  </a:cubicBezTo>
                  <a:cubicBezTo>
                    <a:pt x="55" y="46"/>
                    <a:pt x="55" y="47"/>
                    <a:pt x="54" y="47"/>
                  </a:cubicBezTo>
                  <a:cubicBezTo>
                    <a:pt x="54" y="47"/>
                    <a:pt x="53" y="46"/>
                    <a:pt x="53" y="46"/>
                  </a:cubicBezTo>
                  <a:cubicBezTo>
                    <a:pt x="53" y="45"/>
                    <a:pt x="54" y="45"/>
                    <a:pt x="54" y="45"/>
                  </a:cubicBezTo>
                  <a:close/>
                  <a:moveTo>
                    <a:pt x="14" y="59"/>
                  </a:moveTo>
                  <a:cubicBezTo>
                    <a:pt x="16" y="59"/>
                    <a:pt x="17" y="57"/>
                    <a:pt x="17" y="56"/>
                  </a:cubicBezTo>
                  <a:cubicBezTo>
                    <a:pt x="17" y="54"/>
                    <a:pt x="16" y="53"/>
                    <a:pt x="14" y="53"/>
                  </a:cubicBezTo>
                  <a:cubicBezTo>
                    <a:pt x="13" y="53"/>
                    <a:pt x="11" y="54"/>
                    <a:pt x="11" y="56"/>
                  </a:cubicBezTo>
                  <a:cubicBezTo>
                    <a:pt x="11" y="57"/>
                    <a:pt x="13" y="59"/>
                    <a:pt x="14" y="59"/>
                  </a:cubicBezTo>
                  <a:close/>
                  <a:moveTo>
                    <a:pt x="14" y="55"/>
                  </a:moveTo>
                  <a:cubicBezTo>
                    <a:pt x="15" y="55"/>
                    <a:pt x="15" y="55"/>
                    <a:pt x="15" y="56"/>
                  </a:cubicBezTo>
                  <a:cubicBezTo>
                    <a:pt x="15" y="56"/>
                    <a:pt x="15" y="57"/>
                    <a:pt x="14" y="57"/>
                  </a:cubicBezTo>
                  <a:cubicBezTo>
                    <a:pt x="14" y="57"/>
                    <a:pt x="13" y="56"/>
                    <a:pt x="13" y="56"/>
                  </a:cubicBezTo>
                  <a:cubicBezTo>
                    <a:pt x="13" y="55"/>
                    <a:pt x="14" y="55"/>
                    <a:pt x="14" y="55"/>
                  </a:cubicBezTo>
                  <a:close/>
                  <a:moveTo>
                    <a:pt x="24" y="59"/>
                  </a:moveTo>
                  <a:cubicBezTo>
                    <a:pt x="26" y="59"/>
                    <a:pt x="27" y="57"/>
                    <a:pt x="27" y="56"/>
                  </a:cubicBezTo>
                  <a:cubicBezTo>
                    <a:pt x="27" y="54"/>
                    <a:pt x="26" y="53"/>
                    <a:pt x="24" y="53"/>
                  </a:cubicBezTo>
                  <a:cubicBezTo>
                    <a:pt x="23" y="53"/>
                    <a:pt x="21" y="54"/>
                    <a:pt x="21" y="56"/>
                  </a:cubicBezTo>
                  <a:cubicBezTo>
                    <a:pt x="21" y="57"/>
                    <a:pt x="23" y="59"/>
                    <a:pt x="24" y="59"/>
                  </a:cubicBezTo>
                  <a:close/>
                  <a:moveTo>
                    <a:pt x="24" y="55"/>
                  </a:moveTo>
                  <a:cubicBezTo>
                    <a:pt x="25" y="55"/>
                    <a:pt x="25" y="55"/>
                    <a:pt x="25" y="56"/>
                  </a:cubicBezTo>
                  <a:cubicBezTo>
                    <a:pt x="25" y="56"/>
                    <a:pt x="25" y="57"/>
                    <a:pt x="24" y="57"/>
                  </a:cubicBezTo>
                  <a:cubicBezTo>
                    <a:pt x="24" y="57"/>
                    <a:pt x="23" y="56"/>
                    <a:pt x="23" y="56"/>
                  </a:cubicBezTo>
                  <a:cubicBezTo>
                    <a:pt x="23" y="55"/>
                    <a:pt x="24" y="55"/>
                    <a:pt x="24" y="55"/>
                  </a:cubicBezTo>
                  <a:close/>
                  <a:moveTo>
                    <a:pt x="34" y="59"/>
                  </a:moveTo>
                  <a:cubicBezTo>
                    <a:pt x="36" y="59"/>
                    <a:pt x="37" y="57"/>
                    <a:pt x="37" y="56"/>
                  </a:cubicBezTo>
                  <a:cubicBezTo>
                    <a:pt x="37" y="54"/>
                    <a:pt x="36" y="53"/>
                    <a:pt x="34" y="53"/>
                  </a:cubicBezTo>
                  <a:cubicBezTo>
                    <a:pt x="33" y="53"/>
                    <a:pt x="31" y="54"/>
                    <a:pt x="31" y="56"/>
                  </a:cubicBezTo>
                  <a:cubicBezTo>
                    <a:pt x="31" y="57"/>
                    <a:pt x="33" y="59"/>
                    <a:pt x="34" y="59"/>
                  </a:cubicBezTo>
                  <a:close/>
                  <a:moveTo>
                    <a:pt x="34" y="55"/>
                  </a:moveTo>
                  <a:cubicBezTo>
                    <a:pt x="35" y="55"/>
                    <a:pt x="35" y="55"/>
                    <a:pt x="35" y="56"/>
                  </a:cubicBezTo>
                  <a:cubicBezTo>
                    <a:pt x="35" y="56"/>
                    <a:pt x="35" y="57"/>
                    <a:pt x="34" y="57"/>
                  </a:cubicBezTo>
                  <a:cubicBezTo>
                    <a:pt x="34" y="57"/>
                    <a:pt x="33" y="56"/>
                    <a:pt x="33" y="56"/>
                  </a:cubicBezTo>
                  <a:cubicBezTo>
                    <a:pt x="33" y="55"/>
                    <a:pt x="34" y="55"/>
                    <a:pt x="34" y="55"/>
                  </a:cubicBezTo>
                  <a:close/>
                  <a:moveTo>
                    <a:pt x="44" y="59"/>
                  </a:moveTo>
                  <a:cubicBezTo>
                    <a:pt x="46" y="59"/>
                    <a:pt x="47" y="57"/>
                    <a:pt x="47" y="56"/>
                  </a:cubicBezTo>
                  <a:cubicBezTo>
                    <a:pt x="47" y="54"/>
                    <a:pt x="46" y="53"/>
                    <a:pt x="44" y="53"/>
                  </a:cubicBezTo>
                  <a:cubicBezTo>
                    <a:pt x="43" y="53"/>
                    <a:pt x="41" y="54"/>
                    <a:pt x="41" y="56"/>
                  </a:cubicBezTo>
                  <a:cubicBezTo>
                    <a:pt x="41" y="57"/>
                    <a:pt x="43" y="59"/>
                    <a:pt x="44" y="59"/>
                  </a:cubicBezTo>
                  <a:close/>
                  <a:moveTo>
                    <a:pt x="44" y="55"/>
                  </a:moveTo>
                  <a:cubicBezTo>
                    <a:pt x="45" y="55"/>
                    <a:pt x="45" y="55"/>
                    <a:pt x="45" y="56"/>
                  </a:cubicBezTo>
                  <a:cubicBezTo>
                    <a:pt x="45" y="56"/>
                    <a:pt x="45" y="57"/>
                    <a:pt x="44" y="57"/>
                  </a:cubicBezTo>
                  <a:cubicBezTo>
                    <a:pt x="44" y="57"/>
                    <a:pt x="43" y="56"/>
                    <a:pt x="43" y="56"/>
                  </a:cubicBezTo>
                  <a:cubicBezTo>
                    <a:pt x="43" y="55"/>
                    <a:pt x="44" y="55"/>
                    <a:pt x="44" y="55"/>
                  </a:cubicBezTo>
                  <a:close/>
                  <a:moveTo>
                    <a:pt x="54" y="59"/>
                  </a:moveTo>
                  <a:cubicBezTo>
                    <a:pt x="56" y="59"/>
                    <a:pt x="57" y="57"/>
                    <a:pt x="57" y="56"/>
                  </a:cubicBezTo>
                  <a:cubicBezTo>
                    <a:pt x="57" y="54"/>
                    <a:pt x="56" y="53"/>
                    <a:pt x="54" y="53"/>
                  </a:cubicBezTo>
                  <a:cubicBezTo>
                    <a:pt x="52" y="53"/>
                    <a:pt x="51" y="54"/>
                    <a:pt x="51" y="56"/>
                  </a:cubicBezTo>
                  <a:cubicBezTo>
                    <a:pt x="51" y="57"/>
                    <a:pt x="52" y="59"/>
                    <a:pt x="54" y="59"/>
                  </a:cubicBezTo>
                  <a:close/>
                  <a:moveTo>
                    <a:pt x="54" y="55"/>
                  </a:moveTo>
                  <a:cubicBezTo>
                    <a:pt x="55" y="55"/>
                    <a:pt x="55" y="55"/>
                    <a:pt x="55" y="56"/>
                  </a:cubicBezTo>
                  <a:cubicBezTo>
                    <a:pt x="55" y="56"/>
                    <a:pt x="55" y="57"/>
                    <a:pt x="54" y="57"/>
                  </a:cubicBezTo>
                  <a:cubicBezTo>
                    <a:pt x="54" y="57"/>
                    <a:pt x="53" y="56"/>
                    <a:pt x="53" y="56"/>
                  </a:cubicBezTo>
                  <a:cubicBezTo>
                    <a:pt x="53" y="55"/>
                    <a:pt x="54" y="55"/>
                    <a:pt x="54" y="55"/>
                  </a:cubicBezTo>
                  <a:close/>
                  <a:moveTo>
                    <a:pt x="14" y="68"/>
                  </a:moveTo>
                  <a:cubicBezTo>
                    <a:pt x="16" y="68"/>
                    <a:pt x="17" y="67"/>
                    <a:pt x="17" y="65"/>
                  </a:cubicBezTo>
                  <a:cubicBezTo>
                    <a:pt x="17" y="64"/>
                    <a:pt x="16" y="63"/>
                    <a:pt x="14" y="63"/>
                  </a:cubicBezTo>
                  <a:cubicBezTo>
                    <a:pt x="13" y="63"/>
                    <a:pt x="11" y="64"/>
                    <a:pt x="11" y="65"/>
                  </a:cubicBezTo>
                  <a:cubicBezTo>
                    <a:pt x="11" y="67"/>
                    <a:pt x="13" y="68"/>
                    <a:pt x="14" y="68"/>
                  </a:cubicBezTo>
                  <a:close/>
                  <a:moveTo>
                    <a:pt x="14" y="65"/>
                  </a:moveTo>
                  <a:cubicBezTo>
                    <a:pt x="15" y="65"/>
                    <a:pt x="15" y="65"/>
                    <a:pt x="15" y="65"/>
                  </a:cubicBezTo>
                  <a:cubicBezTo>
                    <a:pt x="15" y="66"/>
                    <a:pt x="15" y="66"/>
                    <a:pt x="14" y="66"/>
                  </a:cubicBezTo>
                  <a:cubicBezTo>
                    <a:pt x="14" y="66"/>
                    <a:pt x="13" y="66"/>
                    <a:pt x="13" y="65"/>
                  </a:cubicBezTo>
                  <a:cubicBezTo>
                    <a:pt x="13" y="65"/>
                    <a:pt x="14" y="65"/>
                    <a:pt x="14" y="65"/>
                  </a:cubicBezTo>
                  <a:close/>
                  <a:moveTo>
                    <a:pt x="24" y="68"/>
                  </a:moveTo>
                  <a:cubicBezTo>
                    <a:pt x="26" y="68"/>
                    <a:pt x="27" y="67"/>
                    <a:pt x="27" y="65"/>
                  </a:cubicBezTo>
                  <a:cubicBezTo>
                    <a:pt x="27" y="64"/>
                    <a:pt x="26" y="63"/>
                    <a:pt x="24" y="63"/>
                  </a:cubicBezTo>
                  <a:cubicBezTo>
                    <a:pt x="23" y="63"/>
                    <a:pt x="21" y="64"/>
                    <a:pt x="21" y="65"/>
                  </a:cubicBezTo>
                  <a:cubicBezTo>
                    <a:pt x="21" y="67"/>
                    <a:pt x="23" y="68"/>
                    <a:pt x="24" y="68"/>
                  </a:cubicBezTo>
                  <a:close/>
                  <a:moveTo>
                    <a:pt x="24" y="65"/>
                  </a:moveTo>
                  <a:cubicBezTo>
                    <a:pt x="25" y="65"/>
                    <a:pt x="25" y="65"/>
                    <a:pt x="25" y="65"/>
                  </a:cubicBezTo>
                  <a:cubicBezTo>
                    <a:pt x="25" y="66"/>
                    <a:pt x="25" y="66"/>
                    <a:pt x="24" y="66"/>
                  </a:cubicBezTo>
                  <a:cubicBezTo>
                    <a:pt x="24" y="66"/>
                    <a:pt x="23" y="66"/>
                    <a:pt x="23" y="65"/>
                  </a:cubicBezTo>
                  <a:cubicBezTo>
                    <a:pt x="23" y="65"/>
                    <a:pt x="24" y="65"/>
                    <a:pt x="24" y="65"/>
                  </a:cubicBezTo>
                  <a:close/>
                </a:path>
              </a:pathLst>
            </a:custGeom>
            <a:solidFill>
              <a:srgbClr val="71BFEB">
                <a:alpha val="33000"/>
              </a:srgbClr>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1" rIns="68580" bIns="34291"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350" b="0" i="0" u="none" strike="noStrike" kern="0" cap="none" spc="0" normalizeH="0" baseline="0" noProof="0" dirty="0">
                <a:ln>
                  <a:noFill/>
                </a:ln>
                <a:solidFill>
                  <a:prstClr val="black"/>
                </a:solidFill>
                <a:effectLst/>
                <a:uLnTx/>
                <a:uFillTx/>
                <a:latin typeface="印品黑体" panose="00000500000000000000" pitchFamily="2" charset="-122"/>
              </a:endParaRPr>
            </a:p>
          </p:txBody>
        </p:sp>
        <p:sp>
          <p:nvSpPr>
            <p:cNvPr id="106" name="Freeform 41"/>
            <p:cNvSpPr>
              <a:spLocks noEditPoints="1"/>
            </p:cNvSpPr>
            <p:nvPr/>
          </p:nvSpPr>
          <p:spPr bwMode="auto">
            <a:xfrm>
              <a:off x="6843" y="8857"/>
              <a:ext cx="388" cy="375"/>
            </a:xfrm>
            <a:custGeom>
              <a:avLst/>
              <a:gdLst>
                <a:gd name="T0" fmla="*/ 12 w 63"/>
                <a:gd name="T1" fmla="*/ 10 h 61"/>
                <a:gd name="T2" fmla="*/ 13 w 63"/>
                <a:gd name="T3" fmla="*/ 10 h 61"/>
                <a:gd name="T4" fmla="*/ 13 w 63"/>
                <a:gd name="T5" fmla="*/ 12 h 61"/>
                <a:gd name="T6" fmla="*/ 13 w 63"/>
                <a:gd name="T7" fmla="*/ 29 h 61"/>
                <a:gd name="T8" fmla="*/ 13 w 63"/>
                <a:gd name="T9" fmla="*/ 31 h 61"/>
                <a:gd name="T10" fmla="*/ 13 w 63"/>
                <a:gd name="T11" fmla="*/ 31 h 61"/>
                <a:gd name="T12" fmla="*/ 12 w 63"/>
                <a:gd name="T13" fmla="*/ 31 h 61"/>
                <a:gd name="T14" fmla="*/ 12 w 63"/>
                <a:gd name="T15" fmla="*/ 10 h 61"/>
                <a:gd name="T16" fmla="*/ 61 w 63"/>
                <a:gd name="T17" fmla="*/ 59 h 61"/>
                <a:gd name="T18" fmla="*/ 56 w 63"/>
                <a:gd name="T19" fmla="*/ 61 h 61"/>
                <a:gd name="T20" fmla="*/ 51 w 63"/>
                <a:gd name="T21" fmla="*/ 59 h 61"/>
                <a:gd name="T22" fmla="*/ 38 w 63"/>
                <a:gd name="T23" fmla="*/ 47 h 61"/>
                <a:gd name="T24" fmla="*/ 36 w 63"/>
                <a:gd name="T25" fmla="*/ 42 h 61"/>
                <a:gd name="T26" fmla="*/ 32 w 63"/>
                <a:gd name="T27" fmla="*/ 38 h 61"/>
                <a:gd name="T28" fmla="*/ 22 w 63"/>
                <a:gd name="T29" fmla="*/ 41 h 61"/>
                <a:gd name="T30" fmla="*/ 8 w 63"/>
                <a:gd name="T31" fmla="*/ 35 h 61"/>
                <a:gd name="T32" fmla="*/ 8 w 63"/>
                <a:gd name="T33" fmla="*/ 6 h 61"/>
                <a:gd name="T34" fmla="*/ 22 w 63"/>
                <a:gd name="T35" fmla="*/ 0 h 61"/>
                <a:gd name="T36" fmla="*/ 36 w 63"/>
                <a:gd name="T37" fmla="*/ 6 h 61"/>
                <a:gd name="T38" fmla="*/ 39 w 63"/>
                <a:gd name="T39" fmla="*/ 31 h 61"/>
                <a:gd name="T40" fmla="*/ 43 w 63"/>
                <a:gd name="T41" fmla="*/ 35 h 61"/>
                <a:gd name="T42" fmla="*/ 48 w 63"/>
                <a:gd name="T43" fmla="*/ 37 h 61"/>
                <a:gd name="T44" fmla="*/ 60 w 63"/>
                <a:gd name="T45" fmla="*/ 49 h 61"/>
                <a:gd name="T46" fmla="*/ 61 w 63"/>
                <a:gd name="T47" fmla="*/ 59 h 61"/>
                <a:gd name="T48" fmla="*/ 10 w 63"/>
                <a:gd name="T49" fmla="*/ 8 h 61"/>
                <a:gd name="T50" fmla="*/ 5 w 63"/>
                <a:gd name="T51" fmla="*/ 21 h 61"/>
                <a:gd name="T52" fmla="*/ 10 w 63"/>
                <a:gd name="T53" fmla="*/ 33 h 61"/>
                <a:gd name="T54" fmla="*/ 22 w 63"/>
                <a:gd name="T55" fmla="*/ 38 h 61"/>
                <a:gd name="T56" fmla="*/ 34 w 63"/>
                <a:gd name="T57" fmla="*/ 33 h 61"/>
                <a:gd name="T58" fmla="*/ 39 w 63"/>
                <a:gd name="T59" fmla="*/ 21 h 61"/>
                <a:gd name="T60" fmla="*/ 34 w 63"/>
                <a:gd name="T61" fmla="*/ 8 h 61"/>
                <a:gd name="T62" fmla="*/ 22 w 63"/>
                <a:gd name="T63" fmla="*/ 3 h 61"/>
                <a:gd name="T64" fmla="*/ 10 w 63"/>
                <a:gd name="T65" fmla="*/ 8 h 61"/>
                <a:gd name="T66" fmla="*/ 36 w 63"/>
                <a:gd name="T67" fmla="*/ 34 h 61"/>
                <a:gd name="T68" fmla="*/ 34 w 63"/>
                <a:gd name="T69" fmla="*/ 35 h 61"/>
                <a:gd name="T70" fmla="*/ 38 w 63"/>
                <a:gd name="T71" fmla="*/ 39 h 61"/>
                <a:gd name="T72" fmla="*/ 39 w 63"/>
                <a:gd name="T73" fmla="*/ 37 h 61"/>
                <a:gd name="T74" fmla="*/ 40 w 63"/>
                <a:gd name="T75" fmla="*/ 36 h 61"/>
                <a:gd name="T76" fmla="*/ 37 w 63"/>
                <a:gd name="T77" fmla="*/ 33 h 61"/>
                <a:gd name="T78" fmla="*/ 36 w 63"/>
                <a:gd name="T79" fmla="*/ 34 h 61"/>
                <a:gd name="T80" fmla="*/ 41 w 63"/>
                <a:gd name="T81" fmla="*/ 44 h 61"/>
                <a:gd name="T82" fmla="*/ 53 w 63"/>
                <a:gd name="T83" fmla="*/ 57 h 61"/>
                <a:gd name="T84" fmla="*/ 58 w 63"/>
                <a:gd name="T85" fmla="*/ 57 h 61"/>
                <a:gd name="T86" fmla="*/ 60 w 63"/>
                <a:gd name="T87" fmla="*/ 54 h 61"/>
                <a:gd name="T88" fmla="*/ 58 w 63"/>
                <a:gd name="T89" fmla="*/ 51 h 61"/>
                <a:gd name="T90" fmla="*/ 46 w 63"/>
                <a:gd name="T91" fmla="*/ 39 h 61"/>
                <a:gd name="T92" fmla="*/ 43 w 63"/>
                <a:gd name="T93" fmla="*/ 38 h 61"/>
                <a:gd name="T94" fmla="*/ 42 w 63"/>
                <a:gd name="T95" fmla="*/ 38 h 61"/>
                <a:gd name="T96" fmla="*/ 41 w 63"/>
                <a:gd name="T97" fmla="*/ 38 h 61"/>
                <a:gd name="T98" fmla="*/ 40 w 63"/>
                <a:gd name="T99" fmla="*/ 39 h 61"/>
                <a:gd name="T100" fmla="*/ 40 w 63"/>
                <a:gd name="T101" fmla="*/ 40 h 61"/>
                <a:gd name="T102" fmla="*/ 39 w 63"/>
                <a:gd name="T103" fmla="*/ 40 h 61"/>
                <a:gd name="T104" fmla="*/ 41 w 63"/>
                <a:gd name="T105" fmla="*/ 44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3" h="61">
                  <a:moveTo>
                    <a:pt x="12" y="10"/>
                  </a:moveTo>
                  <a:cubicBezTo>
                    <a:pt x="12" y="10"/>
                    <a:pt x="13" y="10"/>
                    <a:pt x="13" y="10"/>
                  </a:cubicBezTo>
                  <a:cubicBezTo>
                    <a:pt x="14" y="11"/>
                    <a:pt x="14" y="11"/>
                    <a:pt x="13" y="12"/>
                  </a:cubicBezTo>
                  <a:cubicBezTo>
                    <a:pt x="8" y="17"/>
                    <a:pt x="8" y="24"/>
                    <a:pt x="13" y="29"/>
                  </a:cubicBezTo>
                  <a:cubicBezTo>
                    <a:pt x="14" y="30"/>
                    <a:pt x="14" y="30"/>
                    <a:pt x="13" y="31"/>
                  </a:cubicBezTo>
                  <a:cubicBezTo>
                    <a:pt x="13" y="31"/>
                    <a:pt x="13" y="31"/>
                    <a:pt x="13" y="31"/>
                  </a:cubicBezTo>
                  <a:cubicBezTo>
                    <a:pt x="12" y="31"/>
                    <a:pt x="12" y="31"/>
                    <a:pt x="12" y="31"/>
                  </a:cubicBezTo>
                  <a:cubicBezTo>
                    <a:pt x="6" y="25"/>
                    <a:pt x="6" y="16"/>
                    <a:pt x="12" y="10"/>
                  </a:cubicBezTo>
                  <a:close/>
                  <a:moveTo>
                    <a:pt x="61" y="59"/>
                  </a:moveTo>
                  <a:cubicBezTo>
                    <a:pt x="59" y="60"/>
                    <a:pt x="58" y="61"/>
                    <a:pt x="56" y="61"/>
                  </a:cubicBezTo>
                  <a:cubicBezTo>
                    <a:pt x="54" y="61"/>
                    <a:pt x="52" y="60"/>
                    <a:pt x="51" y="59"/>
                  </a:cubicBezTo>
                  <a:cubicBezTo>
                    <a:pt x="38" y="47"/>
                    <a:pt x="38" y="47"/>
                    <a:pt x="38" y="47"/>
                  </a:cubicBezTo>
                  <a:cubicBezTo>
                    <a:pt x="37" y="45"/>
                    <a:pt x="36" y="43"/>
                    <a:pt x="36" y="42"/>
                  </a:cubicBezTo>
                  <a:cubicBezTo>
                    <a:pt x="32" y="38"/>
                    <a:pt x="32" y="38"/>
                    <a:pt x="32" y="38"/>
                  </a:cubicBezTo>
                  <a:cubicBezTo>
                    <a:pt x="29" y="40"/>
                    <a:pt x="26" y="41"/>
                    <a:pt x="22" y="41"/>
                  </a:cubicBezTo>
                  <a:cubicBezTo>
                    <a:pt x="17" y="41"/>
                    <a:pt x="12" y="38"/>
                    <a:pt x="8" y="35"/>
                  </a:cubicBezTo>
                  <a:cubicBezTo>
                    <a:pt x="0" y="27"/>
                    <a:pt x="0" y="14"/>
                    <a:pt x="8" y="6"/>
                  </a:cubicBezTo>
                  <a:cubicBezTo>
                    <a:pt x="12" y="3"/>
                    <a:pt x="17" y="0"/>
                    <a:pt x="22" y="0"/>
                  </a:cubicBezTo>
                  <a:cubicBezTo>
                    <a:pt x="28" y="0"/>
                    <a:pt x="33" y="3"/>
                    <a:pt x="36" y="6"/>
                  </a:cubicBezTo>
                  <a:cubicBezTo>
                    <a:pt x="43" y="13"/>
                    <a:pt x="44" y="23"/>
                    <a:pt x="39" y="31"/>
                  </a:cubicBezTo>
                  <a:cubicBezTo>
                    <a:pt x="43" y="35"/>
                    <a:pt x="43" y="35"/>
                    <a:pt x="43" y="35"/>
                  </a:cubicBezTo>
                  <a:cubicBezTo>
                    <a:pt x="45" y="35"/>
                    <a:pt x="47" y="35"/>
                    <a:pt x="48" y="37"/>
                  </a:cubicBezTo>
                  <a:cubicBezTo>
                    <a:pt x="60" y="49"/>
                    <a:pt x="60" y="49"/>
                    <a:pt x="60" y="49"/>
                  </a:cubicBezTo>
                  <a:cubicBezTo>
                    <a:pt x="63" y="52"/>
                    <a:pt x="63" y="56"/>
                    <a:pt x="61" y="59"/>
                  </a:cubicBezTo>
                  <a:close/>
                  <a:moveTo>
                    <a:pt x="10" y="8"/>
                  </a:moveTo>
                  <a:cubicBezTo>
                    <a:pt x="7" y="12"/>
                    <a:pt x="5" y="16"/>
                    <a:pt x="5" y="21"/>
                  </a:cubicBezTo>
                  <a:cubicBezTo>
                    <a:pt x="5" y="25"/>
                    <a:pt x="7" y="29"/>
                    <a:pt x="10" y="33"/>
                  </a:cubicBezTo>
                  <a:cubicBezTo>
                    <a:pt x="13" y="36"/>
                    <a:pt x="18" y="38"/>
                    <a:pt x="22" y="38"/>
                  </a:cubicBezTo>
                  <a:cubicBezTo>
                    <a:pt x="27" y="38"/>
                    <a:pt x="31" y="36"/>
                    <a:pt x="34" y="33"/>
                  </a:cubicBezTo>
                  <a:cubicBezTo>
                    <a:pt x="37" y="29"/>
                    <a:pt x="39" y="25"/>
                    <a:pt x="39" y="21"/>
                  </a:cubicBezTo>
                  <a:cubicBezTo>
                    <a:pt x="39" y="16"/>
                    <a:pt x="37" y="12"/>
                    <a:pt x="34" y="8"/>
                  </a:cubicBezTo>
                  <a:cubicBezTo>
                    <a:pt x="31" y="5"/>
                    <a:pt x="27" y="3"/>
                    <a:pt x="22" y="3"/>
                  </a:cubicBezTo>
                  <a:cubicBezTo>
                    <a:pt x="18" y="3"/>
                    <a:pt x="13" y="5"/>
                    <a:pt x="10" y="8"/>
                  </a:cubicBezTo>
                  <a:close/>
                  <a:moveTo>
                    <a:pt x="36" y="34"/>
                  </a:moveTo>
                  <a:cubicBezTo>
                    <a:pt x="35" y="34"/>
                    <a:pt x="35" y="35"/>
                    <a:pt x="34" y="35"/>
                  </a:cubicBezTo>
                  <a:cubicBezTo>
                    <a:pt x="38" y="39"/>
                    <a:pt x="38" y="39"/>
                    <a:pt x="38" y="39"/>
                  </a:cubicBezTo>
                  <a:cubicBezTo>
                    <a:pt x="38" y="38"/>
                    <a:pt x="38" y="38"/>
                    <a:pt x="39" y="37"/>
                  </a:cubicBezTo>
                  <a:cubicBezTo>
                    <a:pt x="39" y="37"/>
                    <a:pt x="40" y="36"/>
                    <a:pt x="40" y="36"/>
                  </a:cubicBezTo>
                  <a:cubicBezTo>
                    <a:pt x="37" y="33"/>
                    <a:pt x="37" y="33"/>
                    <a:pt x="37" y="33"/>
                  </a:cubicBezTo>
                  <a:cubicBezTo>
                    <a:pt x="36" y="33"/>
                    <a:pt x="36" y="34"/>
                    <a:pt x="36" y="34"/>
                  </a:cubicBezTo>
                  <a:close/>
                  <a:moveTo>
                    <a:pt x="41" y="44"/>
                  </a:moveTo>
                  <a:cubicBezTo>
                    <a:pt x="53" y="57"/>
                    <a:pt x="53" y="57"/>
                    <a:pt x="53" y="57"/>
                  </a:cubicBezTo>
                  <a:cubicBezTo>
                    <a:pt x="54" y="58"/>
                    <a:pt x="57" y="58"/>
                    <a:pt x="58" y="57"/>
                  </a:cubicBezTo>
                  <a:cubicBezTo>
                    <a:pt x="59" y="56"/>
                    <a:pt x="60" y="55"/>
                    <a:pt x="60" y="54"/>
                  </a:cubicBezTo>
                  <a:cubicBezTo>
                    <a:pt x="60" y="53"/>
                    <a:pt x="59" y="52"/>
                    <a:pt x="58" y="51"/>
                  </a:cubicBezTo>
                  <a:cubicBezTo>
                    <a:pt x="46" y="39"/>
                    <a:pt x="46" y="39"/>
                    <a:pt x="46" y="39"/>
                  </a:cubicBezTo>
                  <a:cubicBezTo>
                    <a:pt x="45" y="38"/>
                    <a:pt x="44" y="38"/>
                    <a:pt x="43" y="38"/>
                  </a:cubicBezTo>
                  <a:cubicBezTo>
                    <a:pt x="43" y="38"/>
                    <a:pt x="42" y="38"/>
                    <a:pt x="42" y="38"/>
                  </a:cubicBezTo>
                  <a:cubicBezTo>
                    <a:pt x="42" y="38"/>
                    <a:pt x="42" y="38"/>
                    <a:pt x="41" y="38"/>
                  </a:cubicBezTo>
                  <a:cubicBezTo>
                    <a:pt x="41" y="38"/>
                    <a:pt x="41" y="38"/>
                    <a:pt x="40" y="39"/>
                  </a:cubicBezTo>
                  <a:cubicBezTo>
                    <a:pt x="40" y="39"/>
                    <a:pt x="40" y="39"/>
                    <a:pt x="40" y="40"/>
                  </a:cubicBezTo>
                  <a:cubicBezTo>
                    <a:pt x="39" y="40"/>
                    <a:pt x="39" y="40"/>
                    <a:pt x="39" y="40"/>
                  </a:cubicBezTo>
                  <a:cubicBezTo>
                    <a:pt x="39" y="42"/>
                    <a:pt x="39" y="43"/>
                    <a:pt x="41" y="44"/>
                  </a:cubicBezTo>
                  <a:close/>
                </a:path>
              </a:pathLst>
            </a:custGeom>
            <a:solidFill>
              <a:srgbClr val="71BFEB">
                <a:alpha val="33000"/>
              </a:srgbClr>
            </a:solidFill>
            <a:ln>
              <a:noFill/>
            </a:ln>
          </p:spPr>
          <p:txBody>
            <a:bodyPr vert="horz" wrap="square" lIns="68580" tIns="34291" rIns="68580" bIns="34291"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350" b="0" i="0" u="none" strike="noStrike" kern="0" cap="none" spc="0" normalizeH="0" baseline="0" noProof="0" dirty="0">
                <a:ln>
                  <a:noFill/>
                </a:ln>
                <a:solidFill>
                  <a:prstClr val="black"/>
                </a:solidFill>
                <a:effectLst/>
                <a:uLnTx/>
                <a:uFillTx/>
                <a:latin typeface="印品黑体" panose="00000500000000000000" pitchFamily="2" charset="-122"/>
              </a:endParaRPr>
            </a:p>
          </p:txBody>
        </p:sp>
        <p:sp>
          <p:nvSpPr>
            <p:cNvPr id="107" name="Freeform 17"/>
            <p:cNvSpPr>
              <a:spLocks noEditPoints="1"/>
            </p:cNvSpPr>
            <p:nvPr/>
          </p:nvSpPr>
          <p:spPr bwMode="auto">
            <a:xfrm>
              <a:off x="1698" y="9725"/>
              <a:ext cx="418" cy="354"/>
            </a:xfrm>
            <a:custGeom>
              <a:avLst/>
              <a:gdLst>
                <a:gd name="T0" fmla="*/ 70 w 72"/>
                <a:gd name="T1" fmla="*/ 16 h 61"/>
                <a:gd name="T2" fmla="*/ 56 w 72"/>
                <a:gd name="T3" fmla="*/ 18 h 61"/>
                <a:gd name="T4" fmla="*/ 43 w 72"/>
                <a:gd name="T5" fmla="*/ 46 h 61"/>
                <a:gd name="T6" fmla="*/ 12 w 72"/>
                <a:gd name="T7" fmla="*/ 46 h 61"/>
                <a:gd name="T8" fmla="*/ 13 w 72"/>
                <a:gd name="T9" fmla="*/ 49 h 61"/>
                <a:gd name="T10" fmla="*/ 48 w 72"/>
                <a:gd name="T11" fmla="*/ 51 h 61"/>
                <a:gd name="T12" fmla="*/ 13 w 72"/>
                <a:gd name="T13" fmla="*/ 52 h 61"/>
                <a:gd name="T14" fmla="*/ 9 w 72"/>
                <a:gd name="T15" fmla="*/ 45 h 61"/>
                <a:gd name="T16" fmla="*/ 7 w 72"/>
                <a:gd name="T17" fmla="*/ 42 h 61"/>
                <a:gd name="T18" fmla="*/ 1 w 72"/>
                <a:gd name="T19" fmla="*/ 23 h 61"/>
                <a:gd name="T20" fmla="*/ 10 w 72"/>
                <a:gd name="T21" fmla="*/ 41 h 61"/>
                <a:gd name="T22" fmla="*/ 43 w 72"/>
                <a:gd name="T23" fmla="*/ 43 h 61"/>
                <a:gd name="T24" fmla="*/ 54 w 72"/>
                <a:gd name="T25" fmla="*/ 17 h 61"/>
                <a:gd name="T26" fmla="*/ 70 w 72"/>
                <a:gd name="T27" fmla="*/ 13 h 61"/>
                <a:gd name="T28" fmla="*/ 18 w 72"/>
                <a:gd name="T29" fmla="*/ 57 h 61"/>
                <a:gd name="T30" fmla="*/ 11 w 72"/>
                <a:gd name="T31" fmla="*/ 57 h 61"/>
                <a:gd name="T32" fmla="*/ 18 w 72"/>
                <a:gd name="T33" fmla="*/ 57 h 61"/>
                <a:gd name="T34" fmla="*/ 14 w 72"/>
                <a:gd name="T35" fmla="*/ 55 h 61"/>
                <a:gd name="T36" fmla="*/ 14 w 72"/>
                <a:gd name="T37" fmla="*/ 59 h 61"/>
                <a:gd name="T38" fmla="*/ 45 w 72"/>
                <a:gd name="T39" fmla="*/ 57 h 61"/>
                <a:gd name="T40" fmla="*/ 38 w 72"/>
                <a:gd name="T41" fmla="*/ 57 h 61"/>
                <a:gd name="T42" fmla="*/ 45 w 72"/>
                <a:gd name="T43" fmla="*/ 57 h 61"/>
                <a:gd name="T44" fmla="*/ 41 w 72"/>
                <a:gd name="T45" fmla="*/ 55 h 61"/>
                <a:gd name="T46" fmla="*/ 41 w 72"/>
                <a:gd name="T47" fmla="*/ 59 h 61"/>
                <a:gd name="T48" fmla="*/ 12 w 72"/>
                <a:gd name="T49" fmla="*/ 37 h 61"/>
                <a:gd name="T50" fmla="*/ 45 w 72"/>
                <a:gd name="T51" fmla="*/ 36 h 61"/>
                <a:gd name="T52" fmla="*/ 12 w 72"/>
                <a:gd name="T53" fmla="*/ 35 h 61"/>
                <a:gd name="T54" fmla="*/ 12 w 72"/>
                <a:gd name="T55" fmla="*/ 37 h 61"/>
                <a:gd name="T56" fmla="*/ 12 w 72"/>
                <a:gd name="T57" fmla="*/ 40 h 61"/>
                <a:gd name="T58" fmla="*/ 43 w 72"/>
                <a:gd name="T59" fmla="*/ 41 h 61"/>
                <a:gd name="T60" fmla="*/ 43 w 72"/>
                <a:gd name="T61" fmla="*/ 39 h 61"/>
                <a:gd name="T62" fmla="*/ 37 w 72"/>
                <a:gd name="T63" fmla="*/ 31 h 61"/>
                <a:gd name="T64" fmla="*/ 44 w 72"/>
                <a:gd name="T65" fmla="*/ 30 h 61"/>
                <a:gd name="T66" fmla="*/ 43 w 72"/>
                <a:gd name="T67" fmla="*/ 0 h 61"/>
                <a:gd name="T68" fmla="*/ 36 w 72"/>
                <a:gd name="T69" fmla="*/ 0 h 61"/>
                <a:gd name="T70" fmla="*/ 37 w 72"/>
                <a:gd name="T71" fmla="*/ 31 h 61"/>
                <a:gd name="T72" fmla="*/ 31 w 72"/>
                <a:gd name="T73" fmla="*/ 31 h 61"/>
                <a:gd name="T74" fmla="*/ 32 w 72"/>
                <a:gd name="T75" fmla="*/ 8 h 61"/>
                <a:gd name="T76" fmla="*/ 25 w 72"/>
                <a:gd name="T77" fmla="*/ 8 h 61"/>
                <a:gd name="T78" fmla="*/ 24 w 72"/>
                <a:gd name="T79" fmla="*/ 30 h 61"/>
                <a:gd name="T80" fmla="*/ 13 w 72"/>
                <a:gd name="T81" fmla="*/ 31 h 61"/>
                <a:gd name="T82" fmla="*/ 20 w 72"/>
                <a:gd name="T83" fmla="*/ 30 h 61"/>
                <a:gd name="T84" fmla="*/ 20 w 72"/>
                <a:gd name="T85" fmla="*/ 16 h 61"/>
                <a:gd name="T86" fmla="*/ 13 w 72"/>
                <a:gd name="T87" fmla="*/ 16 h 61"/>
                <a:gd name="T88" fmla="*/ 13 w 72"/>
                <a:gd name="T89" fmla="*/ 3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72" h="61">
                  <a:moveTo>
                    <a:pt x="72" y="14"/>
                  </a:moveTo>
                  <a:cubicBezTo>
                    <a:pt x="72" y="15"/>
                    <a:pt x="71" y="16"/>
                    <a:pt x="70" y="16"/>
                  </a:cubicBezTo>
                  <a:cubicBezTo>
                    <a:pt x="59" y="16"/>
                    <a:pt x="59" y="16"/>
                    <a:pt x="59" y="16"/>
                  </a:cubicBezTo>
                  <a:cubicBezTo>
                    <a:pt x="58" y="16"/>
                    <a:pt x="57" y="17"/>
                    <a:pt x="56" y="18"/>
                  </a:cubicBezTo>
                  <a:cubicBezTo>
                    <a:pt x="49" y="42"/>
                    <a:pt x="49" y="42"/>
                    <a:pt x="49" y="42"/>
                  </a:cubicBezTo>
                  <a:cubicBezTo>
                    <a:pt x="48" y="44"/>
                    <a:pt x="46" y="46"/>
                    <a:pt x="43" y="46"/>
                  </a:cubicBezTo>
                  <a:cubicBezTo>
                    <a:pt x="13" y="46"/>
                    <a:pt x="13" y="46"/>
                    <a:pt x="13" y="46"/>
                  </a:cubicBezTo>
                  <a:cubicBezTo>
                    <a:pt x="13" y="46"/>
                    <a:pt x="12" y="46"/>
                    <a:pt x="12" y="46"/>
                  </a:cubicBezTo>
                  <a:cubicBezTo>
                    <a:pt x="12" y="48"/>
                    <a:pt x="12" y="48"/>
                    <a:pt x="12" y="48"/>
                  </a:cubicBezTo>
                  <a:cubicBezTo>
                    <a:pt x="12" y="49"/>
                    <a:pt x="12" y="49"/>
                    <a:pt x="13" y="49"/>
                  </a:cubicBezTo>
                  <a:cubicBezTo>
                    <a:pt x="47" y="49"/>
                    <a:pt x="47" y="49"/>
                    <a:pt x="47" y="49"/>
                  </a:cubicBezTo>
                  <a:cubicBezTo>
                    <a:pt x="47" y="49"/>
                    <a:pt x="48" y="50"/>
                    <a:pt x="48" y="51"/>
                  </a:cubicBezTo>
                  <a:cubicBezTo>
                    <a:pt x="48" y="52"/>
                    <a:pt x="47" y="52"/>
                    <a:pt x="47" y="52"/>
                  </a:cubicBezTo>
                  <a:cubicBezTo>
                    <a:pt x="13" y="52"/>
                    <a:pt x="13" y="52"/>
                    <a:pt x="13" y="52"/>
                  </a:cubicBezTo>
                  <a:cubicBezTo>
                    <a:pt x="11" y="52"/>
                    <a:pt x="9" y="50"/>
                    <a:pt x="9" y="48"/>
                  </a:cubicBezTo>
                  <a:cubicBezTo>
                    <a:pt x="9" y="45"/>
                    <a:pt x="9" y="45"/>
                    <a:pt x="9" y="45"/>
                  </a:cubicBezTo>
                  <a:cubicBezTo>
                    <a:pt x="9" y="45"/>
                    <a:pt x="9" y="44"/>
                    <a:pt x="9" y="44"/>
                  </a:cubicBezTo>
                  <a:cubicBezTo>
                    <a:pt x="8" y="44"/>
                    <a:pt x="8" y="43"/>
                    <a:pt x="7" y="42"/>
                  </a:cubicBezTo>
                  <a:cubicBezTo>
                    <a:pt x="0" y="25"/>
                    <a:pt x="0" y="25"/>
                    <a:pt x="0" y="25"/>
                  </a:cubicBezTo>
                  <a:cubicBezTo>
                    <a:pt x="0" y="24"/>
                    <a:pt x="0" y="23"/>
                    <a:pt x="1" y="23"/>
                  </a:cubicBezTo>
                  <a:cubicBezTo>
                    <a:pt x="1" y="22"/>
                    <a:pt x="2" y="23"/>
                    <a:pt x="3" y="24"/>
                  </a:cubicBezTo>
                  <a:cubicBezTo>
                    <a:pt x="10" y="41"/>
                    <a:pt x="10" y="41"/>
                    <a:pt x="10" y="41"/>
                  </a:cubicBezTo>
                  <a:cubicBezTo>
                    <a:pt x="11" y="42"/>
                    <a:pt x="12" y="43"/>
                    <a:pt x="13" y="43"/>
                  </a:cubicBezTo>
                  <a:cubicBezTo>
                    <a:pt x="43" y="43"/>
                    <a:pt x="43" y="43"/>
                    <a:pt x="43" y="43"/>
                  </a:cubicBezTo>
                  <a:cubicBezTo>
                    <a:pt x="44" y="43"/>
                    <a:pt x="46" y="42"/>
                    <a:pt x="46" y="41"/>
                  </a:cubicBezTo>
                  <a:cubicBezTo>
                    <a:pt x="54" y="17"/>
                    <a:pt x="54" y="17"/>
                    <a:pt x="54" y="17"/>
                  </a:cubicBezTo>
                  <a:cubicBezTo>
                    <a:pt x="54" y="15"/>
                    <a:pt x="57" y="13"/>
                    <a:pt x="59" y="13"/>
                  </a:cubicBezTo>
                  <a:cubicBezTo>
                    <a:pt x="70" y="13"/>
                    <a:pt x="70" y="13"/>
                    <a:pt x="70" y="13"/>
                  </a:cubicBezTo>
                  <a:cubicBezTo>
                    <a:pt x="71" y="13"/>
                    <a:pt x="72" y="13"/>
                    <a:pt x="72" y="14"/>
                  </a:cubicBezTo>
                  <a:close/>
                  <a:moveTo>
                    <a:pt x="18" y="57"/>
                  </a:moveTo>
                  <a:cubicBezTo>
                    <a:pt x="18" y="59"/>
                    <a:pt x="16" y="61"/>
                    <a:pt x="14" y="61"/>
                  </a:cubicBezTo>
                  <a:cubicBezTo>
                    <a:pt x="12" y="61"/>
                    <a:pt x="11" y="59"/>
                    <a:pt x="11" y="57"/>
                  </a:cubicBezTo>
                  <a:cubicBezTo>
                    <a:pt x="11" y="55"/>
                    <a:pt x="12" y="53"/>
                    <a:pt x="14" y="53"/>
                  </a:cubicBezTo>
                  <a:cubicBezTo>
                    <a:pt x="16" y="53"/>
                    <a:pt x="18" y="55"/>
                    <a:pt x="18" y="57"/>
                  </a:cubicBezTo>
                  <a:close/>
                  <a:moveTo>
                    <a:pt x="16" y="57"/>
                  </a:moveTo>
                  <a:cubicBezTo>
                    <a:pt x="16" y="56"/>
                    <a:pt x="15" y="55"/>
                    <a:pt x="14" y="55"/>
                  </a:cubicBezTo>
                  <a:cubicBezTo>
                    <a:pt x="14" y="55"/>
                    <a:pt x="13" y="56"/>
                    <a:pt x="13" y="57"/>
                  </a:cubicBezTo>
                  <a:cubicBezTo>
                    <a:pt x="13" y="58"/>
                    <a:pt x="14" y="59"/>
                    <a:pt x="14" y="59"/>
                  </a:cubicBezTo>
                  <a:cubicBezTo>
                    <a:pt x="15" y="59"/>
                    <a:pt x="16" y="58"/>
                    <a:pt x="16" y="57"/>
                  </a:cubicBezTo>
                  <a:close/>
                  <a:moveTo>
                    <a:pt x="45" y="57"/>
                  </a:moveTo>
                  <a:cubicBezTo>
                    <a:pt x="45" y="59"/>
                    <a:pt x="43" y="61"/>
                    <a:pt x="41" y="61"/>
                  </a:cubicBezTo>
                  <a:cubicBezTo>
                    <a:pt x="39" y="61"/>
                    <a:pt x="38" y="59"/>
                    <a:pt x="38" y="57"/>
                  </a:cubicBezTo>
                  <a:cubicBezTo>
                    <a:pt x="38" y="55"/>
                    <a:pt x="39" y="53"/>
                    <a:pt x="41" y="53"/>
                  </a:cubicBezTo>
                  <a:cubicBezTo>
                    <a:pt x="43" y="53"/>
                    <a:pt x="45" y="55"/>
                    <a:pt x="45" y="57"/>
                  </a:cubicBezTo>
                  <a:close/>
                  <a:moveTo>
                    <a:pt x="43" y="57"/>
                  </a:moveTo>
                  <a:cubicBezTo>
                    <a:pt x="43" y="56"/>
                    <a:pt x="42" y="55"/>
                    <a:pt x="41" y="55"/>
                  </a:cubicBezTo>
                  <a:cubicBezTo>
                    <a:pt x="40" y="55"/>
                    <a:pt x="40" y="56"/>
                    <a:pt x="40" y="57"/>
                  </a:cubicBezTo>
                  <a:cubicBezTo>
                    <a:pt x="40" y="58"/>
                    <a:pt x="40" y="59"/>
                    <a:pt x="41" y="59"/>
                  </a:cubicBezTo>
                  <a:cubicBezTo>
                    <a:pt x="42" y="59"/>
                    <a:pt x="43" y="58"/>
                    <a:pt x="43" y="57"/>
                  </a:cubicBezTo>
                  <a:close/>
                  <a:moveTo>
                    <a:pt x="12" y="37"/>
                  </a:moveTo>
                  <a:cubicBezTo>
                    <a:pt x="44" y="37"/>
                    <a:pt x="44" y="37"/>
                    <a:pt x="44" y="37"/>
                  </a:cubicBezTo>
                  <a:cubicBezTo>
                    <a:pt x="45" y="37"/>
                    <a:pt x="45" y="36"/>
                    <a:pt x="45" y="36"/>
                  </a:cubicBezTo>
                  <a:cubicBezTo>
                    <a:pt x="45" y="35"/>
                    <a:pt x="45" y="35"/>
                    <a:pt x="44" y="35"/>
                  </a:cubicBezTo>
                  <a:cubicBezTo>
                    <a:pt x="12" y="35"/>
                    <a:pt x="12" y="35"/>
                    <a:pt x="12" y="35"/>
                  </a:cubicBezTo>
                  <a:cubicBezTo>
                    <a:pt x="11" y="35"/>
                    <a:pt x="11" y="35"/>
                    <a:pt x="11" y="36"/>
                  </a:cubicBezTo>
                  <a:cubicBezTo>
                    <a:pt x="11" y="36"/>
                    <a:pt x="11" y="37"/>
                    <a:pt x="12" y="37"/>
                  </a:cubicBezTo>
                  <a:close/>
                  <a:moveTo>
                    <a:pt x="13" y="39"/>
                  </a:moveTo>
                  <a:cubicBezTo>
                    <a:pt x="13" y="39"/>
                    <a:pt x="12" y="40"/>
                    <a:pt x="12" y="40"/>
                  </a:cubicBezTo>
                  <a:cubicBezTo>
                    <a:pt x="12" y="41"/>
                    <a:pt x="13" y="41"/>
                    <a:pt x="13" y="41"/>
                  </a:cubicBezTo>
                  <a:cubicBezTo>
                    <a:pt x="43" y="41"/>
                    <a:pt x="43" y="41"/>
                    <a:pt x="43" y="41"/>
                  </a:cubicBezTo>
                  <a:cubicBezTo>
                    <a:pt x="44" y="41"/>
                    <a:pt x="44" y="41"/>
                    <a:pt x="44" y="40"/>
                  </a:cubicBezTo>
                  <a:cubicBezTo>
                    <a:pt x="44" y="40"/>
                    <a:pt x="44" y="39"/>
                    <a:pt x="43" y="39"/>
                  </a:cubicBezTo>
                  <a:lnTo>
                    <a:pt x="13" y="39"/>
                  </a:lnTo>
                  <a:close/>
                  <a:moveTo>
                    <a:pt x="37" y="31"/>
                  </a:moveTo>
                  <a:cubicBezTo>
                    <a:pt x="43" y="31"/>
                    <a:pt x="43" y="31"/>
                    <a:pt x="43" y="31"/>
                  </a:cubicBezTo>
                  <a:cubicBezTo>
                    <a:pt x="43" y="31"/>
                    <a:pt x="44" y="30"/>
                    <a:pt x="44" y="30"/>
                  </a:cubicBezTo>
                  <a:cubicBezTo>
                    <a:pt x="44" y="0"/>
                    <a:pt x="44" y="0"/>
                    <a:pt x="44" y="0"/>
                  </a:cubicBezTo>
                  <a:cubicBezTo>
                    <a:pt x="44" y="0"/>
                    <a:pt x="43" y="0"/>
                    <a:pt x="43" y="0"/>
                  </a:cubicBezTo>
                  <a:cubicBezTo>
                    <a:pt x="37" y="0"/>
                    <a:pt x="37" y="0"/>
                    <a:pt x="37" y="0"/>
                  </a:cubicBezTo>
                  <a:cubicBezTo>
                    <a:pt x="36" y="0"/>
                    <a:pt x="36" y="0"/>
                    <a:pt x="36" y="0"/>
                  </a:cubicBezTo>
                  <a:cubicBezTo>
                    <a:pt x="36" y="30"/>
                    <a:pt x="36" y="30"/>
                    <a:pt x="36" y="30"/>
                  </a:cubicBezTo>
                  <a:cubicBezTo>
                    <a:pt x="36" y="30"/>
                    <a:pt x="36" y="31"/>
                    <a:pt x="37" y="31"/>
                  </a:cubicBezTo>
                  <a:close/>
                  <a:moveTo>
                    <a:pt x="25" y="31"/>
                  </a:moveTo>
                  <a:cubicBezTo>
                    <a:pt x="31" y="31"/>
                    <a:pt x="31" y="31"/>
                    <a:pt x="31" y="31"/>
                  </a:cubicBezTo>
                  <a:cubicBezTo>
                    <a:pt x="32" y="31"/>
                    <a:pt x="32" y="30"/>
                    <a:pt x="32" y="30"/>
                  </a:cubicBezTo>
                  <a:cubicBezTo>
                    <a:pt x="32" y="8"/>
                    <a:pt x="32" y="8"/>
                    <a:pt x="32" y="8"/>
                  </a:cubicBezTo>
                  <a:cubicBezTo>
                    <a:pt x="32" y="8"/>
                    <a:pt x="32" y="8"/>
                    <a:pt x="31" y="8"/>
                  </a:cubicBezTo>
                  <a:cubicBezTo>
                    <a:pt x="25" y="8"/>
                    <a:pt x="25" y="8"/>
                    <a:pt x="25" y="8"/>
                  </a:cubicBezTo>
                  <a:cubicBezTo>
                    <a:pt x="25" y="8"/>
                    <a:pt x="24" y="8"/>
                    <a:pt x="24" y="8"/>
                  </a:cubicBezTo>
                  <a:cubicBezTo>
                    <a:pt x="24" y="30"/>
                    <a:pt x="24" y="30"/>
                    <a:pt x="24" y="30"/>
                  </a:cubicBezTo>
                  <a:cubicBezTo>
                    <a:pt x="24" y="30"/>
                    <a:pt x="25" y="31"/>
                    <a:pt x="25" y="31"/>
                  </a:cubicBezTo>
                  <a:close/>
                  <a:moveTo>
                    <a:pt x="13" y="31"/>
                  </a:moveTo>
                  <a:cubicBezTo>
                    <a:pt x="20" y="31"/>
                    <a:pt x="20" y="31"/>
                    <a:pt x="20" y="31"/>
                  </a:cubicBezTo>
                  <a:cubicBezTo>
                    <a:pt x="20" y="31"/>
                    <a:pt x="20" y="30"/>
                    <a:pt x="20" y="30"/>
                  </a:cubicBezTo>
                  <a:cubicBezTo>
                    <a:pt x="20" y="16"/>
                    <a:pt x="20" y="16"/>
                    <a:pt x="20" y="16"/>
                  </a:cubicBezTo>
                  <a:cubicBezTo>
                    <a:pt x="20" y="16"/>
                    <a:pt x="20" y="16"/>
                    <a:pt x="20" y="16"/>
                  </a:cubicBezTo>
                  <a:cubicBezTo>
                    <a:pt x="13" y="16"/>
                    <a:pt x="13" y="16"/>
                    <a:pt x="13" y="16"/>
                  </a:cubicBezTo>
                  <a:cubicBezTo>
                    <a:pt x="13" y="16"/>
                    <a:pt x="13" y="16"/>
                    <a:pt x="13" y="16"/>
                  </a:cubicBezTo>
                  <a:cubicBezTo>
                    <a:pt x="13" y="30"/>
                    <a:pt x="13" y="30"/>
                    <a:pt x="13" y="30"/>
                  </a:cubicBezTo>
                  <a:cubicBezTo>
                    <a:pt x="13" y="30"/>
                    <a:pt x="13" y="31"/>
                    <a:pt x="13" y="31"/>
                  </a:cubicBezTo>
                  <a:close/>
                </a:path>
              </a:pathLst>
            </a:custGeom>
            <a:solidFill>
              <a:srgbClr val="71BFEB">
                <a:alpha val="33000"/>
              </a:srgbClr>
            </a:solidFill>
            <a:ln>
              <a:noFill/>
            </a:ln>
          </p:spPr>
          <p:txBody>
            <a:bodyPr vert="horz" wrap="square" lIns="68580" tIns="34291" rIns="68580" bIns="34291"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350" b="0" i="0" u="none" strike="noStrike" kern="0" cap="none" spc="0" normalizeH="0" baseline="0" noProof="0" dirty="0">
                <a:ln>
                  <a:noFill/>
                </a:ln>
                <a:solidFill>
                  <a:prstClr val="black"/>
                </a:solidFill>
                <a:effectLst/>
                <a:uLnTx/>
                <a:uFillTx/>
                <a:latin typeface="印品黑体" panose="00000500000000000000" pitchFamily="2" charset="-122"/>
              </a:endParaRPr>
            </a:p>
          </p:txBody>
        </p:sp>
        <p:sp>
          <p:nvSpPr>
            <p:cNvPr id="108" name="Freeform 52"/>
            <p:cNvSpPr>
              <a:spLocks noEditPoints="1"/>
            </p:cNvSpPr>
            <p:nvPr/>
          </p:nvSpPr>
          <p:spPr bwMode="auto">
            <a:xfrm>
              <a:off x="5411" y="10017"/>
              <a:ext cx="505" cy="475"/>
            </a:xfrm>
            <a:custGeom>
              <a:avLst/>
              <a:gdLst>
                <a:gd name="T0" fmla="*/ 23 w 68"/>
                <a:gd name="T1" fmla="*/ 5 h 67"/>
                <a:gd name="T2" fmla="*/ 7 w 68"/>
                <a:gd name="T3" fmla="*/ 11 h 67"/>
                <a:gd name="T4" fmla="*/ 7 w 68"/>
                <a:gd name="T5" fmla="*/ 67 h 67"/>
                <a:gd name="T6" fmla="*/ 38 w 68"/>
                <a:gd name="T7" fmla="*/ 62 h 67"/>
                <a:gd name="T8" fmla="*/ 49 w 68"/>
                <a:gd name="T9" fmla="*/ 56 h 67"/>
                <a:gd name="T10" fmla="*/ 64 w 68"/>
                <a:gd name="T11" fmla="*/ 47 h 67"/>
                <a:gd name="T12" fmla="*/ 60 w 68"/>
                <a:gd name="T13" fmla="*/ 0 h 67"/>
                <a:gd name="T14" fmla="*/ 52 w 68"/>
                <a:gd name="T15" fmla="*/ 51 h 67"/>
                <a:gd name="T16" fmla="*/ 59 w 68"/>
                <a:gd name="T17" fmla="*/ 44 h 67"/>
                <a:gd name="T18" fmla="*/ 56 w 68"/>
                <a:gd name="T19" fmla="*/ 41 h 67"/>
                <a:gd name="T20" fmla="*/ 56 w 68"/>
                <a:gd name="T21" fmla="*/ 51 h 67"/>
                <a:gd name="T22" fmla="*/ 50 w 68"/>
                <a:gd name="T23" fmla="*/ 43 h 67"/>
                <a:gd name="T24" fmla="*/ 33 w 68"/>
                <a:gd name="T25" fmla="*/ 45 h 67"/>
                <a:gd name="T26" fmla="*/ 48 w 68"/>
                <a:gd name="T27" fmla="*/ 53 h 67"/>
                <a:gd name="T28" fmla="*/ 26 w 68"/>
                <a:gd name="T29" fmla="*/ 7 h 67"/>
                <a:gd name="T30" fmla="*/ 65 w 68"/>
                <a:gd name="T31" fmla="*/ 7 h 67"/>
                <a:gd name="T32" fmla="*/ 56 w 68"/>
                <a:gd name="T33" fmla="*/ 39 h 67"/>
                <a:gd name="T34" fmla="*/ 9 w 68"/>
                <a:gd name="T35" fmla="*/ 23 h 67"/>
                <a:gd name="T36" fmla="*/ 12 w 68"/>
                <a:gd name="T37" fmla="*/ 30 h 67"/>
                <a:gd name="T38" fmla="*/ 10 w 68"/>
                <a:gd name="T39" fmla="*/ 32 h 67"/>
                <a:gd name="T40" fmla="*/ 10 w 68"/>
                <a:gd name="T41" fmla="*/ 38 h 67"/>
                <a:gd name="T42" fmla="*/ 12 w 68"/>
                <a:gd name="T43" fmla="*/ 40 h 67"/>
                <a:gd name="T44" fmla="*/ 9 w 68"/>
                <a:gd name="T45" fmla="*/ 47 h 67"/>
                <a:gd name="T46" fmla="*/ 12 w 68"/>
                <a:gd name="T47" fmla="*/ 54 h 67"/>
                <a:gd name="T48" fmla="*/ 9 w 68"/>
                <a:gd name="T49" fmla="*/ 55 h 67"/>
                <a:gd name="T50" fmla="*/ 19 w 68"/>
                <a:gd name="T51" fmla="*/ 61 h 67"/>
                <a:gd name="T52" fmla="*/ 25 w 68"/>
                <a:gd name="T53" fmla="*/ 64 h 67"/>
                <a:gd name="T54" fmla="*/ 3 w 68"/>
                <a:gd name="T55" fmla="*/ 19 h 67"/>
                <a:gd name="T56" fmla="*/ 12 w 68"/>
                <a:gd name="T57" fmla="*/ 22 h 67"/>
                <a:gd name="T58" fmla="*/ 34 w 68"/>
                <a:gd name="T59" fmla="*/ 61 h 67"/>
                <a:gd name="T60" fmla="*/ 19 w 68"/>
                <a:gd name="T61" fmla="*/ 59 h 67"/>
                <a:gd name="T62" fmla="*/ 19 w 68"/>
                <a:gd name="T63" fmla="*/ 8 h 67"/>
                <a:gd name="T64" fmla="*/ 21 w 68"/>
                <a:gd name="T65" fmla="*/ 17 h 67"/>
                <a:gd name="T66" fmla="*/ 24 w 68"/>
                <a:gd name="T67" fmla="*/ 19 h 67"/>
                <a:gd name="T68" fmla="*/ 20 w 68"/>
                <a:gd name="T69" fmla="*/ 26 h 67"/>
                <a:gd name="T70" fmla="*/ 24 w 68"/>
                <a:gd name="T71" fmla="*/ 33 h 67"/>
                <a:gd name="T72" fmla="*/ 21 w 68"/>
                <a:gd name="T73" fmla="*/ 35 h 67"/>
                <a:gd name="T74" fmla="*/ 21 w 68"/>
                <a:gd name="T75" fmla="*/ 41 h 67"/>
                <a:gd name="T76" fmla="*/ 24 w 68"/>
                <a:gd name="T77" fmla="*/ 43 h 67"/>
                <a:gd name="T78" fmla="*/ 21 w 68"/>
                <a:gd name="T79" fmla="*/ 49 h 67"/>
                <a:gd name="T80" fmla="*/ 24 w 68"/>
                <a:gd name="T81" fmla="*/ 51 h 67"/>
                <a:gd name="T82" fmla="*/ 38 w 68"/>
                <a:gd name="T83" fmla="*/ 57 h 67"/>
                <a:gd name="T84" fmla="*/ 40 w 68"/>
                <a:gd name="T85" fmla="*/ 58 h 67"/>
                <a:gd name="T86" fmla="*/ 40 w 68"/>
                <a:gd name="T87" fmla="*/ 55 h 67"/>
                <a:gd name="T88" fmla="*/ 40 w 68"/>
                <a:gd name="T89" fmla="*/ 58 h 67"/>
                <a:gd name="T90" fmla="*/ 33 w 68"/>
                <a:gd name="T91" fmla="*/ 13 h 67"/>
                <a:gd name="T92" fmla="*/ 58 w 68"/>
                <a:gd name="T93" fmla="*/ 11 h 67"/>
                <a:gd name="T94" fmla="*/ 58 w 68"/>
                <a:gd name="T95" fmla="*/ 21 h 67"/>
                <a:gd name="T96" fmla="*/ 33 w 68"/>
                <a:gd name="T97" fmla="*/ 19 h 67"/>
                <a:gd name="T98" fmla="*/ 59 w 68"/>
                <a:gd name="T99" fmla="*/ 28 h 67"/>
                <a:gd name="T100" fmla="*/ 32 w 68"/>
                <a:gd name="T101" fmla="*/ 28 h 67"/>
                <a:gd name="T102" fmla="*/ 59 w 68"/>
                <a:gd name="T103" fmla="*/ 28 h 67"/>
                <a:gd name="T104" fmla="*/ 33 w 68"/>
                <a:gd name="T105" fmla="*/ 37 h 67"/>
                <a:gd name="T106" fmla="*/ 58 w 68"/>
                <a:gd name="T107" fmla="*/ 35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8" h="67">
                  <a:moveTo>
                    <a:pt x="60" y="0"/>
                  </a:moveTo>
                  <a:cubicBezTo>
                    <a:pt x="31" y="0"/>
                    <a:pt x="31" y="0"/>
                    <a:pt x="31" y="0"/>
                  </a:cubicBezTo>
                  <a:cubicBezTo>
                    <a:pt x="27" y="0"/>
                    <a:pt x="24" y="2"/>
                    <a:pt x="23" y="5"/>
                  </a:cubicBezTo>
                  <a:cubicBezTo>
                    <a:pt x="19" y="5"/>
                    <a:pt x="19" y="5"/>
                    <a:pt x="19" y="5"/>
                  </a:cubicBezTo>
                  <a:cubicBezTo>
                    <a:pt x="15" y="5"/>
                    <a:pt x="13" y="8"/>
                    <a:pt x="12" y="11"/>
                  </a:cubicBezTo>
                  <a:cubicBezTo>
                    <a:pt x="7" y="11"/>
                    <a:pt x="7" y="11"/>
                    <a:pt x="7" y="11"/>
                  </a:cubicBezTo>
                  <a:cubicBezTo>
                    <a:pt x="3" y="11"/>
                    <a:pt x="0" y="14"/>
                    <a:pt x="0" y="19"/>
                  </a:cubicBezTo>
                  <a:cubicBezTo>
                    <a:pt x="0" y="60"/>
                    <a:pt x="0" y="60"/>
                    <a:pt x="0" y="60"/>
                  </a:cubicBezTo>
                  <a:cubicBezTo>
                    <a:pt x="0" y="64"/>
                    <a:pt x="3" y="67"/>
                    <a:pt x="7" y="67"/>
                  </a:cubicBezTo>
                  <a:cubicBezTo>
                    <a:pt x="25" y="67"/>
                    <a:pt x="25" y="67"/>
                    <a:pt x="25" y="67"/>
                  </a:cubicBezTo>
                  <a:cubicBezTo>
                    <a:pt x="29" y="67"/>
                    <a:pt x="33" y="66"/>
                    <a:pt x="35" y="64"/>
                  </a:cubicBezTo>
                  <a:cubicBezTo>
                    <a:pt x="38" y="62"/>
                    <a:pt x="38" y="62"/>
                    <a:pt x="38" y="62"/>
                  </a:cubicBezTo>
                  <a:cubicBezTo>
                    <a:pt x="41" y="62"/>
                    <a:pt x="45" y="60"/>
                    <a:pt x="47" y="59"/>
                  </a:cubicBezTo>
                  <a:cubicBezTo>
                    <a:pt x="48" y="57"/>
                    <a:pt x="48" y="57"/>
                    <a:pt x="48" y="57"/>
                  </a:cubicBezTo>
                  <a:cubicBezTo>
                    <a:pt x="49" y="56"/>
                    <a:pt x="49" y="56"/>
                    <a:pt x="49" y="56"/>
                  </a:cubicBezTo>
                  <a:cubicBezTo>
                    <a:pt x="53" y="56"/>
                    <a:pt x="57" y="55"/>
                    <a:pt x="59" y="53"/>
                  </a:cubicBezTo>
                  <a:cubicBezTo>
                    <a:pt x="62" y="50"/>
                    <a:pt x="62" y="50"/>
                    <a:pt x="62" y="50"/>
                  </a:cubicBezTo>
                  <a:cubicBezTo>
                    <a:pt x="64" y="47"/>
                    <a:pt x="64" y="47"/>
                    <a:pt x="64" y="47"/>
                  </a:cubicBezTo>
                  <a:cubicBezTo>
                    <a:pt x="66" y="46"/>
                    <a:pt x="68" y="41"/>
                    <a:pt x="68" y="38"/>
                  </a:cubicBezTo>
                  <a:cubicBezTo>
                    <a:pt x="68" y="7"/>
                    <a:pt x="68" y="7"/>
                    <a:pt x="68" y="7"/>
                  </a:cubicBezTo>
                  <a:cubicBezTo>
                    <a:pt x="68" y="3"/>
                    <a:pt x="64" y="0"/>
                    <a:pt x="60" y="0"/>
                  </a:cubicBezTo>
                  <a:close/>
                  <a:moveTo>
                    <a:pt x="52" y="53"/>
                  </a:moveTo>
                  <a:cubicBezTo>
                    <a:pt x="52" y="52"/>
                    <a:pt x="52" y="52"/>
                    <a:pt x="52" y="52"/>
                  </a:cubicBezTo>
                  <a:cubicBezTo>
                    <a:pt x="52" y="52"/>
                    <a:pt x="52" y="51"/>
                    <a:pt x="52" y="51"/>
                  </a:cubicBezTo>
                  <a:cubicBezTo>
                    <a:pt x="52" y="45"/>
                    <a:pt x="52" y="45"/>
                    <a:pt x="52" y="45"/>
                  </a:cubicBezTo>
                  <a:cubicBezTo>
                    <a:pt x="58" y="45"/>
                    <a:pt x="58" y="45"/>
                    <a:pt x="58" y="45"/>
                  </a:cubicBezTo>
                  <a:cubicBezTo>
                    <a:pt x="59" y="45"/>
                    <a:pt x="59" y="45"/>
                    <a:pt x="59" y="44"/>
                  </a:cubicBezTo>
                  <a:cubicBezTo>
                    <a:pt x="59" y="44"/>
                    <a:pt x="59" y="43"/>
                    <a:pt x="58" y="43"/>
                  </a:cubicBezTo>
                  <a:cubicBezTo>
                    <a:pt x="52" y="43"/>
                    <a:pt x="52" y="43"/>
                    <a:pt x="52" y="43"/>
                  </a:cubicBezTo>
                  <a:cubicBezTo>
                    <a:pt x="53" y="42"/>
                    <a:pt x="54" y="41"/>
                    <a:pt x="56" y="41"/>
                  </a:cubicBezTo>
                  <a:cubicBezTo>
                    <a:pt x="64" y="41"/>
                    <a:pt x="64" y="41"/>
                    <a:pt x="64" y="41"/>
                  </a:cubicBezTo>
                  <a:cubicBezTo>
                    <a:pt x="64" y="43"/>
                    <a:pt x="63" y="45"/>
                    <a:pt x="62" y="45"/>
                  </a:cubicBezTo>
                  <a:cubicBezTo>
                    <a:pt x="56" y="51"/>
                    <a:pt x="56" y="51"/>
                    <a:pt x="56" y="51"/>
                  </a:cubicBezTo>
                  <a:cubicBezTo>
                    <a:pt x="56" y="52"/>
                    <a:pt x="54" y="52"/>
                    <a:pt x="52" y="53"/>
                  </a:cubicBezTo>
                  <a:close/>
                  <a:moveTo>
                    <a:pt x="56" y="39"/>
                  </a:moveTo>
                  <a:cubicBezTo>
                    <a:pt x="53" y="39"/>
                    <a:pt x="51" y="41"/>
                    <a:pt x="50" y="43"/>
                  </a:cubicBezTo>
                  <a:cubicBezTo>
                    <a:pt x="33" y="43"/>
                    <a:pt x="33" y="43"/>
                    <a:pt x="33" y="43"/>
                  </a:cubicBezTo>
                  <a:cubicBezTo>
                    <a:pt x="32" y="43"/>
                    <a:pt x="32" y="44"/>
                    <a:pt x="32" y="44"/>
                  </a:cubicBezTo>
                  <a:cubicBezTo>
                    <a:pt x="32" y="45"/>
                    <a:pt x="32" y="45"/>
                    <a:pt x="33" y="45"/>
                  </a:cubicBezTo>
                  <a:cubicBezTo>
                    <a:pt x="50" y="45"/>
                    <a:pt x="50" y="45"/>
                    <a:pt x="50" y="45"/>
                  </a:cubicBezTo>
                  <a:cubicBezTo>
                    <a:pt x="50" y="51"/>
                    <a:pt x="50" y="51"/>
                    <a:pt x="50" y="51"/>
                  </a:cubicBezTo>
                  <a:cubicBezTo>
                    <a:pt x="48" y="53"/>
                    <a:pt x="48" y="53"/>
                    <a:pt x="48" y="53"/>
                  </a:cubicBezTo>
                  <a:cubicBezTo>
                    <a:pt x="31" y="53"/>
                    <a:pt x="31" y="53"/>
                    <a:pt x="31" y="53"/>
                  </a:cubicBezTo>
                  <a:cubicBezTo>
                    <a:pt x="28" y="53"/>
                    <a:pt x="26" y="51"/>
                    <a:pt x="26" y="49"/>
                  </a:cubicBezTo>
                  <a:cubicBezTo>
                    <a:pt x="26" y="7"/>
                    <a:pt x="26" y="7"/>
                    <a:pt x="26" y="7"/>
                  </a:cubicBezTo>
                  <a:cubicBezTo>
                    <a:pt x="26" y="5"/>
                    <a:pt x="28" y="3"/>
                    <a:pt x="31" y="3"/>
                  </a:cubicBezTo>
                  <a:cubicBezTo>
                    <a:pt x="60" y="3"/>
                    <a:pt x="60" y="3"/>
                    <a:pt x="60" y="3"/>
                  </a:cubicBezTo>
                  <a:cubicBezTo>
                    <a:pt x="63" y="3"/>
                    <a:pt x="65" y="5"/>
                    <a:pt x="65" y="7"/>
                  </a:cubicBezTo>
                  <a:cubicBezTo>
                    <a:pt x="65" y="38"/>
                    <a:pt x="65" y="38"/>
                    <a:pt x="65" y="38"/>
                  </a:cubicBezTo>
                  <a:cubicBezTo>
                    <a:pt x="65" y="38"/>
                    <a:pt x="65" y="39"/>
                    <a:pt x="65" y="39"/>
                  </a:cubicBezTo>
                  <a:lnTo>
                    <a:pt x="56" y="39"/>
                  </a:lnTo>
                  <a:close/>
                  <a:moveTo>
                    <a:pt x="12" y="22"/>
                  </a:moveTo>
                  <a:cubicBezTo>
                    <a:pt x="10" y="22"/>
                    <a:pt x="10" y="22"/>
                    <a:pt x="10" y="22"/>
                  </a:cubicBezTo>
                  <a:cubicBezTo>
                    <a:pt x="9" y="22"/>
                    <a:pt x="9" y="23"/>
                    <a:pt x="9" y="23"/>
                  </a:cubicBezTo>
                  <a:cubicBezTo>
                    <a:pt x="9" y="24"/>
                    <a:pt x="9" y="24"/>
                    <a:pt x="10" y="24"/>
                  </a:cubicBezTo>
                  <a:cubicBezTo>
                    <a:pt x="12" y="24"/>
                    <a:pt x="12" y="24"/>
                    <a:pt x="12" y="24"/>
                  </a:cubicBezTo>
                  <a:cubicBezTo>
                    <a:pt x="12" y="30"/>
                    <a:pt x="12" y="30"/>
                    <a:pt x="12" y="30"/>
                  </a:cubicBezTo>
                  <a:cubicBezTo>
                    <a:pt x="10" y="30"/>
                    <a:pt x="10" y="30"/>
                    <a:pt x="10" y="30"/>
                  </a:cubicBezTo>
                  <a:cubicBezTo>
                    <a:pt x="9" y="30"/>
                    <a:pt x="9" y="31"/>
                    <a:pt x="9" y="31"/>
                  </a:cubicBezTo>
                  <a:cubicBezTo>
                    <a:pt x="9" y="32"/>
                    <a:pt x="9" y="32"/>
                    <a:pt x="10" y="32"/>
                  </a:cubicBezTo>
                  <a:cubicBezTo>
                    <a:pt x="12" y="32"/>
                    <a:pt x="12" y="32"/>
                    <a:pt x="12" y="32"/>
                  </a:cubicBezTo>
                  <a:cubicBezTo>
                    <a:pt x="12" y="38"/>
                    <a:pt x="12" y="38"/>
                    <a:pt x="12" y="38"/>
                  </a:cubicBezTo>
                  <a:cubicBezTo>
                    <a:pt x="10" y="38"/>
                    <a:pt x="10" y="38"/>
                    <a:pt x="10" y="38"/>
                  </a:cubicBezTo>
                  <a:cubicBezTo>
                    <a:pt x="9" y="38"/>
                    <a:pt x="9" y="39"/>
                    <a:pt x="9" y="39"/>
                  </a:cubicBezTo>
                  <a:cubicBezTo>
                    <a:pt x="9" y="40"/>
                    <a:pt x="9" y="40"/>
                    <a:pt x="10" y="40"/>
                  </a:cubicBezTo>
                  <a:cubicBezTo>
                    <a:pt x="12" y="40"/>
                    <a:pt x="12" y="40"/>
                    <a:pt x="12" y="40"/>
                  </a:cubicBezTo>
                  <a:cubicBezTo>
                    <a:pt x="12" y="46"/>
                    <a:pt x="12" y="46"/>
                    <a:pt x="12" y="46"/>
                  </a:cubicBezTo>
                  <a:cubicBezTo>
                    <a:pt x="10" y="46"/>
                    <a:pt x="10" y="46"/>
                    <a:pt x="10" y="46"/>
                  </a:cubicBezTo>
                  <a:cubicBezTo>
                    <a:pt x="9" y="46"/>
                    <a:pt x="9" y="47"/>
                    <a:pt x="9" y="47"/>
                  </a:cubicBezTo>
                  <a:cubicBezTo>
                    <a:pt x="9" y="48"/>
                    <a:pt x="9" y="48"/>
                    <a:pt x="10" y="48"/>
                  </a:cubicBezTo>
                  <a:cubicBezTo>
                    <a:pt x="12" y="48"/>
                    <a:pt x="12" y="48"/>
                    <a:pt x="12" y="48"/>
                  </a:cubicBezTo>
                  <a:cubicBezTo>
                    <a:pt x="12" y="54"/>
                    <a:pt x="12" y="54"/>
                    <a:pt x="12" y="54"/>
                  </a:cubicBezTo>
                  <a:cubicBezTo>
                    <a:pt x="12" y="54"/>
                    <a:pt x="12" y="54"/>
                    <a:pt x="12" y="54"/>
                  </a:cubicBezTo>
                  <a:cubicBezTo>
                    <a:pt x="10" y="54"/>
                    <a:pt x="10" y="54"/>
                    <a:pt x="10" y="54"/>
                  </a:cubicBezTo>
                  <a:cubicBezTo>
                    <a:pt x="9" y="54"/>
                    <a:pt x="9" y="55"/>
                    <a:pt x="9" y="55"/>
                  </a:cubicBezTo>
                  <a:cubicBezTo>
                    <a:pt x="9" y="56"/>
                    <a:pt x="9" y="56"/>
                    <a:pt x="10" y="56"/>
                  </a:cubicBezTo>
                  <a:cubicBezTo>
                    <a:pt x="13" y="56"/>
                    <a:pt x="13" y="56"/>
                    <a:pt x="13" y="56"/>
                  </a:cubicBezTo>
                  <a:cubicBezTo>
                    <a:pt x="14" y="59"/>
                    <a:pt x="16" y="61"/>
                    <a:pt x="19" y="61"/>
                  </a:cubicBezTo>
                  <a:cubicBezTo>
                    <a:pt x="27" y="61"/>
                    <a:pt x="27" y="61"/>
                    <a:pt x="27" y="61"/>
                  </a:cubicBezTo>
                  <a:cubicBezTo>
                    <a:pt x="27" y="64"/>
                    <a:pt x="27" y="64"/>
                    <a:pt x="27" y="64"/>
                  </a:cubicBezTo>
                  <a:cubicBezTo>
                    <a:pt x="26" y="64"/>
                    <a:pt x="26" y="64"/>
                    <a:pt x="25" y="64"/>
                  </a:cubicBezTo>
                  <a:cubicBezTo>
                    <a:pt x="7" y="64"/>
                    <a:pt x="7" y="64"/>
                    <a:pt x="7" y="64"/>
                  </a:cubicBezTo>
                  <a:cubicBezTo>
                    <a:pt x="5" y="64"/>
                    <a:pt x="3" y="62"/>
                    <a:pt x="3" y="60"/>
                  </a:cubicBezTo>
                  <a:cubicBezTo>
                    <a:pt x="3" y="19"/>
                    <a:pt x="3" y="19"/>
                    <a:pt x="3" y="19"/>
                  </a:cubicBezTo>
                  <a:cubicBezTo>
                    <a:pt x="3" y="16"/>
                    <a:pt x="5" y="14"/>
                    <a:pt x="7" y="14"/>
                  </a:cubicBezTo>
                  <a:cubicBezTo>
                    <a:pt x="12" y="14"/>
                    <a:pt x="12" y="14"/>
                    <a:pt x="12" y="14"/>
                  </a:cubicBezTo>
                  <a:lnTo>
                    <a:pt x="12" y="22"/>
                  </a:lnTo>
                  <a:close/>
                  <a:moveTo>
                    <a:pt x="29" y="64"/>
                  </a:moveTo>
                  <a:cubicBezTo>
                    <a:pt x="29" y="61"/>
                    <a:pt x="29" y="61"/>
                    <a:pt x="29" y="61"/>
                  </a:cubicBezTo>
                  <a:cubicBezTo>
                    <a:pt x="34" y="61"/>
                    <a:pt x="34" y="61"/>
                    <a:pt x="34" y="61"/>
                  </a:cubicBezTo>
                  <a:cubicBezTo>
                    <a:pt x="33" y="62"/>
                    <a:pt x="33" y="62"/>
                    <a:pt x="33" y="62"/>
                  </a:cubicBezTo>
                  <a:cubicBezTo>
                    <a:pt x="32" y="63"/>
                    <a:pt x="31" y="63"/>
                    <a:pt x="29" y="64"/>
                  </a:cubicBezTo>
                  <a:close/>
                  <a:moveTo>
                    <a:pt x="19" y="59"/>
                  </a:moveTo>
                  <a:cubicBezTo>
                    <a:pt x="16" y="59"/>
                    <a:pt x="14" y="57"/>
                    <a:pt x="14" y="54"/>
                  </a:cubicBezTo>
                  <a:cubicBezTo>
                    <a:pt x="14" y="13"/>
                    <a:pt x="14" y="13"/>
                    <a:pt x="14" y="13"/>
                  </a:cubicBezTo>
                  <a:cubicBezTo>
                    <a:pt x="14" y="10"/>
                    <a:pt x="16" y="8"/>
                    <a:pt x="19" y="8"/>
                  </a:cubicBezTo>
                  <a:cubicBezTo>
                    <a:pt x="24" y="8"/>
                    <a:pt x="24" y="8"/>
                    <a:pt x="24" y="8"/>
                  </a:cubicBezTo>
                  <a:cubicBezTo>
                    <a:pt x="24" y="17"/>
                    <a:pt x="24" y="17"/>
                    <a:pt x="24" y="17"/>
                  </a:cubicBezTo>
                  <a:cubicBezTo>
                    <a:pt x="21" y="17"/>
                    <a:pt x="21" y="17"/>
                    <a:pt x="21" y="17"/>
                  </a:cubicBezTo>
                  <a:cubicBezTo>
                    <a:pt x="21" y="17"/>
                    <a:pt x="20" y="17"/>
                    <a:pt x="20" y="18"/>
                  </a:cubicBezTo>
                  <a:cubicBezTo>
                    <a:pt x="20" y="18"/>
                    <a:pt x="21" y="19"/>
                    <a:pt x="21" y="19"/>
                  </a:cubicBezTo>
                  <a:cubicBezTo>
                    <a:pt x="24" y="19"/>
                    <a:pt x="24" y="19"/>
                    <a:pt x="24" y="19"/>
                  </a:cubicBezTo>
                  <a:cubicBezTo>
                    <a:pt x="24" y="25"/>
                    <a:pt x="24" y="25"/>
                    <a:pt x="24" y="25"/>
                  </a:cubicBezTo>
                  <a:cubicBezTo>
                    <a:pt x="21" y="25"/>
                    <a:pt x="21" y="25"/>
                    <a:pt x="21" y="25"/>
                  </a:cubicBezTo>
                  <a:cubicBezTo>
                    <a:pt x="21" y="25"/>
                    <a:pt x="20" y="25"/>
                    <a:pt x="20" y="26"/>
                  </a:cubicBezTo>
                  <a:cubicBezTo>
                    <a:pt x="20" y="26"/>
                    <a:pt x="21" y="27"/>
                    <a:pt x="21" y="27"/>
                  </a:cubicBezTo>
                  <a:cubicBezTo>
                    <a:pt x="24" y="27"/>
                    <a:pt x="24" y="27"/>
                    <a:pt x="24" y="27"/>
                  </a:cubicBezTo>
                  <a:cubicBezTo>
                    <a:pt x="24" y="33"/>
                    <a:pt x="24" y="33"/>
                    <a:pt x="24" y="33"/>
                  </a:cubicBezTo>
                  <a:cubicBezTo>
                    <a:pt x="21" y="33"/>
                    <a:pt x="21" y="33"/>
                    <a:pt x="21" y="33"/>
                  </a:cubicBezTo>
                  <a:cubicBezTo>
                    <a:pt x="21" y="33"/>
                    <a:pt x="20" y="33"/>
                    <a:pt x="20" y="34"/>
                  </a:cubicBezTo>
                  <a:cubicBezTo>
                    <a:pt x="20" y="34"/>
                    <a:pt x="21" y="35"/>
                    <a:pt x="21" y="35"/>
                  </a:cubicBezTo>
                  <a:cubicBezTo>
                    <a:pt x="24" y="35"/>
                    <a:pt x="24" y="35"/>
                    <a:pt x="24" y="35"/>
                  </a:cubicBezTo>
                  <a:cubicBezTo>
                    <a:pt x="24" y="41"/>
                    <a:pt x="24" y="41"/>
                    <a:pt x="24" y="41"/>
                  </a:cubicBezTo>
                  <a:cubicBezTo>
                    <a:pt x="21" y="41"/>
                    <a:pt x="21" y="41"/>
                    <a:pt x="21" y="41"/>
                  </a:cubicBezTo>
                  <a:cubicBezTo>
                    <a:pt x="21" y="41"/>
                    <a:pt x="20" y="41"/>
                    <a:pt x="20" y="42"/>
                  </a:cubicBezTo>
                  <a:cubicBezTo>
                    <a:pt x="20" y="42"/>
                    <a:pt x="21" y="43"/>
                    <a:pt x="21" y="43"/>
                  </a:cubicBezTo>
                  <a:cubicBezTo>
                    <a:pt x="24" y="43"/>
                    <a:pt x="24" y="43"/>
                    <a:pt x="24" y="43"/>
                  </a:cubicBezTo>
                  <a:cubicBezTo>
                    <a:pt x="24" y="49"/>
                    <a:pt x="24" y="49"/>
                    <a:pt x="24" y="49"/>
                  </a:cubicBezTo>
                  <a:cubicBezTo>
                    <a:pt x="24" y="49"/>
                    <a:pt x="24" y="49"/>
                    <a:pt x="24" y="49"/>
                  </a:cubicBezTo>
                  <a:cubicBezTo>
                    <a:pt x="21" y="49"/>
                    <a:pt x="21" y="49"/>
                    <a:pt x="21" y="49"/>
                  </a:cubicBezTo>
                  <a:cubicBezTo>
                    <a:pt x="21" y="49"/>
                    <a:pt x="20" y="49"/>
                    <a:pt x="20" y="50"/>
                  </a:cubicBezTo>
                  <a:cubicBezTo>
                    <a:pt x="20" y="50"/>
                    <a:pt x="21" y="51"/>
                    <a:pt x="21" y="51"/>
                  </a:cubicBezTo>
                  <a:cubicBezTo>
                    <a:pt x="24" y="51"/>
                    <a:pt x="24" y="51"/>
                    <a:pt x="24" y="51"/>
                  </a:cubicBezTo>
                  <a:cubicBezTo>
                    <a:pt x="25" y="53"/>
                    <a:pt x="28" y="55"/>
                    <a:pt x="31" y="55"/>
                  </a:cubicBezTo>
                  <a:cubicBezTo>
                    <a:pt x="38" y="55"/>
                    <a:pt x="38" y="55"/>
                    <a:pt x="38" y="55"/>
                  </a:cubicBezTo>
                  <a:cubicBezTo>
                    <a:pt x="38" y="57"/>
                    <a:pt x="38" y="57"/>
                    <a:pt x="38" y="57"/>
                  </a:cubicBezTo>
                  <a:cubicBezTo>
                    <a:pt x="37" y="59"/>
                    <a:pt x="37" y="59"/>
                    <a:pt x="37" y="59"/>
                  </a:cubicBezTo>
                  <a:lnTo>
                    <a:pt x="19" y="59"/>
                  </a:lnTo>
                  <a:close/>
                  <a:moveTo>
                    <a:pt x="40" y="58"/>
                  </a:moveTo>
                  <a:cubicBezTo>
                    <a:pt x="40" y="58"/>
                    <a:pt x="40" y="58"/>
                    <a:pt x="40" y="58"/>
                  </a:cubicBezTo>
                  <a:cubicBezTo>
                    <a:pt x="41" y="57"/>
                    <a:pt x="41" y="57"/>
                    <a:pt x="40" y="57"/>
                  </a:cubicBezTo>
                  <a:cubicBezTo>
                    <a:pt x="40" y="55"/>
                    <a:pt x="40" y="55"/>
                    <a:pt x="40" y="55"/>
                  </a:cubicBezTo>
                  <a:cubicBezTo>
                    <a:pt x="46" y="55"/>
                    <a:pt x="46" y="55"/>
                    <a:pt x="46" y="55"/>
                  </a:cubicBezTo>
                  <a:cubicBezTo>
                    <a:pt x="45" y="56"/>
                    <a:pt x="45" y="56"/>
                    <a:pt x="45" y="56"/>
                  </a:cubicBezTo>
                  <a:cubicBezTo>
                    <a:pt x="44" y="57"/>
                    <a:pt x="42" y="58"/>
                    <a:pt x="40" y="58"/>
                  </a:cubicBezTo>
                  <a:close/>
                  <a:moveTo>
                    <a:pt x="59" y="12"/>
                  </a:moveTo>
                  <a:cubicBezTo>
                    <a:pt x="59" y="12"/>
                    <a:pt x="59" y="13"/>
                    <a:pt x="58" y="13"/>
                  </a:cubicBezTo>
                  <a:cubicBezTo>
                    <a:pt x="33" y="13"/>
                    <a:pt x="33" y="13"/>
                    <a:pt x="33" y="13"/>
                  </a:cubicBezTo>
                  <a:cubicBezTo>
                    <a:pt x="32" y="13"/>
                    <a:pt x="32" y="12"/>
                    <a:pt x="32" y="12"/>
                  </a:cubicBezTo>
                  <a:cubicBezTo>
                    <a:pt x="32" y="11"/>
                    <a:pt x="32" y="11"/>
                    <a:pt x="33" y="11"/>
                  </a:cubicBezTo>
                  <a:cubicBezTo>
                    <a:pt x="58" y="11"/>
                    <a:pt x="58" y="11"/>
                    <a:pt x="58" y="11"/>
                  </a:cubicBezTo>
                  <a:cubicBezTo>
                    <a:pt x="59" y="11"/>
                    <a:pt x="59" y="11"/>
                    <a:pt x="59" y="12"/>
                  </a:cubicBezTo>
                  <a:close/>
                  <a:moveTo>
                    <a:pt x="59" y="20"/>
                  </a:moveTo>
                  <a:cubicBezTo>
                    <a:pt x="59" y="21"/>
                    <a:pt x="59" y="21"/>
                    <a:pt x="58" y="21"/>
                  </a:cubicBezTo>
                  <a:cubicBezTo>
                    <a:pt x="33" y="21"/>
                    <a:pt x="33" y="21"/>
                    <a:pt x="33" y="21"/>
                  </a:cubicBezTo>
                  <a:cubicBezTo>
                    <a:pt x="32" y="21"/>
                    <a:pt x="32" y="21"/>
                    <a:pt x="32" y="20"/>
                  </a:cubicBezTo>
                  <a:cubicBezTo>
                    <a:pt x="32" y="19"/>
                    <a:pt x="32" y="19"/>
                    <a:pt x="33" y="19"/>
                  </a:cubicBezTo>
                  <a:cubicBezTo>
                    <a:pt x="58" y="19"/>
                    <a:pt x="58" y="19"/>
                    <a:pt x="58" y="19"/>
                  </a:cubicBezTo>
                  <a:cubicBezTo>
                    <a:pt x="59" y="19"/>
                    <a:pt x="59" y="19"/>
                    <a:pt x="59" y="20"/>
                  </a:cubicBezTo>
                  <a:close/>
                  <a:moveTo>
                    <a:pt x="59" y="28"/>
                  </a:moveTo>
                  <a:cubicBezTo>
                    <a:pt x="59" y="29"/>
                    <a:pt x="59" y="29"/>
                    <a:pt x="58" y="29"/>
                  </a:cubicBezTo>
                  <a:cubicBezTo>
                    <a:pt x="33" y="29"/>
                    <a:pt x="33" y="29"/>
                    <a:pt x="33" y="29"/>
                  </a:cubicBezTo>
                  <a:cubicBezTo>
                    <a:pt x="32" y="29"/>
                    <a:pt x="32" y="29"/>
                    <a:pt x="32" y="28"/>
                  </a:cubicBezTo>
                  <a:cubicBezTo>
                    <a:pt x="32" y="27"/>
                    <a:pt x="32" y="27"/>
                    <a:pt x="33" y="27"/>
                  </a:cubicBezTo>
                  <a:cubicBezTo>
                    <a:pt x="58" y="27"/>
                    <a:pt x="58" y="27"/>
                    <a:pt x="58" y="27"/>
                  </a:cubicBezTo>
                  <a:cubicBezTo>
                    <a:pt x="59" y="27"/>
                    <a:pt x="59" y="27"/>
                    <a:pt x="59" y="28"/>
                  </a:cubicBezTo>
                  <a:close/>
                  <a:moveTo>
                    <a:pt x="59" y="36"/>
                  </a:moveTo>
                  <a:cubicBezTo>
                    <a:pt x="59" y="37"/>
                    <a:pt x="59" y="37"/>
                    <a:pt x="58" y="37"/>
                  </a:cubicBezTo>
                  <a:cubicBezTo>
                    <a:pt x="33" y="37"/>
                    <a:pt x="33" y="37"/>
                    <a:pt x="33" y="37"/>
                  </a:cubicBezTo>
                  <a:cubicBezTo>
                    <a:pt x="32" y="37"/>
                    <a:pt x="32" y="37"/>
                    <a:pt x="32" y="36"/>
                  </a:cubicBezTo>
                  <a:cubicBezTo>
                    <a:pt x="32" y="36"/>
                    <a:pt x="32" y="35"/>
                    <a:pt x="33" y="35"/>
                  </a:cubicBezTo>
                  <a:cubicBezTo>
                    <a:pt x="58" y="35"/>
                    <a:pt x="58" y="35"/>
                    <a:pt x="58" y="35"/>
                  </a:cubicBezTo>
                  <a:cubicBezTo>
                    <a:pt x="59" y="35"/>
                    <a:pt x="59" y="36"/>
                    <a:pt x="59" y="36"/>
                  </a:cubicBezTo>
                  <a:close/>
                </a:path>
              </a:pathLst>
            </a:custGeom>
            <a:solidFill>
              <a:srgbClr val="71BFEB">
                <a:alpha val="33000"/>
              </a:srgbClr>
            </a:solidFill>
            <a:ln>
              <a:noFill/>
            </a:ln>
          </p:spPr>
          <p:txBody>
            <a:bodyPr vert="horz" wrap="square" lIns="68580" tIns="34291" rIns="68580" bIns="34291"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350" b="0" i="0" u="none" strike="noStrike" kern="0" cap="none" spc="0" normalizeH="0" baseline="0" noProof="0" dirty="0">
                <a:ln>
                  <a:noFill/>
                </a:ln>
                <a:solidFill>
                  <a:prstClr val="black"/>
                </a:solidFill>
                <a:effectLst/>
                <a:uLnTx/>
                <a:uFillTx/>
                <a:latin typeface="印品黑体" panose="00000500000000000000" pitchFamily="2" charset="-122"/>
              </a:endParaRPr>
            </a:p>
          </p:txBody>
        </p:sp>
        <p:sp>
          <p:nvSpPr>
            <p:cNvPr id="109" name="Freeform 36"/>
            <p:cNvSpPr>
              <a:spLocks noEditPoints="1"/>
            </p:cNvSpPr>
            <p:nvPr/>
          </p:nvSpPr>
          <p:spPr bwMode="auto">
            <a:xfrm>
              <a:off x="5661" y="8679"/>
              <a:ext cx="498" cy="416"/>
            </a:xfrm>
            <a:custGeom>
              <a:avLst/>
              <a:gdLst>
                <a:gd name="T0" fmla="*/ 71 w 72"/>
                <a:gd name="T1" fmla="*/ 15 h 60"/>
                <a:gd name="T2" fmla="*/ 57 w 72"/>
                <a:gd name="T3" fmla="*/ 17 h 60"/>
                <a:gd name="T4" fmla="*/ 44 w 72"/>
                <a:gd name="T5" fmla="*/ 45 h 60"/>
                <a:gd name="T6" fmla="*/ 12 w 72"/>
                <a:gd name="T7" fmla="*/ 45 h 60"/>
                <a:gd name="T8" fmla="*/ 14 w 72"/>
                <a:gd name="T9" fmla="*/ 48 h 60"/>
                <a:gd name="T10" fmla="*/ 48 w 72"/>
                <a:gd name="T11" fmla="*/ 50 h 60"/>
                <a:gd name="T12" fmla="*/ 14 w 72"/>
                <a:gd name="T13" fmla="*/ 51 h 60"/>
                <a:gd name="T14" fmla="*/ 9 w 72"/>
                <a:gd name="T15" fmla="*/ 44 h 60"/>
                <a:gd name="T16" fmla="*/ 8 w 72"/>
                <a:gd name="T17" fmla="*/ 41 h 60"/>
                <a:gd name="T18" fmla="*/ 1 w 72"/>
                <a:gd name="T19" fmla="*/ 22 h 60"/>
                <a:gd name="T20" fmla="*/ 11 w 72"/>
                <a:gd name="T21" fmla="*/ 40 h 60"/>
                <a:gd name="T22" fmla="*/ 44 w 72"/>
                <a:gd name="T23" fmla="*/ 42 h 60"/>
                <a:gd name="T24" fmla="*/ 54 w 72"/>
                <a:gd name="T25" fmla="*/ 16 h 60"/>
                <a:gd name="T26" fmla="*/ 71 w 72"/>
                <a:gd name="T27" fmla="*/ 12 h 60"/>
                <a:gd name="T28" fmla="*/ 18 w 72"/>
                <a:gd name="T29" fmla="*/ 56 h 60"/>
                <a:gd name="T30" fmla="*/ 11 w 72"/>
                <a:gd name="T31" fmla="*/ 56 h 60"/>
                <a:gd name="T32" fmla="*/ 18 w 72"/>
                <a:gd name="T33" fmla="*/ 56 h 60"/>
                <a:gd name="T34" fmla="*/ 15 w 72"/>
                <a:gd name="T35" fmla="*/ 54 h 60"/>
                <a:gd name="T36" fmla="*/ 15 w 72"/>
                <a:gd name="T37" fmla="*/ 58 h 60"/>
                <a:gd name="T38" fmla="*/ 45 w 72"/>
                <a:gd name="T39" fmla="*/ 56 h 60"/>
                <a:gd name="T40" fmla="*/ 38 w 72"/>
                <a:gd name="T41" fmla="*/ 56 h 60"/>
                <a:gd name="T42" fmla="*/ 45 w 72"/>
                <a:gd name="T43" fmla="*/ 56 h 60"/>
                <a:gd name="T44" fmla="*/ 42 w 72"/>
                <a:gd name="T45" fmla="*/ 54 h 60"/>
                <a:gd name="T46" fmla="*/ 42 w 72"/>
                <a:gd name="T47" fmla="*/ 58 h 60"/>
                <a:gd name="T48" fmla="*/ 46 w 72"/>
                <a:gd name="T49" fmla="*/ 35 h 60"/>
                <a:gd name="T50" fmla="*/ 12 w 72"/>
                <a:gd name="T51" fmla="*/ 34 h 60"/>
                <a:gd name="T52" fmla="*/ 12 w 72"/>
                <a:gd name="T53" fmla="*/ 36 h 60"/>
                <a:gd name="T54" fmla="*/ 46 w 72"/>
                <a:gd name="T55" fmla="*/ 35 h 60"/>
                <a:gd name="T56" fmla="*/ 12 w 72"/>
                <a:gd name="T57" fmla="*/ 39 h 60"/>
                <a:gd name="T58" fmla="*/ 43 w 72"/>
                <a:gd name="T59" fmla="*/ 40 h 60"/>
                <a:gd name="T60" fmla="*/ 43 w 72"/>
                <a:gd name="T61" fmla="*/ 38 h 60"/>
                <a:gd name="T62" fmla="*/ 13 w 72"/>
                <a:gd name="T63" fmla="*/ 28 h 60"/>
                <a:gd name="T64" fmla="*/ 16 w 72"/>
                <a:gd name="T65" fmla="*/ 23 h 60"/>
                <a:gd name="T66" fmla="*/ 28 w 72"/>
                <a:gd name="T67" fmla="*/ 14 h 60"/>
                <a:gd name="T68" fmla="*/ 33 w 72"/>
                <a:gd name="T69" fmla="*/ 17 h 60"/>
                <a:gd name="T70" fmla="*/ 36 w 72"/>
                <a:gd name="T71" fmla="*/ 22 h 60"/>
                <a:gd name="T72" fmla="*/ 39 w 72"/>
                <a:gd name="T73" fmla="*/ 17 h 60"/>
                <a:gd name="T74" fmla="*/ 51 w 72"/>
                <a:gd name="T75" fmla="*/ 7 h 60"/>
                <a:gd name="T76" fmla="*/ 51 w 72"/>
                <a:gd name="T77" fmla="*/ 0 h 60"/>
                <a:gd name="T78" fmla="*/ 49 w 72"/>
                <a:gd name="T79" fmla="*/ 5 h 60"/>
                <a:gd name="T80" fmla="*/ 36 w 72"/>
                <a:gd name="T81" fmla="*/ 15 h 60"/>
                <a:gd name="T82" fmla="*/ 31 w 72"/>
                <a:gd name="T83" fmla="*/ 12 h 60"/>
                <a:gd name="T84" fmla="*/ 28 w 72"/>
                <a:gd name="T85" fmla="*/ 7 h 60"/>
                <a:gd name="T86" fmla="*/ 25 w 72"/>
                <a:gd name="T87" fmla="*/ 11 h 60"/>
                <a:gd name="T88" fmla="*/ 13 w 72"/>
                <a:gd name="T89" fmla="*/ 22 h 60"/>
                <a:gd name="T90" fmla="*/ 13 w 72"/>
                <a:gd name="T91" fmla="*/ 2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2" h="60">
                  <a:moveTo>
                    <a:pt x="72" y="13"/>
                  </a:moveTo>
                  <a:cubicBezTo>
                    <a:pt x="72" y="14"/>
                    <a:pt x="71" y="15"/>
                    <a:pt x="71" y="15"/>
                  </a:cubicBezTo>
                  <a:cubicBezTo>
                    <a:pt x="60" y="15"/>
                    <a:pt x="60" y="15"/>
                    <a:pt x="60" y="15"/>
                  </a:cubicBezTo>
                  <a:cubicBezTo>
                    <a:pt x="59" y="15"/>
                    <a:pt x="57" y="16"/>
                    <a:pt x="57" y="17"/>
                  </a:cubicBezTo>
                  <a:cubicBezTo>
                    <a:pt x="49" y="41"/>
                    <a:pt x="49" y="41"/>
                    <a:pt x="49" y="41"/>
                  </a:cubicBezTo>
                  <a:cubicBezTo>
                    <a:pt x="49" y="43"/>
                    <a:pt x="46" y="45"/>
                    <a:pt x="44" y="45"/>
                  </a:cubicBezTo>
                  <a:cubicBezTo>
                    <a:pt x="14" y="45"/>
                    <a:pt x="14" y="45"/>
                    <a:pt x="14" y="45"/>
                  </a:cubicBezTo>
                  <a:cubicBezTo>
                    <a:pt x="13" y="45"/>
                    <a:pt x="13" y="45"/>
                    <a:pt x="12" y="45"/>
                  </a:cubicBezTo>
                  <a:cubicBezTo>
                    <a:pt x="12" y="47"/>
                    <a:pt x="12" y="47"/>
                    <a:pt x="12" y="47"/>
                  </a:cubicBezTo>
                  <a:cubicBezTo>
                    <a:pt x="12" y="47"/>
                    <a:pt x="13" y="48"/>
                    <a:pt x="14" y="48"/>
                  </a:cubicBezTo>
                  <a:cubicBezTo>
                    <a:pt x="47" y="48"/>
                    <a:pt x="47" y="48"/>
                    <a:pt x="47" y="48"/>
                  </a:cubicBezTo>
                  <a:cubicBezTo>
                    <a:pt x="48" y="48"/>
                    <a:pt x="48" y="49"/>
                    <a:pt x="48" y="50"/>
                  </a:cubicBezTo>
                  <a:cubicBezTo>
                    <a:pt x="48" y="50"/>
                    <a:pt x="48" y="51"/>
                    <a:pt x="47" y="51"/>
                  </a:cubicBezTo>
                  <a:cubicBezTo>
                    <a:pt x="14" y="51"/>
                    <a:pt x="14" y="51"/>
                    <a:pt x="14" y="51"/>
                  </a:cubicBezTo>
                  <a:cubicBezTo>
                    <a:pt x="11" y="51"/>
                    <a:pt x="9" y="49"/>
                    <a:pt x="9" y="47"/>
                  </a:cubicBezTo>
                  <a:cubicBezTo>
                    <a:pt x="9" y="44"/>
                    <a:pt x="9" y="44"/>
                    <a:pt x="9" y="44"/>
                  </a:cubicBezTo>
                  <a:cubicBezTo>
                    <a:pt x="9" y="43"/>
                    <a:pt x="9" y="43"/>
                    <a:pt x="9" y="43"/>
                  </a:cubicBezTo>
                  <a:cubicBezTo>
                    <a:pt x="9" y="42"/>
                    <a:pt x="8" y="42"/>
                    <a:pt x="8" y="41"/>
                  </a:cubicBezTo>
                  <a:cubicBezTo>
                    <a:pt x="0" y="24"/>
                    <a:pt x="0" y="24"/>
                    <a:pt x="0" y="24"/>
                  </a:cubicBezTo>
                  <a:cubicBezTo>
                    <a:pt x="0" y="23"/>
                    <a:pt x="0" y="22"/>
                    <a:pt x="1" y="22"/>
                  </a:cubicBezTo>
                  <a:cubicBezTo>
                    <a:pt x="2" y="21"/>
                    <a:pt x="3" y="22"/>
                    <a:pt x="3" y="22"/>
                  </a:cubicBezTo>
                  <a:cubicBezTo>
                    <a:pt x="11" y="40"/>
                    <a:pt x="11" y="40"/>
                    <a:pt x="11" y="40"/>
                  </a:cubicBezTo>
                  <a:cubicBezTo>
                    <a:pt x="11" y="41"/>
                    <a:pt x="13" y="42"/>
                    <a:pt x="14" y="42"/>
                  </a:cubicBezTo>
                  <a:cubicBezTo>
                    <a:pt x="44" y="42"/>
                    <a:pt x="44" y="42"/>
                    <a:pt x="44" y="42"/>
                  </a:cubicBezTo>
                  <a:cubicBezTo>
                    <a:pt x="45" y="42"/>
                    <a:pt x="46" y="41"/>
                    <a:pt x="47" y="40"/>
                  </a:cubicBezTo>
                  <a:cubicBezTo>
                    <a:pt x="54" y="16"/>
                    <a:pt x="54" y="16"/>
                    <a:pt x="54" y="16"/>
                  </a:cubicBezTo>
                  <a:cubicBezTo>
                    <a:pt x="55" y="13"/>
                    <a:pt x="57" y="12"/>
                    <a:pt x="60" y="12"/>
                  </a:cubicBezTo>
                  <a:cubicBezTo>
                    <a:pt x="71" y="12"/>
                    <a:pt x="71" y="12"/>
                    <a:pt x="71" y="12"/>
                  </a:cubicBezTo>
                  <a:cubicBezTo>
                    <a:pt x="71" y="12"/>
                    <a:pt x="72" y="12"/>
                    <a:pt x="72" y="13"/>
                  </a:cubicBezTo>
                  <a:close/>
                  <a:moveTo>
                    <a:pt x="18" y="56"/>
                  </a:moveTo>
                  <a:cubicBezTo>
                    <a:pt x="18" y="58"/>
                    <a:pt x="17" y="60"/>
                    <a:pt x="15" y="60"/>
                  </a:cubicBezTo>
                  <a:cubicBezTo>
                    <a:pt x="13" y="60"/>
                    <a:pt x="11" y="58"/>
                    <a:pt x="11" y="56"/>
                  </a:cubicBezTo>
                  <a:cubicBezTo>
                    <a:pt x="11" y="54"/>
                    <a:pt x="13" y="52"/>
                    <a:pt x="15" y="52"/>
                  </a:cubicBezTo>
                  <a:cubicBezTo>
                    <a:pt x="17" y="52"/>
                    <a:pt x="18" y="54"/>
                    <a:pt x="18" y="56"/>
                  </a:cubicBezTo>
                  <a:close/>
                  <a:moveTo>
                    <a:pt x="16" y="56"/>
                  </a:moveTo>
                  <a:cubicBezTo>
                    <a:pt x="16" y="55"/>
                    <a:pt x="16" y="54"/>
                    <a:pt x="15" y="54"/>
                  </a:cubicBezTo>
                  <a:cubicBezTo>
                    <a:pt x="14" y="54"/>
                    <a:pt x="13" y="55"/>
                    <a:pt x="13" y="56"/>
                  </a:cubicBezTo>
                  <a:cubicBezTo>
                    <a:pt x="13" y="57"/>
                    <a:pt x="14" y="58"/>
                    <a:pt x="15" y="58"/>
                  </a:cubicBezTo>
                  <a:cubicBezTo>
                    <a:pt x="16" y="58"/>
                    <a:pt x="16" y="57"/>
                    <a:pt x="16" y="56"/>
                  </a:cubicBezTo>
                  <a:close/>
                  <a:moveTo>
                    <a:pt x="45" y="56"/>
                  </a:moveTo>
                  <a:cubicBezTo>
                    <a:pt x="45" y="58"/>
                    <a:pt x="44" y="60"/>
                    <a:pt x="42" y="60"/>
                  </a:cubicBezTo>
                  <a:cubicBezTo>
                    <a:pt x="40" y="60"/>
                    <a:pt x="38" y="58"/>
                    <a:pt x="38" y="56"/>
                  </a:cubicBezTo>
                  <a:cubicBezTo>
                    <a:pt x="38" y="54"/>
                    <a:pt x="40" y="52"/>
                    <a:pt x="42" y="52"/>
                  </a:cubicBezTo>
                  <a:cubicBezTo>
                    <a:pt x="44" y="52"/>
                    <a:pt x="45" y="54"/>
                    <a:pt x="45" y="56"/>
                  </a:cubicBezTo>
                  <a:close/>
                  <a:moveTo>
                    <a:pt x="43" y="56"/>
                  </a:moveTo>
                  <a:cubicBezTo>
                    <a:pt x="43" y="55"/>
                    <a:pt x="43" y="54"/>
                    <a:pt x="42" y="54"/>
                  </a:cubicBezTo>
                  <a:cubicBezTo>
                    <a:pt x="41" y="54"/>
                    <a:pt x="40" y="55"/>
                    <a:pt x="40" y="56"/>
                  </a:cubicBezTo>
                  <a:cubicBezTo>
                    <a:pt x="40" y="57"/>
                    <a:pt x="41" y="58"/>
                    <a:pt x="42" y="58"/>
                  </a:cubicBezTo>
                  <a:cubicBezTo>
                    <a:pt x="43" y="58"/>
                    <a:pt x="43" y="57"/>
                    <a:pt x="43" y="56"/>
                  </a:cubicBezTo>
                  <a:close/>
                  <a:moveTo>
                    <a:pt x="46" y="35"/>
                  </a:moveTo>
                  <a:cubicBezTo>
                    <a:pt x="46" y="34"/>
                    <a:pt x="45" y="34"/>
                    <a:pt x="45" y="34"/>
                  </a:cubicBezTo>
                  <a:cubicBezTo>
                    <a:pt x="12" y="34"/>
                    <a:pt x="12" y="34"/>
                    <a:pt x="12" y="34"/>
                  </a:cubicBezTo>
                  <a:cubicBezTo>
                    <a:pt x="11" y="34"/>
                    <a:pt x="11" y="34"/>
                    <a:pt x="11" y="35"/>
                  </a:cubicBezTo>
                  <a:cubicBezTo>
                    <a:pt x="11" y="35"/>
                    <a:pt x="11" y="36"/>
                    <a:pt x="12" y="36"/>
                  </a:cubicBezTo>
                  <a:cubicBezTo>
                    <a:pt x="45" y="36"/>
                    <a:pt x="45" y="36"/>
                    <a:pt x="45" y="36"/>
                  </a:cubicBezTo>
                  <a:cubicBezTo>
                    <a:pt x="45" y="36"/>
                    <a:pt x="46" y="35"/>
                    <a:pt x="46" y="35"/>
                  </a:cubicBezTo>
                  <a:close/>
                  <a:moveTo>
                    <a:pt x="13" y="38"/>
                  </a:moveTo>
                  <a:cubicBezTo>
                    <a:pt x="13" y="38"/>
                    <a:pt x="12" y="39"/>
                    <a:pt x="12" y="39"/>
                  </a:cubicBezTo>
                  <a:cubicBezTo>
                    <a:pt x="12" y="40"/>
                    <a:pt x="13" y="40"/>
                    <a:pt x="13" y="40"/>
                  </a:cubicBezTo>
                  <a:cubicBezTo>
                    <a:pt x="43" y="40"/>
                    <a:pt x="43" y="40"/>
                    <a:pt x="43" y="40"/>
                  </a:cubicBezTo>
                  <a:cubicBezTo>
                    <a:pt x="44" y="40"/>
                    <a:pt x="44" y="40"/>
                    <a:pt x="44" y="39"/>
                  </a:cubicBezTo>
                  <a:cubicBezTo>
                    <a:pt x="44" y="39"/>
                    <a:pt x="44" y="38"/>
                    <a:pt x="43" y="38"/>
                  </a:cubicBezTo>
                  <a:lnTo>
                    <a:pt x="13" y="38"/>
                  </a:lnTo>
                  <a:close/>
                  <a:moveTo>
                    <a:pt x="13" y="28"/>
                  </a:moveTo>
                  <a:cubicBezTo>
                    <a:pt x="14" y="28"/>
                    <a:pt x="16" y="27"/>
                    <a:pt x="16" y="25"/>
                  </a:cubicBezTo>
                  <a:cubicBezTo>
                    <a:pt x="16" y="24"/>
                    <a:pt x="16" y="24"/>
                    <a:pt x="16" y="23"/>
                  </a:cubicBezTo>
                  <a:cubicBezTo>
                    <a:pt x="26" y="13"/>
                    <a:pt x="26" y="13"/>
                    <a:pt x="26" y="13"/>
                  </a:cubicBezTo>
                  <a:cubicBezTo>
                    <a:pt x="27" y="13"/>
                    <a:pt x="27" y="14"/>
                    <a:pt x="28" y="14"/>
                  </a:cubicBezTo>
                  <a:cubicBezTo>
                    <a:pt x="28" y="14"/>
                    <a:pt x="29" y="13"/>
                    <a:pt x="29" y="13"/>
                  </a:cubicBezTo>
                  <a:cubicBezTo>
                    <a:pt x="33" y="17"/>
                    <a:pt x="33" y="17"/>
                    <a:pt x="33" y="17"/>
                  </a:cubicBezTo>
                  <a:cubicBezTo>
                    <a:pt x="33" y="18"/>
                    <a:pt x="33" y="18"/>
                    <a:pt x="33" y="19"/>
                  </a:cubicBezTo>
                  <a:cubicBezTo>
                    <a:pt x="33" y="20"/>
                    <a:pt x="34" y="22"/>
                    <a:pt x="36" y="22"/>
                  </a:cubicBezTo>
                  <a:cubicBezTo>
                    <a:pt x="38" y="22"/>
                    <a:pt x="39" y="20"/>
                    <a:pt x="39" y="19"/>
                  </a:cubicBezTo>
                  <a:cubicBezTo>
                    <a:pt x="39" y="18"/>
                    <a:pt x="39" y="18"/>
                    <a:pt x="39" y="17"/>
                  </a:cubicBezTo>
                  <a:cubicBezTo>
                    <a:pt x="50" y="6"/>
                    <a:pt x="50" y="6"/>
                    <a:pt x="50" y="6"/>
                  </a:cubicBezTo>
                  <a:cubicBezTo>
                    <a:pt x="50" y="7"/>
                    <a:pt x="51" y="7"/>
                    <a:pt x="51" y="7"/>
                  </a:cubicBezTo>
                  <a:cubicBezTo>
                    <a:pt x="53" y="7"/>
                    <a:pt x="54" y="5"/>
                    <a:pt x="54" y="4"/>
                  </a:cubicBezTo>
                  <a:cubicBezTo>
                    <a:pt x="54" y="2"/>
                    <a:pt x="53" y="0"/>
                    <a:pt x="51" y="0"/>
                  </a:cubicBezTo>
                  <a:cubicBezTo>
                    <a:pt x="50" y="0"/>
                    <a:pt x="48" y="2"/>
                    <a:pt x="48" y="4"/>
                  </a:cubicBezTo>
                  <a:cubicBezTo>
                    <a:pt x="48" y="4"/>
                    <a:pt x="48" y="5"/>
                    <a:pt x="49" y="5"/>
                  </a:cubicBezTo>
                  <a:cubicBezTo>
                    <a:pt x="38" y="16"/>
                    <a:pt x="38" y="16"/>
                    <a:pt x="38" y="16"/>
                  </a:cubicBezTo>
                  <a:cubicBezTo>
                    <a:pt x="37" y="16"/>
                    <a:pt x="37" y="15"/>
                    <a:pt x="36" y="15"/>
                  </a:cubicBezTo>
                  <a:cubicBezTo>
                    <a:pt x="36" y="15"/>
                    <a:pt x="35" y="16"/>
                    <a:pt x="35" y="16"/>
                  </a:cubicBezTo>
                  <a:cubicBezTo>
                    <a:pt x="31" y="12"/>
                    <a:pt x="31" y="12"/>
                    <a:pt x="31" y="12"/>
                  </a:cubicBezTo>
                  <a:cubicBezTo>
                    <a:pt x="31" y="11"/>
                    <a:pt x="31" y="11"/>
                    <a:pt x="31" y="10"/>
                  </a:cubicBezTo>
                  <a:cubicBezTo>
                    <a:pt x="31" y="9"/>
                    <a:pt x="30" y="7"/>
                    <a:pt x="28" y="7"/>
                  </a:cubicBezTo>
                  <a:cubicBezTo>
                    <a:pt x="26" y="7"/>
                    <a:pt x="25" y="9"/>
                    <a:pt x="25" y="10"/>
                  </a:cubicBezTo>
                  <a:cubicBezTo>
                    <a:pt x="25" y="11"/>
                    <a:pt x="25" y="11"/>
                    <a:pt x="25" y="11"/>
                  </a:cubicBezTo>
                  <a:cubicBezTo>
                    <a:pt x="14" y="22"/>
                    <a:pt x="14" y="22"/>
                    <a:pt x="14" y="22"/>
                  </a:cubicBezTo>
                  <a:cubicBezTo>
                    <a:pt x="14" y="22"/>
                    <a:pt x="13" y="22"/>
                    <a:pt x="13" y="22"/>
                  </a:cubicBezTo>
                  <a:cubicBezTo>
                    <a:pt x="11" y="22"/>
                    <a:pt x="10" y="23"/>
                    <a:pt x="10" y="25"/>
                  </a:cubicBezTo>
                  <a:cubicBezTo>
                    <a:pt x="10" y="27"/>
                    <a:pt x="11" y="28"/>
                    <a:pt x="13" y="28"/>
                  </a:cubicBezTo>
                  <a:close/>
                </a:path>
              </a:pathLst>
            </a:custGeom>
            <a:solidFill>
              <a:srgbClr val="71BFEB">
                <a:alpha val="33000"/>
              </a:srgbClr>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1" rIns="68580" bIns="34291"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350" b="0" i="0" u="none" strike="noStrike" kern="0" cap="none" spc="0" normalizeH="0" baseline="0" noProof="0" dirty="0">
                <a:ln>
                  <a:noFill/>
                </a:ln>
                <a:solidFill>
                  <a:prstClr val="black"/>
                </a:solidFill>
                <a:effectLst/>
                <a:uLnTx/>
                <a:uFillTx/>
                <a:latin typeface="印品黑体" panose="00000500000000000000" pitchFamily="2" charset="-122"/>
              </a:endParaRPr>
            </a:p>
          </p:txBody>
        </p:sp>
        <p:sp>
          <p:nvSpPr>
            <p:cNvPr id="110" name="Freeform 24"/>
            <p:cNvSpPr>
              <a:spLocks noEditPoints="1"/>
            </p:cNvSpPr>
            <p:nvPr/>
          </p:nvSpPr>
          <p:spPr bwMode="auto">
            <a:xfrm>
              <a:off x="3334" y="6673"/>
              <a:ext cx="340" cy="359"/>
            </a:xfrm>
            <a:custGeom>
              <a:avLst/>
              <a:gdLst>
                <a:gd name="T0" fmla="*/ 22 w 62"/>
                <a:gd name="T1" fmla="*/ 32 h 65"/>
                <a:gd name="T2" fmla="*/ 22 w 62"/>
                <a:gd name="T3" fmla="*/ 52 h 65"/>
                <a:gd name="T4" fmla="*/ 26 w 62"/>
                <a:gd name="T5" fmla="*/ 43 h 65"/>
                <a:gd name="T6" fmla="*/ 47 w 62"/>
                <a:gd name="T7" fmla="*/ 7 h 65"/>
                <a:gd name="T8" fmla="*/ 47 w 62"/>
                <a:gd name="T9" fmla="*/ 19 h 65"/>
                <a:gd name="T10" fmla="*/ 40 w 62"/>
                <a:gd name="T11" fmla="*/ 37 h 65"/>
                <a:gd name="T12" fmla="*/ 36 w 62"/>
                <a:gd name="T13" fmla="*/ 27 h 65"/>
                <a:gd name="T14" fmla="*/ 32 w 62"/>
                <a:gd name="T15" fmla="*/ 26 h 65"/>
                <a:gd name="T16" fmla="*/ 24 w 62"/>
                <a:gd name="T17" fmla="*/ 22 h 65"/>
                <a:gd name="T18" fmla="*/ 18 w 62"/>
                <a:gd name="T19" fmla="*/ 21 h 65"/>
                <a:gd name="T20" fmla="*/ 11 w 62"/>
                <a:gd name="T21" fmla="*/ 28 h 65"/>
                <a:gd name="T22" fmla="*/ 6 w 62"/>
                <a:gd name="T23" fmla="*/ 28 h 65"/>
                <a:gd name="T24" fmla="*/ 3 w 62"/>
                <a:gd name="T25" fmla="*/ 38 h 65"/>
                <a:gd name="T26" fmla="*/ 0 w 62"/>
                <a:gd name="T27" fmla="*/ 43 h 65"/>
                <a:gd name="T28" fmla="*/ 3 w 62"/>
                <a:gd name="T29" fmla="*/ 47 h 65"/>
                <a:gd name="T30" fmla="*/ 6 w 62"/>
                <a:gd name="T31" fmla="*/ 58 h 65"/>
                <a:gd name="T32" fmla="*/ 11 w 62"/>
                <a:gd name="T33" fmla="*/ 58 h 65"/>
                <a:gd name="T34" fmla="*/ 18 w 62"/>
                <a:gd name="T35" fmla="*/ 65 h 65"/>
                <a:gd name="T36" fmla="*/ 24 w 62"/>
                <a:gd name="T37" fmla="*/ 64 h 65"/>
                <a:gd name="T38" fmla="*/ 32 w 62"/>
                <a:gd name="T39" fmla="*/ 60 h 65"/>
                <a:gd name="T40" fmla="*/ 36 w 62"/>
                <a:gd name="T41" fmla="*/ 59 h 65"/>
                <a:gd name="T42" fmla="*/ 40 w 62"/>
                <a:gd name="T43" fmla="*/ 49 h 65"/>
                <a:gd name="T44" fmla="*/ 44 w 62"/>
                <a:gd name="T45" fmla="*/ 46 h 65"/>
                <a:gd name="T46" fmla="*/ 38 w 62"/>
                <a:gd name="T47" fmla="*/ 53 h 65"/>
                <a:gd name="T48" fmla="*/ 22 w 62"/>
                <a:gd name="T49" fmla="*/ 58 h 65"/>
                <a:gd name="T50" fmla="*/ 6 w 62"/>
                <a:gd name="T51" fmla="*/ 53 h 65"/>
                <a:gd name="T52" fmla="*/ 7 w 62"/>
                <a:gd name="T53" fmla="*/ 38 h 65"/>
                <a:gd name="T54" fmla="*/ 18 w 62"/>
                <a:gd name="T55" fmla="*/ 24 h 65"/>
                <a:gd name="T56" fmla="*/ 36 w 62"/>
                <a:gd name="T57" fmla="*/ 30 h 65"/>
                <a:gd name="T58" fmla="*/ 41 w 62"/>
                <a:gd name="T59" fmla="*/ 44 h 65"/>
                <a:gd name="T60" fmla="*/ 59 w 62"/>
                <a:gd name="T61" fmla="*/ 11 h 65"/>
                <a:gd name="T62" fmla="*/ 60 w 62"/>
                <a:gd name="T63" fmla="*/ 7 h 65"/>
                <a:gd name="T64" fmla="*/ 54 w 62"/>
                <a:gd name="T65" fmla="*/ 4 h 65"/>
                <a:gd name="T66" fmla="*/ 49 w 62"/>
                <a:gd name="T67" fmla="*/ 0 h 65"/>
                <a:gd name="T68" fmla="*/ 46 w 62"/>
                <a:gd name="T69" fmla="*/ 0 h 65"/>
                <a:gd name="T70" fmla="*/ 40 w 62"/>
                <a:gd name="T71" fmla="*/ 4 h 65"/>
                <a:gd name="T72" fmla="*/ 38 w 62"/>
                <a:gd name="T73" fmla="*/ 4 h 65"/>
                <a:gd name="T74" fmla="*/ 35 w 62"/>
                <a:gd name="T75" fmla="*/ 11 h 65"/>
                <a:gd name="T76" fmla="*/ 33 w 62"/>
                <a:gd name="T77" fmla="*/ 14 h 65"/>
                <a:gd name="T78" fmla="*/ 35 w 62"/>
                <a:gd name="T79" fmla="*/ 18 h 65"/>
                <a:gd name="T80" fmla="*/ 37 w 62"/>
                <a:gd name="T81" fmla="*/ 24 h 65"/>
                <a:gd name="T82" fmla="*/ 40 w 62"/>
                <a:gd name="T83" fmla="*/ 25 h 65"/>
                <a:gd name="T84" fmla="*/ 46 w 62"/>
                <a:gd name="T85" fmla="*/ 28 h 65"/>
                <a:gd name="T86" fmla="*/ 49 w 62"/>
                <a:gd name="T87" fmla="*/ 29 h 65"/>
                <a:gd name="T88" fmla="*/ 54 w 62"/>
                <a:gd name="T89" fmla="*/ 24 h 65"/>
                <a:gd name="T90" fmla="*/ 57 w 62"/>
                <a:gd name="T91" fmla="*/ 24 h 65"/>
                <a:gd name="T92" fmla="*/ 59 w 62"/>
                <a:gd name="T93" fmla="*/ 18 h 65"/>
                <a:gd name="T94" fmla="*/ 61 w 62"/>
                <a:gd name="T95" fmla="*/ 12 h 65"/>
                <a:gd name="T96" fmla="*/ 52 w 62"/>
                <a:gd name="T97" fmla="*/ 22 h 65"/>
                <a:gd name="T98" fmla="*/ 43 w 62"/>
                <a:gd name="T99" fmla="*/ 25 h 65"/>
                <a:gd name="T100" fmla="*/ 36 w 62"/>
                <a:gd name="T101" fmla="*/ 15 h 65"/>
                <a:gd name="T102" fmla="*/ 38 w 62"/>
                <a:gd name="T103" fmla="*/ 7 h 65"/>
                <a:gd name="T104" fmla="*/ 50 w 62"/>
                <a:gd name="T105" fmla="*/ 3 h 65"/>
                <a:gd name="T106" fmla="*/ 56 w 62"/>
                <a:gd name="T107" fmla="*/ 11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2" h="65">
                  <a:moveTo>
                    <a:pt x="22" y="32"/>
                  </a:moveTo>
                  <a:cubicBezTo>
                    <a:pt x="15" y="32"/>
                    <a:pt x="11" y="37"/>
                    <a:pt x="11" y="43"/>
                  </a:cubicBezTo>
                  <a:cubicBezTo>
                    <a:pt x="11" y="49"/>
                    <a:pt x="15" y="54"/>
                    <a:pt x="22" y="54"/>
                  </a:cubicBezTo>
                  <a:cubicBezTo>
                    <a:pt x="28" y="54"/>
                    <a:pt x="33" y="49"/>
                    <a:pt x="33" y="43"/>
                  </a:cubicBezTo>
                  <a:cubicBezTo>
                    <a:pt x="33" y="37"/>
                    <a:pt x="28" y="32"/>
                    <a:pt x="22" y="32"/>
                  </a:cubicBezTo>
                  <a:close/>
                  <a:moveTo>
                    <a:pt x="22" y="52"/>
                  </a:moveTo>
                  <a:cubicBezTo>
                    <a:pt x="17" y="52"/>
                    <a:pt x="13" y="48"/>
                    <a:pt x="13" y="43"/>
                  </a:cubicBezTo>
                  <a:cubicBezTo>
                    <a:pt x="13" y="38"/>
                    <a:pt x="17" y="34"/>
                    <a:pt x="22" y="34"/>
                  </a:cubicBezTo>
                  <a:cubicBezTo>
                    <a:pt x="27" y="34"/>
                    <a:pt x="31" y="38"/>
                    <a:pt x="31" y="43"/>
                  </a:cubicBezTo>
                  <a:cubicBezTo>
                    <a:pt x="31" y="48"/>
                    <a:pt x="27" y="52"/>
                    <a:pt x="22" y="52"/>
                  </a:cubicBezTo>
                  <a:close/>
                  <a:moveTo>
                    <a:pt x="26" y="43"/>
                  </a:moveTo>
                  <a:cubicBezTo>
                    <a:pt x="26" y="45"/>
                    <a:pt x="24" y="47"/>
                    <a:pt x="22" y="47"/>
                  </a:cubicBezTo>
                  <a:cubicBezTo>
                    <a:pt x="19" y="47"/>
                    <a:pt x="17" y="45"/>
                    <a:pt x="17" y="43"/>
                  </a:cubicBezTo>
                  <a:cubicBezTo>
                    <a:pt x="17" y="40"/>
                    <a:pt x="19" y="38"/>
                    <a:pt x="22" y="38"/>
                  </a:cubicBezTo>
                  <a:cubicBezTo>
                    <a:pt x="24" y="38"/>
                    <a:pt x="26" y="40"/>
                    <a:pt x="26" y="43"/>
                  </a:cubicBezTo>
                  <a:close/>
                  <a:moveTo>
                    <a:pt x="47" y="7"/>
                  </a:moveTo>
                  <a:cubicBezTo>
                    <a:pt x="43" y="7"/>
                    <a:pt x="40" y="10"/>
                    <a:pt x="40" y="14"/>
                  </a:cubicBezTo>
                  <a:cubicBezTo>
                    <a:pt x="40" y="18"/>
                    <a:pt x="43" y="21"/>
                    <a:pt x="47" y="21"/>
                  </a:cubicBezTo>
                  <a:cubicBezTo>
                    <a:pt x="51" y="21"/>
                    <a:pt x="54" y="18"/>
                    <a:pt x="54" y="14"/>
                  </a:cubicBezTo>
                  <a:cubicBezTo>
                    <a:pt x="54" y="10"/>
                    <a:pt x="51" y="7"/>
                    <a:pt x="47" y="7"/>
                  </a:cubicBezTo>
                  <a:close/>
                  <a:moveTo>
                    <a:pt x="47" y="19"/>
                  </a:moveTo>
                  <a:cubicBezTo>
                    <a:pt x="44" y="19"/>
                    <a:pt x="42" y="17"/>
                    <a:pt x="42" y="14"/>
                  </a:cubicBezTo>
                  <a:cubicBezTo>
                    <a:pt x="42" y="12"/>
                    <a:pt x="44" y="9"/>
                    <a:pt x="47" y="9"/>
                  </a:cubicBezTo>
                  <a:cubicBezTo>
                    <a:pt x="49" y="9"/>
                    <a:pt x="52" y="12"/>
                    <a:pt x="52" y="14"/>
                  </a:cubicBezTo>
                  <a:cubicBezTo>
                    <a:pt x="52" y="17"/>
                    <a:pt x="49" y="19"/>
                    <a:pt x="47" y="19"/>
                  </a:cubicBezTo>
                  <a:close/>
                  <a:moveTo>
                    <a:pt x="43" y="39"/>
                  </a:moveTo>
                  <a:cubicBezTo>
                    <a:pt x="43" y="38"/>
                    <a:pt x="42" y="38"/>
                    <a:pt x="42" y="38"/>
                  </a:cubicBezTo>
                  <a:cubicBezTo>
                    <a:pt x="42" y="38"/>
                    <a:pt x="42" y="38"/>
                    <a:pt x="41" y="38"/>
                  </a:cubicBezTo>
                  <a:cubicBezTo>
                    <a:pt x="41" y="38"/>
                    <a:pt x="41" y="38"/>
                    <a:pt x="41" y="38"/>
                  </a:cubicBezTo>
                  <a:cubicBezTo>
                    <a:pt x="40" y="38"/>
                    <a:pt x="40" y="38"/>
                    <a:pt x="40" y="37"/>
                  </a:cubicBezTo>
                  <a:cubicBezTo>
                    <a:pt x="39" y="36"/>
                    <a:pt x="40" y="36"/>
                    <a:pt x="40" y="35"/>
                  </a:cubicBezTo>
                  <a:cubicBezTo>
                    <a:pt x="41" y="35"/>
                    <a:pt x="41" y="35"/>
                    <a:pt x="42" y="34"/>
                  </a:cubicBezTo>
                  <a:cubicBezTo>
                    <a:pt x="42" y="33"/>
                    <a:pt x="42" y="33"/>
                    <a:pt x="41" y="32"/>
                  </a:cubicBezTo>
                  <a:cubicBezTo>
                    <a:pt x="40" y="31"/>
                    <a:pt x="39" y="29"/>
                    <a:pt x="38" y="28"/>
                  </a:cubicBezTo>
                  <a:cubicBezTo>
                    <a:pt x="38" y="27"/>
                    <a:pt x="37" y="27"/>
                    <a:pt x="36" y="27"/>
                  </a:cubicBezTo>
                  <a:cubicBezTo>
                    <a:pt x="36" y="27"/>
                    <a:pt x="36" y="27"/>
                    <a:pt x="36" y="27"/>
                  </a:cubicBezTo>
                  <a:cubicBezTo>
                    <a:pt x="36" y="27"/>
                    <a:pt x="35" y="27"/>
                    <a:pt x="35" y="28"/>
                  </a:cubicBezTo>
                  <a:cubicBezTo>
                    <a:pt x="35" y="28"/>
                    <a:pt x="34" y="28"/>
                    <a:pt x="34" y="28"/>
                  </a:cubicBezTo>
                  <a:cubicBezTo>
                    <a:pt x="33" y="28"/>
                    <a:pt x="33" y="28"/>
                    <a:pt x="33" y="28"/>
                  </a:cubicBezTo>
                  <a:cubicBezTo>
                    <a:pt x="32" y="27"/>
                    <a:pt x="32" y="27"/>
                    <a:pt x="32" y="26"/>
                  </a:cubicBezTo>
                  <a:cubicBezTo>
                    <a:pt x="33" y="25"/>
                    <a:pt x="33" y="25"/>
                    <a:pt x="33" y="24"/>
                  </a:cubicBezTo>
                  <a:cubicBezTo>
                    <a:pt x="32" y="24"/>
                    <a:pt x="32" y="23"/>
                    <a:pt x="32" y="23"/>
                  </a:cubicBezTo>
                  <a:cubicBezTo>
                    <a:pt x="30" y="22"/>
                    <a:pt x="28" y="22"/>
                    <a:pt x="26" y="21"/>
                  </a:cubicBezTo>
                  <a:cubicBezTo>
                    <a:pt x="26" y="21"/>
                    <a:pt x="26" y="21"/>
                    <a:pt x="26" y="21"/>
                  </a:cubicBezTo>
                  <a:cubicBezTo>
                    <a:pt x="25" y="21"/>
                    <a:pt x="25" y="21"/>
                    <a:pt x="24" y="22"/>
                  </a:cubicBezTo>
                  <a:cubicBezTo>
                    <a:pt x="24" y="22"/>
                    <a:pt x="24" y="22"/>
                    <a:pt x="24" y="23"/>
                  </a:cubicBezTo>
                  <a:cubicBezTo>
                    <a:pt x="24" y="24"/>
                    <a:pt x="23" y="24"/>
                    <a:pt x="22" y="24"/>
                  </a:cubicBezTo>
                  <a:cubicBezTo>
                    <a:pt x="21" y="24"/>
                    <a:pt x="20" y="24"/>
                    <a:pt x="20" y="23"/>
                  </a:cubicBezTo>
                  <a:cubicBezTo>
                    <a:pt x="20" y="22"/>
                    <a:pt x="20" y="22"/>
                    <a:pt x="20" y="22"/>
                  </a:cubicBezTo>
                  <a:cubicBezTo>
                    <a:pt x="19" y="21"/>
                    <a:pt x="19" y="21"/>
                    <a:pt x="18" y="21"/>
                  </a:cubicBezTo>
                  <a:cubicBezTo>
                    <a:pt x="18" y="21"/>
                    <a:pt x="18" y="21"/>
                    <a:pt x="18" y="21"/>
                  </a:cubicBezTo>
                  <a:cubicBezTo>
                    <a:pt x="16" y="22"/>
                    <a:pt x="14" y="22"/>
                    <a:pt x="12" y="23"/>
                  </a:cubicBezTo>
                  <a:cubicBezTo>
                    <a:pt x="12" y="23"/>
                    <a:pt x="12" y="24"/>
                    <a:pt x="11" y="24"/>
                  </a:cubicBezTo>
                  <a:cubicBezTo>
                    <a:pt x="11" y="25"/>
                    <a:pt x="11" y="25"/>
                    <a:pt x="12" y="26"/>
                  </a:cubicBezTo>
                  <a:cubicBezTo>
                    <a:pt x="12" y="27"/>
                    <a:pt x="12" y="27"/>
                    <a:pt x="11" y="28"/>
                  </a:cubicBezTo>
                  <a:cubicBezTo>
                    <a:pt x="11" y="28"/>
                    <a:pt x="11" y="28"/>
                    <a:pt x="10" y="28"/>
                  </a:cubicBezTo>
                  <a:cubicBezTo>
                    <a:pt x="10" y="28"/>
                    <a:pt x="9" y="28"/>
                    <a:pt x="9" y="28"/>
                  </a:cubicBezTo>
                  <a:cubicBezTo>
                    <a:pt x="9" y="27"/>
                    <a:pt x="8" y="27"/>
                    <a:pt x="8" y="27"/>
                  </a:cubicBezTo>
                  <a:cubicBezTo>
                    <a:pt x="8" y="27"/>
                    <a:pt x="8" y="27"/>
                    <a:pt x="8" y="27"/>
                  </a:cubicBezTo>
                  <a:cubicBezTo>
                    <a:pt x="7" y="27"/>
                    <a:pt x="6" y="27"/>
                    <a:pt x="6" y="28"/>
                  </a:cubicBezTo>
                  <a:cubicBezTo>
                    <a:pt x="5" y="29"/>
                    <a:pt x="4" y="31"/>
                    <a:pt x="3" y="32"/>
                  </a:cubicBezTo>
                  <a:cubicBezTo>
                    <a:pt x="2" y="33"/>
                    <a:pt x="2" y="33"/>
                    <a:pt x="2" y="34"/>
                  </a:cubicBezTo>
                  <a:cubicBezTo>
                    <a:pt x="3" y="35"/>
                    <a:pt x="3" y="35"/>
                    <a:pt x="4" y="35"/>
                  </a:cubicBezTo>
                  <a:cubicBezTo>
                    <a:pt x="4" y="36"/>
                    <a:pt x="5" y="36"/>
                    <a:pt x="4" y="37"/>
                  </a:cubicBezTo>
                  <a:cubicBezTo>
                    <a:pt x="4" y="38"/>
                    <a:pt x="4" y="38"/>
                    <a:pt x="3" y="38"/>
                  </a:cubicBezTo>
                  <a:cubicBezTo>
                    <a:pt x="3" y="38"/>
                    <a:pt x="3" y="38"/>
                    <a:pt x="3" y="38"/>
                  </a:cubicBezTo>
                  <a:cubicBezTo>
                    <a:pt x="2" y="38"/>
                    <a:pt x="2" y="38"/>
                    <a:pt x="2" y="38"/>
                  </a:cubicBezTo>
                  <a:cubicBezTo>
                    <a:pt x="2" y="38"/>
                    <a:pt x="1" y="38"/>
                    <a:pt x="1" y="39"/>
                  </a:cubicBezTo>
                  <a:cubicBezTo>
                    <a:pt x="1" y="39"/>
                    <a:pt x="0" y="39"/>
                    <a:pt x="0" y="40"/>
                  </a:cubicBezTo>
                  <a:cubicBezTo>
                    <a:pt x="0" y="41"/>
                    <a:pt x="0" y="42"/>
                    <a:pt x="0" y="43"/>
                  </a:cubicBezTo>
                  <a:cubicBezTo>
                    <a:pt x="0" y="44"/>
                    <a:pt x="0" y="45"/>
                    <a:pt x="0" y="46"/>
                  </a:cubicBezTo>
                  <a:cubicBezTo>
                    <a:pt x="0" y="46"/>
                    <a:pt x="1" y="47"/>
                    <a:pt x="1" y="47"/>
                  </a:cubicBezTo>
                  <a:cubicBezTo>
                    <a:pt x="1" y="47"/>
                    <a:pt x="2" y="48"/>
                    <a:pt x="2" y="48"/>
                  </a:cubicBezTo>
                  <a:cubicBezTo>
                    <a:pt x="2" y="48"/>
                    <a:pt x="2" y="48"/>
                    <a:pt x="3" y="47"/>
                  </a:cubicBezTo>
                  <a:cubicBezTo>
                    <a:pt x="3" y="47"/>
                    <a:pt x="3" y="47"/>
                    <a:pt x="3" y="47"/>
                  </a:cubicBezTo>
                  <a:cubicBezTo>
                    <a:pt x="4" y="47"/>
                    <a:pt x="4" y="48"/>
                    <a:pt x="4" y="49"/>
                  </a:cubicBezTo>
                  <a:cubicBezTo>
                    <a:pt x="5" y="49"/>
                    <a:pt x="4" y="50"/>
                    <a:pt x="4" y="51"/>
                  </a:cubicBezTo>
                  <a:cubicBezTo>
                    <a:pt x="3" y="51"/>
                    <a:pt x="3" y="51"/>
                    <a:pt x="2" y="52"/>
                  </a:cubicBezTo>
                  <a:cubicBezTo>
                    <a:pt x="2" y="52"/>
                    <a:pt x="2" y="53"/>
                    <a:pt x="3" y="53"/>
                  </a:cubicBezTo>
                  <a:cubicBezTo>
                    <a:pt x="4" y="55"/>
                    <a:pt x="5" y="57"/>
                    <a:pt x="6" y="58"/>
                  </a:cubicBezTo>
                  <a:cubicBezTo>
                    <a:pt x="6" y="58"/>
                    <a:pt x="7" y="59"/>
                    <a:pt x="8" y="59"/>
                  </a:cubicBezTo>
                  <a:cubicBezTo>
                    <a:pt x="8" y="59"/>
                    <a:pt x="8" y="59"/>
                    <a:pt x="8" y="59"/>
                  </a:cubicBezTo>
                  <a:cubicBezTo>
                    <a:pt x="8" y="59"/>
                    <a:pt x="9" y="58"/>
                    <a:pt x="9" y="58"/>
                  </a:cubicBezTo>
                  <a:cubicBezTo>
                    <a:pt x="9" y="58"/>
                    <a:pt x="10" y="57"/>
                    <a:pt x="10" y="57"/>
                  </a:cubicBezTo>
                  <a:cubicBezTo>
                    <a:pt x="11" y="57"/>
                    <a:pt x="11" y="58"/>
                    <a:pt x="11" y="58"/>
                  </a:cubicBezTo>
                  <a:cubicBezTo>
                    <a:pt x="12" y="58"/>
                    <a:pt x="12" y="59"/>
                    <a:pt x="12" y="60"/>
                  </a:cubicBezTo>
                  <a:cubicBezTo>
                    <a:pt x="11" y="60"/>
                    <a:pt x="11" y="61"/>
                    <a:pt x="11" y="61"/>
                  </a:cubicBezTo>
                  <a:cubicBezTo>
                    <a:pt x="12" y="62"/>
                    <a:pt x="12" y="62"/>
                    <a:pt x="12" y="63"/>
                  </a:cubicBezTo>
                  <a:cubicBezTo>
                    <a:pt x="14" y="64"/>
                    <a:pt x="16" y="64"/>
                    <a:pt x="18" y="65"/>
                  </a:cubicBezTo>
                  <a:cubicBezTo>
                    <a:pt x="18" y="65"/>
                    <a:pt x="18" y="65"/>
                    <a:pt x="18" y="65"/>
                  </a:cubicBezTo>
                  <a:cubicBezTo>
                    <a:pt x="19" y="65"/>
                    <a:pt x="19" y="64"/>
                    <a:pt x="20" y="64"/>
                  </a:cubicBezTo>
                  <a:cubicBezTo>
                    <a:pt x="20" y="64"/>
                    <a:pt x="20" y="63"/>
                    <a:pt x="20" y="63"/>
                  </a:cubicBezTo>
                  <a:cubicBezTo>
                    <a:pt x="20" y="62"/>
                    <a:pt x="21" y="61"/>
                    <a:pt x="22" y="61"/>
                  </a:cubicBezTo>
                  <a:cubicBezTo>
                    <a:pt x="23" y="61"/>
                    <a:pt x="24" y="62"/>
                    <a:pt x="24" y="63"/>
                  </a:cubicBezTo>
                  <a:cubicBezTo>
                    <a:pt x="24" y="63"/>
                    <a:pt x="24" y="64"/>
                    <a:pt x="24" y="64"/>
                  </a:cubicBezTo>
                  <a:cubicBezTo>
                    <a:pt x="25" y="64"/>
                    <a:pt x="25" y="65"/>
                    <a:pt x="26" y="65"/>
                  </a:cubicBezTo>
                  <a:cubicBezTo>
                    <a:pt x="26" y="65"/>
                    <a:pt x="26" y="65"/>
                    <a:pt x="26" y="65"/>
                  </a:cubicBezTo>
                  <a:cubicBezTo>
                    <a:pt x="28" y="64"/>
                    <a:pt x="30" y="64"/>
                    <a:pt x="32" y="63"/>
                  </a:cubicBezTo>
                  <a:cubicBezTo>
                    <a:pt x="32" y="62"/>
                    <a:pt x="32" y="62"/>
                    <a:pt x="33" y="61"/>
                  </a:cubicBezTo>
                  <a:cubicBezTo>
                    <a:pt x="33" y="61"/>
                    <a:pt x="33" y="60"/>
                    <a:pt x="32" y="60"/>
                  </a:cubicBezTo>
                  <a:cubicBezTo>
                    <a:pt x="32" y="59"/>
                    <a:pt x="32" y="58"/>
                    <a:pt x="33" y="58"/>
                  </a:cubicBezTo>
                  <a:cubicBezTo>
                    <a:pt x="33" y="58"/>
                    <a:pt x="33" y="57"/>
                    <a:pt x="34" y="57"/>
                  </a:cubicBezTo>
                  <a:cubicBezTo>
                    <a:pt x="34" y="57"/>
                    <a:pt x="35" y="58"/>
                    <a:pt x="35" y="58"/>
                  </a:cubicBezTo>
                  <a:cubicBezTo>
                    <a:pt x="35" y="58"/>
                    <a:pt x="36" y="59"/>
                    <a:pt x="36" y="59"/>
                  </a:cubicBezTo>
                  <a:cubicBezTo>
                    <a:pt x="36" y="59"/>
                    <a:pt x="36" y="59"/>
                    <a:pt x="36" y="59"/>
                  </a:cubicBezTo>
                  <a:cubicBezTo>
                    <a:pt x="37" y="59"/>
                    <a:pt x="38" y="58"/>
                    <a:pt x="38" y="58"/>
                  </a:cubicBezTo>
                  <a:cubicBezTo>
                    <a:pt x="39" y="57"/>
                    <a:pt x="40" y="55"/>
                    <a:pt x="41" y="53"/>
                  </a:cubicBezTo>
                  <a:cubicBezTo>
                    <a:pt x="42" y="53"/>
                    <a:pt x="42" y="52"/>
                    <a:pt x="42" y="52"/>
                  </a:cubicBezTo>
                  <a:cubicBezTo>
                    <a:pt x="41" y="51"/>
                    <a:pt x="41" y="51"/>
                    <a:pt x="40" y="51"/>
                  </a:cubicBezTo>
                  <a:cubicBezTo>
                    <a:pt x="40" y="50"/>
                    <a:pt x="39" y="49"/>
                    <a:pt x="40" y="49"/>
                  </a:cubicBezTo>
                  <a:cubicBezTo>
                    <a:pt x="40" y="48"/>
                    <a:pt x="40" y="47"/>
                    <a:pt x="41" y="47"/>
                  </a:cubicBezTo>
                  <a:cubicBezTo>
                    <a:pt x="41" y="47"/>
                    <a:pt x="41" y="47"/>
                    <a:pt x="41" y="47"/>
                  </a:cubicBezTo>
                  <a:cubicBezTo>
                    <a:pt x="42" y="48"/>
                    <a:pt x="42" y="48"/>
                    <a:pt x="42" y="48"/>
                  </a:cubicBezTo>
                  <a:cubicBezTo>
                    <a:pt x="42" y="48"/>
                    <a:pt x="43" y="47"/>
                    <a:pt x="43" y="47"/>
                  </a:cubicBezTo>
                  <a:cubicBezTo>
                    <a:pt x="43" y="47"/>
                    <a:pt x="44" y="46"/>
                    <a:pt x="44" y="46"/>
                  </a:cubicBezTo>
                  <a:cubicBezTo>
                    <a:pt x="44" y="45"/>
                    <a:pt x="44" y="44"/>
                    <a:pt x="44" y="43"/>
                  </a:cubicBezTo>
                  <a:cubicBezTo>
                    <a:pt x="44" y="42"/>
                    <a:pt x="44" y="41"/>
                    <a:pt x="44" y="40"/>
                  </a:cubicBezTo>
                  <a:cubicBezTo>
                    <a:pt x="44" y="39"/>
                    <a:pt x="43" y="39"/>
                    <a:pt x="43" y="39"/>
                  </a:cubicBezTo>
                  <a:close/>
                  <a:moveTo>
                    <a:pt x="37" y="48"/>
                  </a:moveTo>
                  <a:cubicBezTo>
                    <a:pt x="36" y="50"/>
                    <a:pt x="37" y="52"/>
                    <a:pt x="38" y="53"/>
                  </a:cubicBezTo>
                  <a:cubicBezTo>
                    <a:pt x="38" y="54"/>
                    <a:pt x="37" y="54"/>
                    <a:pt x="36" y="55"/>
                  </a:cubicBezTo>
                  <a:cubicBezTo>
                    <a:pt x="35" y="54"/>
                    <a:pt x="33" y="54"/>
                    <a:pt x="31" y="55"/>
                  </a:cubicBezTo>
                  <a:cubicBezTo>
                    <a:pt x="29" y="57"/>
                    <a:pt x="29" y="59"/>
                    <a:pt x="29" y="60"/>
                  </a:cubicBezTo>
                  <a:cubicBezTo>
                    <a:pt x="28" y="61"/>
                    <a:pt x="27" y="61"/>
                    <a:pt x="26" y="61"/>
                  </a:cubicBezTo>
                  <a:cubicBezTo>
                    <a:pt x="26" y="60"/>
                    <a:pt x="24" y="58"/>
                    <a:pt x="22" y="58"/>
                  </a:cubicBezTo>
                  <a:cubicBezTo>
                    <a:pt x="20" y="58"/>
                    <a:pt x="18" y="60"/>
                    <a:pt x="18" y="61"/>
                  </a:cubicBezTo>
                  <a:cubicBezTo>
                    <a:pt x="17" y="61"/>
                    <a:pt x="16" y="61"/>
                    <a:pt x="15" y="60"/>
                  </a:cubicBezTo>
                  <a:cubicBezTo>
                    <a:pt x="15" y="59"/>
                    <a:pt x="15" y="57"/>
                    <a:pt x="13" y="55"/>
                  </a:cubicBezTo>
                  <a:cubicBezTo>
                    <a:pt x="11" y="54"/>
                    <a:pt x="9" y="54"/>
                    <a:pt x="8" y="55"/>
                  </a:cubicBezTo>
                  <a:cubicBezTo>
                    <a:pt x="7" y="54"/>
                    <a:pt x="6" y="54"/>
                    <a:pt x="6" y="53"/>
                  </a:cubicBezTo>
                  <a:cubicBezTo>
                    <a:pt x="7" y="52"/>
                    <a:pt x="8" y="50"/>
                    <a:pt x="7" y="48"/>
                  </a:cubicBezTo>
                  <a:cubicBezTo>
                    <a:pt x="7" y="46"/>
                    <a:pt x="5" y="44"/>
                    <a:pt x="3" y="44"/>
                  </a:cubicBezTo>
                  <a:cubicBezTo>
                    <a:pt x="3" y="44"/>
                    <a:pt x="3" y="43"/>
                    <a:pt x="3" y="43"/>
                  </a:cubicBezTo>
                  <a:cubicBezTo>
                    <a:pt x="3" y="42"/>
                    <a:pt x="3" y="42"/>
                    <a:pt x="3" y="41"/>
                  </a:cubicBezTo>
                  <a:cubicBezTo>
                    <a:pt x="5" y="41"/>
                    <a:pt x="7" y="40"/>
                    <a:pt x="7" y="38"/>
                  </a:cubicBezTo>
                  <a:cubicBezTo>
                    <a:pt x="8" y="36"/>
                    <a:pt x="7" y="34"/>
                    <a:pt x="6" y="33"/>
                  </a:cubicBezTo>
                  <a:cubicBezTo>
                    <a:pt x="6" y="32"/>
                    <a:pt x="7" y="31"/>
                    <a:pt x="8" y="30"/>
                  </a:cubicBezTo>
                  <a:cubicBezTo>
                    <a:pt x="9" y="32"/>
                    <a:pt x="11" y="32"/>
                    <a:pt x="13" y="30"/>
                  </a:cubicBezTo>
                  <a:cubicBezTo>
                    <a:pt x="15" y="29"/>
                    <a:pt x="15" y="27"/>
                    <a:pt x="15" y="25"/>
                  </a:cubicBezTo>
                  <a:cubicBezTo>
                    <a:pt x="16" y="25"/>
                    <a:pt x="17" y="25"/>
                    <a:pt x="18" y="24"/>
                  </a:cubicBezTo>
                  <a:cubicBezTo>
                    <a:pt x="18" y="26"/>
                    <a:pt x="20" y="27"/>
                    <a:pt x="22" y="27"/>
                  </a:cubicBezTo>
                  <a:cubicBezTo>
                    <a:pt x="24" y="27"/>
                    <a:pt x="26" y="26"/>
                    <a:pt x="26" y="24"/>
                  </a:cubicBezTo>
                  <a:cubicBezTo>
                    <a:pt x="27" y="25"/>
                    <a:pt x="28" y="25"/>
                    <a:pt x="29" y="25"/>
                  </a:cubicBezTo>
                  <a:cubicBezTo>
                    <a:pt x="29" y="27"/>
                    <a:pt x="29" y="29"/>
                    <a:pt x="31" y="30"/>
                  </a:cubicBezTo>
                  <a:cubicBezTo>
                    <a:pt x="33" y="32"/>
                    <a:pt x="35" y="32"/>
                    <a:pt x="36" y="30"/>
                  </a:cubicBezTo>
                  <a:cubicBezTo>
                    <a:pt x="37" y="31"/>
                    <a:pt x="38" y="32"/>
                    <a:pt x="38" y="33"/>
                  </a:cubicBezTo>
                  <a:cubicBezTo>
                    <a:pt x="37" y="34"/>
                    <a:pt x="36" y="36"/>
                    <a:pt x="37" y="38"/>
                  </a:cubicBezTo>
                  <a:cubicBezTo>
                    <a:pt x="37" y="40"/>
                    <a:pt x="39" y="41"/>
                    <a:pt x="41" y="41"/>
                  </a:cubicBezTo>
                  <a:cubicBezTo>
                    <a:pt x="41" y="42"/>
                    <a:pt x="41" y="42"/>
                    <a:pt x="41" y="43"/>
                  </a:cubicBezTo>
                  <a:cubicBezTo>
                    <a:pt x="41" y="43"/>
                    <a:pt x="41" y="44"/>
                    <a:pt x="41" y="44"/>
                  </a:cubicBezTo>
                  <a:cubicBezTo>
                    <a:pt x="39" y="44"/>
                    <a:pt x="37" y="46"/>
                    <a:pt x="37" y="48"/>
                  </a:cubicBezTo>
                  <a:close/>
                  <a:moveTo>
                    <a:pt x="61" y="12"/>
                  </a:moveTo>
                  <a:cubicBezTo>
                    <a:pt x="61" y="12"/>
                    <a:pt x="61" y="11"/>
                    <a:pt x="61" y="11"/>
                  </a:cubicBezTo>
                  <a:cubicBezTo>
                    <a:pt x="60" y="11"/>
                    <a:pt x="60" y="11"/>
                    <a:pt x="59" y="11"/>
                  </a:cubicBezTo>
                  <a:cubicBezTo>
                    <a:pt x="59" y="11"/>
                    <a:pt x="59" y="11"/>
                    <a:pt x="59" y="11"/>
                  </a:cubicBezTo>
                  <a:cubicBezTo>
                    <a:pt x="59" y="11"/>
                    <a:pt x="59" y="11"/>
                    <a:pt x="59" y="11"/>
                  </a:cubicBezTo>
                  <a:cubicBezTo>
                    <a:pt x="59" y="11"/>
                    <a:pt x="59" y="11"/>
                    <a:pt x="59" y="11"/>
                  </a:cubicBezTo>
                  <a:cubicBezTo>
                    <a:pt x="59" y="10"/>
                    <a:pt x="59" y="10"/>
                    <a:pt x="59" y="10"/>
                  </a:cubicBezTo>
                  <a:cubicBezTo>
                    <a:pt x="59" y="10"/>
                    <a:pt x="60" y="10"/>
                    <a:pt x="60" y="9"/>
                  </a:cubicBezTo>
                  <a:cubicBezTo>
                    <a:pt x="60" y="9"/>
                    <a:pt x="60" y="8"/>
                    <a:pt x="60" y="7"/>
                  </a:cubicBezTo>
                  <a:cubicBezTo>
                    <a:pt x="59" y="6"/>
                    <a:pt x="58" y="5"/>
                    <a:pt x="57" y="4"/>
                  </a:cubicBezTo>
                  <a:cubicBezTo>
                    <a:pt x="57" y="4"/>
                    <a:pt x="57" y="4"/>
                    <a:pt x="56" y="4"/>
                  </a:cubicBezTo>
                  <a:cubicBezTo>
                    <a:pt x="56" y="4"/>
                    <a:pt x="56" y="4"/>
                    <a:pt x="56" y="4"/>
                  </a:cubicBezTo>
                  <a:cubicBezTo>
                    <a:pt x="55" y="4"/>
                    <a:pt x="55" y="4"/>
                    <a:pt x="55" y="4"/>
                  </a:cubicBezTo>
                  <a:cubicBezTo>
                    <a:pt x="54" y="4"/>
                    <a:pt x="54" y="4"/>
                    <a:pt x="54" y="4"/>
                  </a:cubicBezTo>
                  <a:cubicBezTo>
                    <a:pt x="54" y="4"/>
                    <a:pt x="54" y="4"/>
                    <a:pt x="54" y="4"/>
                  </a:cubicBezTo>
                  <a:cubicBezTo>
                    <a:pt x="54" y="4"/>
                    <a:pt x="55" y="3"/>
                    <a:pt x="54" y="2"/>
                  </a:cubicBezTo>
                  <a:cubicBezTo>
                    <a:pt x="54" y="2"/>
                    <a:pt x="54" y="1"/>
                    <a:pt x="53" y="1"/>
                  </a:cubicBezTo>
                  <a:cubicBezTo>
                    <a:pt x="52" y="1"/>
                    <a:pt x="51" y="0"/>
                    <a:pt x="50" y="0"/>
                  </a:cubicBezTo>
                  <a:cubicBezTo>
                    <a:pt x="49" y="0"/>
                    <a:pt x="49" y="0"/>
                    <a:pt x="49" y="0"/>
                  </a:cubicBezTo>
                  <a:cubicBezTo>
                    <a:pt x="49" y="0"/>
                    <a:pt x="48" y="0"/>
                    <a:pt x="48" y="0"/>
                  </a:cubicBezTo>
                  <a:cubicBezTo>
                    <a:pt x="48" y="1"/>
                    <a:pt x="47" y="1"/>
                    <a:pt x="47" y="2"/>
                  </a:cubicBezTo>
                  <a:cubicBezTo>
                    <a:pt x="47" y="2"/>
                    <a:pt x="47" y="2"/>
                    <a:pt x="47" y="2"/>
                  </a:cubicBezTo>
                  <a:cubicBezTo>
                    <a:pt x="47" y="2"/>
                    <a:pt x="47" y="2"/>
                    <a:pt x="47" y="2"/>
                  </a:cubicBezTo>
                  <a:cubicBezTo>
                    <a:pt x="47" y="1"/>
                    <a:pt x="46" y="1"/>
                    <a:pt x="46" y="0"/>
                  </a:cubicBezTo>
                  <a:cubicBezTo>
                    <a:pt x="46" y="0"/>
                    <a:pt x="45" y="0"/>
                    <a:pt x="45" y="0"/>
                  </a:cubicBezTo>
                  <a:cubicBezTo>
                    <a:pt x="45" y="0"/>
                    <a:pt x="45" y="0"/>
                    <a:pt x="44" y="0"/>
                  </a:cubicBezTo>
                  <a:cubicBezTo>
                    <a:pt x="43" y="0"/>
                    <a:pt x="42" y="1"/>
                    <a:pt x="41" y="1"/>
                  </a:cubicBezTo>
                  <a:cubicBezTo>
                    <a:pt x="40" y="1"/>
                    <a:pt x="40" y="2"/>
                    <a:pt x="40" y="2"/>
                  </a:cubicBezTo>
                  <a:cubicBezTo>
                    <a:pt x="40" y="3"/>
                    <a:pt x="40" y="4"/>
                    <a:pt x="40" y="4"/>
                  </a:cubicBezTo>
                  <a:cubicBezTo>
                    <a:pt x="40" y="4"/>
                    <a:pt x="40" y="4"/>
                    <a:pt x="40" y="4"/>
                  </a:cubicBezTo>
                  <a:cubicBezTo>
                    <a:pt x="40" y="4"/>
                    <a:pt x="40" y="4"/>
                    <a:pt x="40" y="4"/>
                  </a:cubicBezTo>
                  <a:cubicBezTo>
                    <a:pt x="40" y="4"/>
                    <a:pt x="40" y="4"/>
                    <a:pt x="39" y="4"/>
                  </a:cubicBezTo>
                  <a:cubicBezTo>
                    <a:pt x="39" y="4"/>
                    <a:pt x="39" y="4"/>
                    <a:pt x="38" y="4"/>
                  </a:cubicBezTo>
                  <a:cubicBezTo>
                    <a:pt x="38" y="4"/>
                    <a:pt x="38" y="4"/>
                    <a:pt x="38" y="4"/>
                  </a:cubicBezTo>
                  <a:cubicBezTo>
                    <a:pt x="37" y="4"/>
                    <a:pt x="37" y="4"/>
                    <a:pt x="37" y="4"/>
                  </a:cubicBezTo>
                  <a:cubicBezTo>
                    <a:pt x="36" y="5"/>
                    <a:pt x="35" y="6"/>
                    <a:pt x="34" y="7"/>
                  </a:cubicBezTo>
                  <a:cubicBezTo>
                    <a:pt x="34" y="8"/>
                    <a:pt x="34" y="9"/>
                    <a:pt x="34" y="9"/>
                  </a:cubicBezTo>
                  <a:cubicBezTo>
                    <a:pt x="34" y="10"/>
                    <a:pt x="35" y="10"/>
                    <a:pt x="35" y="10"/>
                  </a:cubicBezTo>
                  <a:cubicBezTo>
                    <a:pt x="35" y="10"/>
                    <a:pt x="35" y="10"/>
                    <a:pt x="35" y="11"/>
                  </a:cubicBezTo>
                  <a:cubicBezTo>
                    <a:pt x="35" y="11"/>
                    <a:pt x="35" y="11"/>
                    <a:pt x="35" y="11"/>
                  </a:cubicBezTo>
                  <a:cubicBezTo>
                    <a:pt x="35" y="11"/>
                    <a:pt x="35" y="11"/>
                    <a:pt x="35" y="11"/>
                  </a:cubicBezTo>
                  <a:cubicBezTo>
                    <a:pt x="34" y="11"/>
                    <a:pt x="34" y="11"/>
                    <a:pt x="34" y="11"/>
                  </a:cubicBezTo>
                  <a:cubicBezTo>
                    <a:pt x="33" y="11"/>
                    <a:pt x="33" y="12"/>
                    <a:pt x="33" y="12"/>
                  </a:cubicBezTo>
                  <a:cubicBezTo>
                    <a:pt x="33" y="13"/>
                    <a:pt x="33" y="14"/>
                    <a:pt x="33" y="14"/>
                  </a:cubicBezTo>
                  <a:cubicBezTo>
                    <a:pt x="33" y="15"/>
                    <a:pt x="33" y="16"/>
                    <a:pt x="33" y="16"/>
                  </a:cubicBezTo>
                  <a:cubicBezTo>
                    <a:pt x="33" y="17"/>
                    <a:pt x="33" y="17"/>
                    <a:pt x="33" y="18"/>
                  </a:cubicBezTo>
                  <a:cubicBezTo>
                    <a:pt x="34" y="18"/>
                    <a:pt x="34" y="18"/>
                    <a:pt x="35" y="18"/>
                  </a:cubicBezTo>
                  <a:cubicBezTo>
                    <a:pt x="35" y="18"/>
                    <a:pt x="35" y="18"/>
                    <a:pt x="35" y="18"/>
                  </a:cubicBezTo>
                  <a:cubicBezTo>
                    <a:pt x="35" y="18"/>
                    <a:pt x="35" y="18"/>
                    <a:pt x="35" y="18"/>
                  </a:cubicBezTo>
                  <a:cubicBezTo>
                    <a:pt x="35" y="18"/>
                    <a:pt x="35" y="18"/>
                    <a:pt x="35" y="18"/>
                  </a:cubicBezTo>
                  <a:cubicBezTo>
                    <a:pt x="35" y="18"/>
                    <a:pt x="35" y="18"/>
                    <a:pt x="35" y="18"/>
                  </a:cubicBezTo>
                  <a:cubicBezTo>
                    <a:pt x="35" y="19"/>
                    <a:pt x="34" y="19"/>
                    <a:pt x="34" y="20"/>
                  </a:cubicBezTo>
                  <a:cubicBezTo>
                    <a:pt x="34" y="20"/>
                    <a:pt x="34" y="21"/>
                    <a:pt x="34" y="21"/>
                  </a:cubicBezTo>
                  <a:cubicBezTo>
                    <a:pt x="35" y="22"/>
                    <a:pt x="36" y="23"/>
                    <a:pt x="37" y="24"/>
                  </a:cubicBezTo>
                  <a:cubicBezTo>
                    <a:pt x="37" y="25"/>
                    <a:pt x="37" y="25"/>
                    <a:pt x="38" y="25"/>
                  </a:cubicBezTo>
                  <a:cubicBezTo>
                    <a:pt x="38" y="25"/>
                    <a:pt x="38" y="25"/>
                    <a:pt x="38" y="25"/>
                  </a:cubicBezTo>
                  <a:cubicBezTo>
                    <a:pt x="39" y="25"/>
                    <a:pt x="39" y="25"/>
                    <a:pt x="39" y="24"/>
                  </a:cubicBezTo>
                  <a:cubicBezTo>
                    <a:pt x="40" y="24"/>
                    <a:pt x="40" y="24"/>
                    <a:pt x="40" y="24"/>
                  </a:cubicBezTo>
                  <a:cubicBezTo>
                    <a:pt x="40" y="24"/>
                    <a:pt x="40" y="24"/>
                    <a:pt x="40" y="25"/>
                  </a:cubicBezTo>
                  <a:cubicBezTo>
                    <a:pt x="40" y="25"/>
                    <a:pt x="40" y="26"/>
                    <a:pt x="40" y="26"/>
                  </a:cubicBezTo>
                  <a:cubicBezTo>
                    <a:pt x="40" y="27"/>
                    <a:pt x="40" y="27"/>
                    <a:pt x="41" y="27"/>
                  </a:cubicBezTo>
                  <a:cubicBezTo>
                    <a:pt x="42" y="28"/>
                    <a:pt x="43" y="28"/>
                    <a:pt x="44" y="29"/>
                  </a:cubicBezTo>
                  <a:cubicBezTo>
                    <a:pt x="45" y="29"/>
                    <a:pt x="45" y="29"/>
                    <a:pt x="45" y="29"/>
                  </a:cubicBezTo>
                  <a:cubicBezTo>
                    <a:pt x="45" y="29"/>
                    <a:pt x="46" y="28"/>
                    <a:pt x="46" y="28"/>
                  </a:cubicBezTo>
                  <a:cubicBezTo>
                    <a:pt x="46" y="28"/>
                    <a:pt x="47" y="27"/>
                    <a:pt x="47" y="27"/>
                  </a:cubicBezTo>
                  <a:cubicBezTo>
                    <a:pt x="47" y="27"/>
                    <a:pt x="47" y="27"/>
                    <a:pt x="47" y="27"/>
                  </a:cubicBezTo>
                  <a:cubicBezTo>
                    <a:pt x="47" y="27"/>
                    <a:pt x="47" y="27"/>
                    <a:pt x="47" y="27"/>
                  </a:cubicBezTo>
                  <a:cubicBezTo>
                    <a:pt x="47" y="27"/>
                    <a:pt x="48" y="28"/>
                    <a:pt x="48" y="28"/>
                  </a:cubicBezTo>
                  <a:cubicBezTo>
                    <a:pt x="48" y="28"/>
                    <a:pt x="49" y="29"/>
                    <a:pt x="49" y="29"/>
                  </a:cubicBezTo>
                  <a:cubicBezTo>
                    <a:pt x="49" y="29"/>
                    <a:pt x="49" y="29"/>
                    <a:pt x="50" y="29"/>
                  </a:cubicBezTo>
                  <a:cubicBezTo>
                    <a:pt x="51" y="28"/>
                    <a:pt x="52" y="28"/>
                    <a:pt x="53" y="27"/>
                  </a:cubicBezTo>
                  <a:cubicBezTo>
                    <a:pt x="54" y="27"/>
                    <a:pt x="54" y="27"/>
                    <a:pt x="54" y="26"/>
                  </a:cubicBezTo>
                  <a:cubicBezTo>
                    <a:pt x="55" y="26"/>
                    <a:pt x="54" y="25"/>
                    <a:pt x="54" y="25"/>
                  </a:cubicBezTo>
                  <a:cubicBezTo>
                    <a:pt x="54" y="24"/>
                    <a:pt x="54" y="24"/>
                    <a:pt x="54" y="24"/>
                  </a:cubicBezTo>
                  <a:cubicBezTo>
                    <a:pt x="54" y="24"/>
                    <a:pt x="54" y="24"/>
                    <a:pt x="54" y="24"/>
                  </a:cubicBezTo>
                  <a:cubicBezTo>
                    <a:pt x="54" y="24"/>
                    <a:pt x="54" y="24"/>
                    <a:pt x="55" y="24"/>
                  </a:cubicBezTo>
                  <a:cubicBezTo>
                    <a:pt x="55" y="25"/>
                    <a:pt x="55" y="25"/>
                    <a:pt x="56" y="25"/>
                  </a:cubicBezTo>
                  <a:cubicBezTo>
                    <a:pt x="56" y="25"/>
                    <a:pt x="56" y="25"/>
                    <a:pt x="56" y="25"/>
                  </a:cubicBezTo>
                  <a:cubicBezTo>
                    <a:pt x="57" y="25"/>
                    <a:pt x="57" y="25"/>
                    <a:pt x="57" y="24"/>
                  </a:cubicBezTo>
                  <a:cubicBezTo>
                    <a:pt x="58" y="23"/>
                    <a:pt x="59" y="22"/>
                    <a:pt x="60" y="21"/>
                  </a:cubicBezTo>
                  <a:cubicBezTo>
                    <a:pt x="60" y="21"/>
                    <a:pt x="60" y="20"/>
                    <a:pt x="60" y="20"/>
                  </a:cubicBezTo>
                  <a:cubicBezTo>
                    <a:pt x="60" y="19"/>
                    <a:pt x="59" y="19"/>
                    <a:pt x="59" y="18"/>
                  </a:cubicBezTo>
                  <a:cubicBezTo>
                    <a:pt x="59" y="18"/>
                    <a:pt x="59" y="18"/>
                    <a:pt x="59" y="18"/>
                  </a:cubicBezTo>
                  <a:cubicBezTo>
                    <a:pt x="59" y="18"/>
                    <a:pt x="59" y="18"/>
                    <a:pt x="59" y="18"/>
                  </a:cubicBezTo>
                  <a:cubicBezTo>
                    <a:pt x="59" y="18"/>
                    <a:pt x="59" y="18"/>
                    <a:pt x="59" y="18"/>
                  </a:cubicBezTo>
                  <a:cubicBezTo>
                    <a:pt x="60" y="18"/>
                    <a:pt x="60" y="18"/>
                    <a:pt x="60" y="18"/>
                  </a:cubicBezTo>
                  <a:cubicBezTo>
                    <a:pt x="61" y="17"/>
                    <a:pt x="61" y="17"/>
                    <a:pt x="61" y="16"/>
                  </a:cubicBezTo>
                  <a:cubicBezTo>
                    <a:pt x="61" y="16"/>
                    <a:pt x="62" y="15"/>
                    <a:pt x="62" y="14"/>
                  </a:cubicBezTo>
                  <a:cubicBezTo>
                    <a:pt x="62" y="14"/>
                    <a:pt x="61" y="13"/>
                    <a:pt x="61" y="12"/>
                  </a:cubicBezTo>
                  <a:close/>
                  <a:moveTo>
                    <a:pt x="58" y="15"/>
                  </a:moveTo>
                  <a:cubicBezTo>
                    <a:pt x="57" y="15"/>
                    <a:pt x="56" y="16"/>
                    <a:pt x="56" y="17"/>
                  </a:cubicBezTo>
                  <a:cubicBezTo>
                    <a:pt x="55" y="18"/>
                    <a:pt x="56" y="20"/>
                    <a:pt x="57" y="21"/>
                  </a:cubicBezTo>
                  <a:cubicBezTo>
                    <a:pt x="56" y="21"/>
                    <a:pt x="56" y="21"/>
                    <a:pt x="56" y="22"/>
                  </a:cubicBezTo>
                  <a:cubicBezTo>
                    <a:pt x="55" y="21"/>
                    <a:pt x="53" y="21"/>
                    <a:pt x="52" y="22"/>
                  </a:cubicBezTo>
                  <a:cubicBezTo>
                    <a:pt x="51" y="23"/>
                    <a:pt x="51" y="24"/>
                    <a:pt x="51" y="25"/>
                  </a:cubicBezTo>
                  <a:cubicBezTo>
                    <a:pt x="51" y="25"/>
                    <a:pt x="50" y="25"/>
                    <a:pt x="50" y="25"/>
                  </a:cubicBezTo>
                  <a:cubicBezTo>
                    <a:pt x="49" y="24"/>
                    <a:pt x="48" y="24"/>
                    <a:pt x="47" y="24"/>
                  </a:cubicBezTo>
                  <a:cubicBezTo>
                    <a:pt x="46" y="24"/>
                    <a:pt x="45" y="24"/>
                    <a:pt x="44" y="25"/>
                  </a:cubicBezTo>
                  <a:cubicBezTo>
                    <a:pt x="44" y="25"/>
                    <a:pt x="43" y="25"/>
                    <a:pt x="43" y="25"/>
                  </a:cubicBezTo>
                  <a:cubicBezTo>
                    <a:pt x="43" y="24"/>
                    <a:pt x="43" y="23"/>
                    <a:pt x="42" y="22"/>
                  </a:cubicBezTo>
                  <a:cubicBezTo>
                    <a:pt x="41" y="21"/>
                    <a:pt x="39" y="21"/>
                    <a:pt x="38" y="22"/>
                  </a:cubicBezTo>
                  <a:cubicBezTo>
                    <a:pt x="38" y="21"/>
                    <a:pt x="38" y="21"/>
                    <a:pt x="37" y="21"/>
                  </a:cubicBezTo>
                  <a:cubicBezTo>
                    <a:pt x="38" y="20"/>
                    <a:pt x="39" y="18"/>
                    <a:pt x="38" y="17"/>
                  </a:cubicBezTo>
                  <a:cubicBezTo>
                    <a:pt x="38" y="16"/>
                    <a:pt x="37" y="15"/>
                    <a:pt x="36" y="15"/>
                  </a:cubicBezTo>
                  <a:cubicBezTo>
                    <a:pt x="36" y="15"/>
                    <a:pt x="36" y="15"/>
                    <a:pt x="36" y="14"/>
                  </a:cubicBezTo>
                  <a:cubicBezTo>
                    <a:pt x="36" y="14"/>
                    <a:pt x="36" y="14"/>
                    <a:pt x="36" y="14"/>
                  </a:cubicBezTo>
                  <a:cubicBezTo>
                    <a:pt x="37" y="14"/>
                    <a:pt x="38" y="13"/>
                    <a:pt x="38" y="11"/>
                  </a:cubicBezTo>
                  <a:cubicBezTo>
                    <a:pt x="39" y="10"/>
                    <a:pt x="38" y="9"/>
                    <a:pt x="37" y="8"/>
                  </a:cubicBezTo>
                  <a:cubicBezTo>
                    <a:pt x="38" y="8"/>
                    <a:pt x="38" y="7"/>
                    <a:pt x="38" y="7"/>
                  </a:cubicBezTo>
                  <a:cubicBezTo>
                    <a:pt x="39" y="8"/>
                    <a:pt x="41" y="8"/>
                    <a:pt x="42" y="7"/>
                  </a:cubicBezTo>
                  <a:cubicBezTo>
                    <a:pt x="43" y="6"/>
                    <a:pt x="43" y="5"/>
                    <a:pt x="43" y="4"/>
                  </a:cubicBezTo>
                  <a:cubicBezTo>
                    <a:pt x="43" y="3"/>
                    <a:pt x="44" y="3"/>
                    <a:pt x="44" y="3"/>
                  </a:cubicBezTo>
                  <a:cubicBezTo>
                    <a:pt x="45" y="4"/>
                    <a:pt x="46" y="5"/>
                    <a:pt x="47" y="5"/>
                  </a:cubicBezTo>
                  <a:cubicBezTo>
                    <a:pt x="48" y="5"/>
                    <a:pt x="49" y="4"/>
                    <a:pt x="50" y="3"/>
                  </a:cubicBezTo>
                  <a:cubicBezTo>
                    <a:pt x="50" y="3"/>
                    <a:pt x="51" y="3"/>
                    <a:pt x="51" y="4"/>
                  </a:cubicBezTo>
                  <a:cubicBezTo>
                    <a:pt x="51" y="5"/>
                    <a:pt x="51" y="6"/>
                    <a:pt x="52" y="7"/>
                  </a:cubicBezTo>
                  <a:cubicBezTo>
                    <a:pt x="53" y="8"/>
                    <a:pt x="55" y="8"/>
                    <a:pt x="56" y="7"/>
                  </a:cubicBezTo>
                  <a:cubicBezTo>
                    <a:pt x="56" y="7"/>
                    <a:pt x="56" y="8"/>
                    <a:pt x="57" y="8"/>
                  </a:cubicBezTo>
                  <a:cubicBezTo>
                    <a:pt x="56" y="9"/>
                    <a:pt x="55" y="10"/>
                    <a:pt x="56" y="11"/>
                  </a:cubicBezTo>
                  <a:cubicBezTo>
                    <a:pt x="56" y="13"/>
                    <a:pt x="57" y="14"/>
                    <a:pt x="58" y="14"/>
                  </a:cubicBezTo>
                  <a:cubicBezTo>
                    <a:pt x="58" y="14"/>
                    <a:pt x="59" y="14"/>
                    <a:pt x="59" y="14"/>
                  </a:cubicBezTo>
                  <a:cubicBezTo>
                    <a:pt x="59" y="15"/>
                    <a:pt x="58" y="15"/>
                    <a:pt x="58" y="15"/>
                  </a:cubicBezTo>
                  <a:close/>
                </a:path>
              </a:pathLst>
            </a:custGeom>
            <a:solidFill>
              <a:srgbClr val="71BFEB">
                <a:alpha val="33000"/>
              </a:srgbClr>
            </a:solidFill>
            <a:ln>
              <a:noFill/>
            </a:ln>
          </p:spPr>
          <p:txBody>
            <a:bodyPr vert="horz" wrap="square" lIns="68580" tIns="34291" rIns="68580" bIns="34291"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350" b="0" i="0" u="none" strike="noStrike" kern="0" cap="none" spc="0" normalizeH="0" baseline="0" noProof="0" dirty="0">
                <a:ln>
                  <a:noFill/>
                </a:ln>
                <a:solidFill>
                  <a:prstClr val="black"/>
                </a:solidFill>
                <a:effectLst/>
                <a:uLnTx/>
                <a:uFillTx/>
                <a:latin typeface="印品黑体" panose="00000500000000000000" pitchFamily="2" charset="-122"/>
              </a:endParaRPr>
            </a:p>
          </p:txBody>
        </p:sp>
        <p:sp>
          <p:nvSpPr>
            <p:cNvPr id="111" name="Freeform 54"/>
            <p:cNvSpPr>
              <a:spLocks noEditPoints="1"/>
            </p:cNvSpPr>
            <p:nvPr/>
          </p:nvSpPr>
          <p:spPr bwMode="auto">
            <a:xfrm>
              <a:off x="13880" y="9937"/>
              <a:ext cx="389" cy="452"/>
            </a:xfrm>
            <a:custGeom>
              <a:avLst/>
              <a:gdLst>
                <a:gd name="T0" fmla="*/ 31 w 62"/>
                <a:gd name="T1" fmla="*/ 49 h 70"/>
                <a:gd name="T2" fmla="*/ 45 w 62"/>
                <a:gd name="T3" fmla="*/ 35 h 70"/>
                <a:gd name="T4" fmla="*/ 45 w 62"/>
                <a:gd name="T5" fmla="*/ 8 h 70"/>
                <a:gd name="T6" fmla="*/ 17 w 62"/>
                <a:gd name="T7" fmla="*/ 8 h 70"/>
                <a:gd name="T8" fmla="*/ 17 w 62"/>
                <a:gd name="T9" fmla="*/ 35 h 70"/>
                <a:gd name="T10" fmla="*/ 31 w 62"/>
                <a:gd name="T11" fmla="*/ 49 h 70"/>
                <a:gd name="T12" fmla="*/ 31 w 62"/>
                <a:gd name="T13" fmla="*/ 8 h 70"/>
                <a:gd name="T14" fmla="*/ 44 w 62"/>
                <a:gd name="T15" fmla="*/ 21 h 70"/>
                <a:gd name="T16" fmla="*/ 31 w 62"/>
                <a:gd name="T17" fmla="*/ 34 h 70"/>
                <a:gd name="T18" fmla="*/ 18 w 62"/>
                <a:gd name="T19" fmla="*/ 21 h 70"/>
                <a:gd name="T20" fmla="*/ 31 w 62"/>
                <a:gd name="T21" fmla="*/ 8 h 70"/>
                <a:gd name="T22" fmla="*/ 25 w 62"/>
                <a:gd name="T23" fmla="*/ 50 h 70"/>
                <a:gd name="T24" fmla="*/ 27 w 62"/>
                <a:gd name="T25" fmla="*/ 48 h 70"/>
                <a:gd name="T26" fmla="*/ 30 w 62"/>
                <a:gd name="T27" fmla="*/ 50 h 70"/>
                <a:gd name="T28" fmla="*/ 31 w 62"/>
                <a:gd name="T29" fmla="*/ 51 h 70"/>
                <a:gd name="T30" fmla="*/ 32 w 62"/>
                <a:gd name="T31" fmla="*/ 50 h 70"/>
                <a:gd name="T32" fmla="*/ 34 w 62"/>
                <a:gd name="T33" fmla="*/ 48 h 70"/>
                <a:gd name="T34" fmla="*/ 37 w 62"/>
                <a:gd name="T35" fmla="*/ 50 h 70"/>
                <a:gd name="T36" fmla="*/ 31 w 62"/>
                <a:gd name="T37" fmla="*/ 53 h 70"/>
                <a:gd name="T38" fmla="*/ 25 w 62"/>
                <a:gd name="T39" fmla="*/ 50 h 70"/>
                <a:gd name="T40" fmla="*/ 8 w 62"/>
                <a:gd name="T41" fmla="*/ 53 h 70"/>
                <a:gd name="T42" fmla="*/ 31 w 62"/>
                <a:gd name="T43" fmla="*/ 62 h 70"/>
                <a:gd name="T44" fmla="*/ 54 w 62"/>
                <a:gd name="T45" fmla="*/ 53 h 70"/>
                <a:gd name="T46" fmla="*/ 39 w 62"/>
                <a:gd name="T47" fmla="*/ 44 h 70"/>
                <a:gd name="T48" fmla="*/ 35 w 62"/>
                <a:gd name="T49" fmla="*/ 47 h 70"/>
                <a:gd name="T50" fmla="*/ 44 w 62"/>
                <a:gd name="T51" fmla="*/ 51 h 70"/>
                <a:gd name="T52" fmla="*/ 31 w 62"/>
                <a:gd name="T53" fmla="*/ 54 h 70"/>
                <a:gd name="T54" fmla="*/ 18 w 62"/>
                <a:gd name="T55" fmla="*/ 51 h 70"/>
                <a:gd name="T56" fmla="*/ 26 w 62"/>
                <a:gd name="T57" fmla="*/ 47 h 70"/>
                <a:gd name="T58" fmla="*/ 23 w 62"/>
                <a:gd name="T59" fmla="*/ 44 h 70"/>
                <a:gd name="T60" fmla="*/ 8 w 62"/>
                <a:gd name="T61" fmla="*/ 53 h 70"/>
                <a:gd name="T62" fmla="*/ 16 w 62"/>
                <a:gd name="T63" fmla="*/ 51 h 70"/>
                <a:gd name="T64" fmla="*/ 31 w 62"/>
                <a:gd name="T65" fmla="*/ 56 h 70"/>
                <a:gd name="T66" fmla="*/ 46 w 62"/>
                <a:gd name="T67" fmla="*/ 51 h 70"/>
                <a:gd name="T68" fmla="*/ 42 w 62"/>
                <a:gd name="T69" fmla="*/ 47 h 70"/>
                <a:gd name="T70" fmla="*/ 52 w 62"/>
                <a:gd name="T71" fmla="*/ 53 h 70"/>
                <a:gd name="T72" fmla="*/ 31 w 62"/>
                <a:gd name="T73" fmla="*/ 60 h 70"/>
                <a:gd name="T74" fmla="*/ 10 w 62"/>
                <a:gd name="T75" fmla="*/ 53 h 70"/>
                <a:gd name="T76" fmla="*/ 20 w 62"/>
                <a:gd name="T77" fmla="*/ 47 h 70"/>
                <a:gd name="T78" fmla="*/ 16 w 62"/>
                <a:gd name="T79" fmla="*/ 51 h 70"/>
                <a:gd name="T80" fmla="*/ 62 w 62"/>
                <a:gd name="T81" fmla="*/ 55 h 70"/>
                <a:gd name="T82" fmla="*/ 31 w 62"/>
                <a:gd name="T83" fmla="*/ 70 h 70"/>
                <a:gd name="T84" fmla="*/ 0 w 62"/>
                <a:gd name="T85" fmla="*/ 55 h 70"/>
                <a:gd name="T86" fmla="*/ 20 w 62"/>
                <a:gd name="T87" fmla="*/ 41 h 70"/>
                <a:gd name="T88" fmla="*/ 23 w 62"/>
                <a:gd name="T89" fmla="*/ 44 h 70"/>
                <a:gd name="T90" fmla="*/ 3 w 62"/>
                <a:gd name="T91" fmla="*/ 55 h 70"/>
                <a:gd name="T92" fmla="*/ 31 w 62"/>
                <a:gd name="T93" fmla="*/ 67 h 70"/>
                <a:gd name="T94" fmla="*/ 59 w 62"/>
                <a:gd name="T95" fmla="*/ 55 h 70"/>
                <a:gd name="T96" fmla="*/ 39 w 62"/>
                <a:gd name="T97" fmla="*/ 44 h 70"/>
                <a:gd name="T98" fmla="*/ 42 w 62"/>
                <a:gd name="T99" fmla="*/ 41 h 70"/>
                <a:gd name="T100" fmla="*/ 62 w 62"/>
                <a:gd name="T101" fmla="*/ 5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62" h="70">
                  <a:moveTo>
                    <a:pt x="31" y="49"/>
                  </a:moveTo>
                  <a:cubicBezTo>
                    <a:pt x="45" y="35"/>
                    <a:pt x="45" y="35"/>
                    <a:pt x="45" y="35"/>
                  </a:cubicBezTo>
                  <a:cubicBezTo>
                    <a:pt x="52" y="27"/>
                    <a:pt x="52" y="15"/>
                    <a:pt x="45" y="8"/>
                  </a:cubicBezTo>
                  <a:cubicBezTo>
                    <a:pt x="37" y="0"/>
                    <a:pt x="25" y="0"/>
                    <a:pt x="17" y="8"/>
                  </a:cubicBezTo>
                  <a:cubicBezTo>
                    <a:pt x="10" y="15"/>
                    <a:pt x="10" y="27"/>
                    <a:pt x="17" y="35"/>
                  </a:cubicBezTo>
                  <a:lnTo>
                    <a:pt x="31" y="49"/>
                  </a:lnTo>
                  <a:close/>
                  <a:moveTo>
                    <a:pt x="31" y="8"/>
                  </a:moveTo>
                  <a:cubicBezTo>
                    <a:pt x="38" y="8"/>
                    <a:pt x="44" y="14"/>
                    <a:pt x="44" y="21"/>
                  </a:cubicBezTo>
                  <a:cubicBezTo>
                    <a:pt x="44" y="29"/>
                    <a:pt x="38" y="34"/>
                    <a:pt x="31" y="34"/>
                  </a:cubicBezTo>
                  <a:cubicBezTo>
                    <a:pt x="24" y="34"/>
                    <a:pt x="18" y="29"/>
                    <a:pt x="18" y="21"/>
                  </a:cubicBezTo>
                  <a:cubicBezTo>
                    <a:pt x="18" y="14"/>
                    <a:pt x="24" y="8"/>
                    <a:pt x="31" y="8"/>
                  </a:cubicBezTo>
                  <a:close/>
                  <a:moveTo>
                    <a:pt x="25" y="50"/>
                  </a:moveTo>
                  <a:cubicBezTo>
                    <a:pt x="25" y="49"/>
                    <a:pt x="26" y="49"/>
                    <a:pt x="27" y="48"/>
                  </a:cubicBezTo>
                  <a:cubicBezTo>
                    <a:pt x="30" y="50"/>
                    <a:pt x="30" y="50"/>
                    <a:pt x="30" y="50"/>
                  </a:cubicBezTo>
                  <a:cubicBezTo>
                    <a:pt x="30" y="51"/>
                    <a:pt x="30" y="51"/>
                    <a:pt x="31" y="51"/>
                  </a:cubicBezTo>
                  <a:cubicBezTo>
                    <a:pt x="31" y="51"/>
                    <a:pt x="32" y="51"/>
                    <a:pt x="32" y="50"/>
                  </a:cubicBezTo>
                  <a:cubicBezTo>
                    <a:pt x="34" y="48"/>
                    <a:pt x="34" y="48"/>
                    <a:pt x="34" y="48"/>
                  </a:cubicBezTo>
                  <a:cubicBezTo>
                    <a:pt x="36" y="49"/>
                    <a:pt x="37" y="49"/>
                    <a:pt x="37" y="50"/>
                  </a:cubicBezTo>
                  <a:cubicBezTo>
                    <a:pt x="37" y="52"/>
                    <a:pt x="34" y="53"/>
                    <a:pt x="31" y="53"/>
                  </a:cubicBezTo>
                  <a:cubicBezTo>
                    <a:pt x="28" y="53"/>
                    <a:pt x="25" y="52"/>
                    <a:pt x="25" y="50"/>
                  </a:cubicBezTo>
                  <a:close/>
                  <a:moveTo>
                    <a:pt x="8" y="53"/>
                  </a:moveTo>
                  <a:cubicBezTo>
                    <a:pt x="8" y="58"/>
                    <a:pt x="18" y="62"/>
                    <a:pt x="31" y="62"/>
                  </a:cubicBezTo>
                  <a:cubicBezTo>
                    <a:pt x="44" y="62"/>
                    <a:pt x="54" y="58"/>
                    <a:pt x="54" y="53"/>
                  </a:cubicBezTo>
                  <a:cubicBezTo>
                    <a:pt x="54" y="49"/>
                    <a:pt x="48" y="45"/>
                    <a:pt x="39" y="44"/>
                  </a:cubicBezTo>
                  <a:cubicBezTo>
                    <a:pt x="35" y="47"/>
                    <a:pt x="35" y="47"/>
                    <a:pt x="35" y="47"/>
                  </a:cubicBezTo>
                  <a:cubicBezTo>
                    <a:pt x="41" y="48"/>
                    <a:pt x="44" y="49"/>
                    <a:pt x="44" y="51"/>
                  </a:cubicBezTo>
                  <a:cubicBezTo>
                    <a:pt x="44" y="52"/>
                    <a:pt x="39" y="54"/>
                    <a:pt x="31" y="54"/>
                  </a:cubicBezTo>
                  <a:cubicBezTo>
                    <a:pt x="23" y="54"/>
                    <a:pt x="18" y="52"/>
                    <a:pt x="18" y="51"/>
                  </a:cubicBezTo>
                  <a:cubicBezTo>
                    <a:pt x="18" y="49"/>
                    <a:pt x="21" y="48"/>
                    <a:pt x="26" y="47"/>
                  </a:cubicBezTo>
                  <a:cubicBezTo>
                    <a:pt x="23" y="44"/>
                    <a:pt x="23" y="44"/>
                    <a:pt x="23" y="44"/>
                  </a:cubicBezTo>
                  <a:cubicBezTo>
                    <a:pt x="14" y="45"/>
                    <a:pt x="8" y="49"/>
                    <a:pt x="8" y="53"/>
                  </a:cubicBezTo>
                  <a:close/>
                  <a:moveTo>
                    <a:pt x="16" y="51"/>
                  </a:moveTo>
                  <a:cubicBezTo>
                    <a:pt x="16" y="54"/>
                    <a:pt x="23" y="56"/>
                    <a:pt x="31" y="56"/>
                  </a:cubicBezTo>
                  <a:cubicBezTo>
                    <a:pt x="39" y="56"/>
                    <a:pt x="46" y="54"/>
                    <a:pt x="46" y="51"/>
                  </a:cubicBezTo>
                  <a:cubicBezTo>
                    <a:pt x="46" y="49"/>
                    <a:pt x="44" y="47"/>
                    <a:pt x="42" y="47"/>
                  </a:cubicBezTo>
                  <a:cubicBezTo>
                    <a:pt x="48" y="48"/>
                    <a:pt x="52" y="50"/>
                    <a:pt x="52" y="53"/>
                  </a:cubicBezTo>
                  <a:cubicBezTo>
                    <a:pt x="52" y="56"/>
                    <a:pt x="43" y="60"/>
                    <a:pt x="31" y="60"/>
                  </a:cubicBezTo>
                  <a:cubicBezTo>
                    <a:pt x="19" y="60"/>
                    <a:pt x="10" y="56"/>
                    <a:pt x="10" y="53"/>
                  </a:cubicBezTo>
                  <a:cubicBezTo>
                    <a:pt x="10" y="50"/>
                    <a:pt x="14" y="48"/>
                    <a:pt x="20" y="47"/>
                  </a:cubicBezTo>
                  <a:cubicBezTo>
                    <a:pt x="17" y="47"/>
                    <a:pt x="16" y="49"/>
                    <a:pt x="16" y="51"/>
                  </a:cubicBezTo>
                  <a:close/>
                  <a:moveTo>
                    <a:pt x="62" y="55"/>
                  </a:moveTo>
                  <a:cubicBezTo>
                    <a:pt x="62" y="64"/>
                    <a:pt x="49" y="70"/>
                    <a:pt x="31" y="70"/>
                  </a:cubicBezTo>
                  <a:cubicBezTo>
                    <a:pt x="13" y="70"/>
                    <a:pt x="0" y="64"/>
                    <a:pt x="0" y="55"/>
                  </a:cubicBezTo>
                  <a:cubicBezTo>
                    <a:pt x="0" y="49"/>
                    <a:pt x="8" y="43"/>
                    <a:pt x="20" y="41"/>
                  </a:cubicBezTo>
                  <a:cubicBezTo>
                    <a:pt x="23" y="44"/>
                    <a:pt x="23" y="44"/>
                    <a:pt x="23" y="44"/>
                  </a:cubicBezTo>
                  <a:cubicBezTo>
                    <a:pt x="10" y="45"/>
                    <a:pt x="3" y="50"/>
                    <a:pt x="3" y="55"/>
                  </a:cubicBezTo>
                  <a:cubicBezTo>
                    <a:pt x="3" y="61"/>
                    <a:pt x="14" y="67"/>
                    <a:pt x="31" y="67"/>
                  </a:cubicBezTo>
                  <a:cubicBezTo>
                    <a:pt x="48" y="67"/>
                    <a:pt x="59" y="61"/>
                    <a:pt x="59" y="55"/>
                  </a:cubicBezTo>
                  <a:cubicBezTo>
                    <a:pt x="59" y="50"/>
                    <a:pt x="51" y="45"/>
                    <a:pt x="39" y="44"/>
                  </a:cubicBezTo>
                  <a:cubicBezTo>
                    <a:pt x="42" y="41"/>
                    <a:pt x="42" y="41"/>
                    <a:pt x="42" y="41"/>
                  </a:cubicBezTo>
                  <a:cubicBezTo>
                    <a:pt x="54" y="43"/>
                    <a:pt x="62" y="49"/>
                    <a:pt x="62" y="55"/>
                  </a:cubicBezTo>
                  <a:close/>
                </a:path>
              </a:pathLst>
            </a:custGeom>
            <a:solidFill>
              <a:srgbClr val="71BFEB">
                <a:alpha val="33000"/>
              </a:srgbClr>
            </a:solidFill>
            <a:ln>
              <a:noFill/>
            </a:ln>
          </p:spPr>
          <p:txBody>
            <a:bodyPr vert="horz" wrap="square" lIns="68580" tIns="34291" rIns="68580" bIns="34291"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350" b="0" i="0" u="none" strike="noStrike" kern="0" cap="none" spc="0" normalizeH="0" baseline="0" noProof="0" dirty="0">
                <a:ln>
                  <a:noFill/>
                </a:ln>
                <a:solidFill>
                  <a:prstClr val="black"/>
                </a:solidFill>
                <a:effectLst/>
                <a:uLnTx/>
                <a:uFillTx/>
                <a:latin typeface="印品黑体" panose="00000500000000000000" pitchFamily="2" charset="-122"/>
              </a:endParaRPr>
            </a:p>
          </p:txBody>
        </p:sp>
        <p:sp>
          <p:nvSpPr>
            <p:cNvPr id="112" name="Freeform 55"/>
            <p:cNvSpPr>
              <a:spLocks noEditPoints="1"/>
            </p:cNvSpPr>
            <p:nvPr/>
          </p:nvSpPr>
          <p:spPr bwMode="auto">
            <a:xfrm>
              <a:off x="7055" y="9408"/>
              <a:ext cx="402" cy="440"/>
            </a:xfrm>
            <a:custGeom>
              <a:avLst/>
              <a:gdLst>
                <a:gd name="T0" fmla="*/ 31 w 63"/>
                <a:gd name="T1" fmla="*/ 45 h 67"/>
                <a:gd name="T2" fmla="*/ 42 w 63"/>
                <a:gd name="T3" fmla="*/ 33 h 67"/>
                <a:gd name="T4" fmla="*/ 52 w 63"/>
                <a:gd name="T5" fmla="*/ 33 h 67"/>
                <a:gd name="T6" fmla="*/ 52 w 63"/>
                <a:gd name="T7" fmla="*/ 0 h 67"/>
                <a:gd name="T8" fmla="*/ 11 w 63"/>
                <a:gd name="T9" fmla="*/ 0 h 67"/>
                <a:gd name="T10" fmla="*/ 11 w 63"/>
                <a:gd name="T11" fmla="*/ 33 h 67"/>
                <a:gd name="T12" fmla="*/ 21 w 63"/>
                <a:gd name="T13" fmla="*/ 33 h 67"/>
                <a:gd name="T14" fmla="*/ 31 w 63"/>
                <a:gd name="T15" fmla="*/ 45 h 67"/>
                <a:gd name="T16" fmla="*/ 15 w 63"/>
                <a:gd name="T17" fmla="*/ 29 h 67"/>
                <a:gd name="T18" fmla="*/ 15 w 63"/>
                <a:gd name="T19" fmla="*/ 4 h 67"/>
                <a:gd name="T20" fmla="*/ 48 w 63"/>
                <a:gd name="T21" fmla="*/ 4 h 67"/>
                <a:gd name="T22" fmla="*/ 48 w 63"/>
                <a:gd name="T23" fmla="*/ 29 h 67"/>
                <a:gd name="T24" fmla="*/ 45 w 63"/>
                <a:gd name="T25" fmla="*/ 29 h 67"/>
                <a:gd name="T26" fmla="*/ 17 w 63"/>
                <a:gd name="T27" fmla="*/ 29 h 67"/>
                <a:gd name="T28" fmla="*/ 15 w 63"/>
                <a:gd name="T29" fmla="*/ 29 h 67"/>
                <a:gd name="T30" fmla="*/ 25 w 63"/>
                <a:gd name="T31" fmla="*/ 47 h 67"/>
                <a:gd name="T32" fmla="*/ 29 w 63"/>
                <a:gd name="T33" fmla="*/ 45 h 67"/>
                <a:gd name="T34" fmla="*/ 30 w 63"/>
                <a:gd name="T35" fmla="*/ 46 h 67"/>
                <a:gd name="T36" fmla="*/ 31 w 63"/>
                <a:gd name="T37" fmla="*/ 47 h 67"/>
                <a:gd name="T38" fmla="*/ 33 w 63"/>
                <a:gd name="T39" fmla="*/ 46 h 67"/>
                <a:gd name="T40" fmla="*/ 34 w 63"/>
                <a:gd name="T41" fmla="*/ 45 h 67"/>
                <a:gd name="T42" fmla="*/ 37 w 63"/>
                <a:gd name="T43" fmla="*/ 47 h 67"/>
                <a:gd name="T44" fmla="*/ 31 w 63"/>
                <a:gd name="T45" fmla="*/ 50 h 67"/>
                <a:gd name="T46" fmla="*/ 25 w 63"/>
                <a:gd name="T47" fmla="*/ 47 h 67"/>
                <a:gd name="T48" fmla="*/ 8 w 63"/>
                <a:gd name="T49" fmla="*/ 50 h 67"/>
                <a:gd name="T50" fmla="*/ 31 w 63"/>
                <a:gd name="T51" fmla="*/ 59 h 67"/>
                <a:gd name="T52" fmla="*/ 54 w 63"/>
                <a:gd name="T53" fmla="*/ 50 h 67"/>
                <a:gd name="T54" fmla="*/ 37 w 63"/>
                <a:gd name="T55" fmla="*/ 41 h 67"/>
                <a:gd name="T56" fmla="*/ 34 w 63"/>
                <a:gd name="T57" fmla="*/ 44 h 67"/>
                <a:gd name="T58" fmla="*/ 44 w 63"/>
                <a:gd name="T59" fmla="*/ 48 h 67"/>
                <a:gd name="T60" fmla="*/ 31 w 63"/>
                <a:gd name="T61" fmla="*/ 51 h 67"/>
                <a:gd name="T62" fmla="*/ 18 w 63"/>
                <a:gd name="T63" fmla="*/ 48 h 67"/>
                <a:gd name="T64" fmla="*/ 28 w 63"/>
                <a:gd name="T65" fmla="*/ 44 h 67"/>
                <a:gd name="T66" fmla="*/ 25 w 63"/>
                <a:gd name="T67" fmla="*/ 41 h 67"/>
                <a:gd name="T68" fmla="*/ 8 w 63"/>
                <a:gd name="T69" fmla="*/ 50 h 67"/>
                <a:gd name="T70" fmla="*/ 16 w 63"/>
                <a:gd name="T71" fmla="*/ 48 h 67"/>
                <a:gd name="T72" fmla="*/ 31 w 63"/>
                <a:gd name="T73" fmla="*/ 53 h 67"/>
                <a:gd name="T74" fmla="*/ 46 w 63"/>
                <a:gd name="T75" fmla="*/ 48 h 67"/>
                <a:gd name="T76" fmla="*/ 42 w 63"/>
                <a:gd name="T77" fmla="*/ 44 h 67"/>
                <a:gd name="T78" fmla="*/ 52 w 63"/>
                <a:gd name="T79" fmla="*/ 50 h 67"/>
                <a:gd name="T80" fmla="*/ 31 w 63"/>
                <a:gd name="T81" fmla="*/ 57 h 67"/>
                <a:gd name="T82" fmla="*/ 10 w 63"/>
                <a:gd name="T83" fmla="*/ 50 h 67"/>
                <a:gd name="T84" fmla="*/ 20 w 63"/>
                <a:gd name="T85" fmla="*/ 44 h 67"/>
                <a:gd name="T86" fmla="*/ 16 w 63"/>
                <a:gd name="T87" fmla="*/ 48 h 67"/>
                <a:gd name="T88" fmla="*/ 63 w 63"/>
                <a:gd name="T89" fmla="*/ 52 h 67"/>
                <a:gd name="T90" fmla="*/ 31 w 63"/>
                <a:gd name="T91" fmla="*/ 67 h 67"/>
                <a:gd name="T92" fmla="*/ 0 w 63"/>
                <a:gd name="T93" fmla="*/ 52 h 67"/>
                <a:gd name="T94" fmla="*/ 22 w 63"/>
                <a:gd name="T95" fmla="*/ 38 h 67"/>
                <a:gd name="T96" fmla="*/ 25 w 63"/>
                <a:gd name="T97" fmla="*/ 40 h 67"/>
                <a:gd name="T98" fmla="*/ 3 w 63"/>
                <a:gd name="T99" fmla="*/ 52 h 67"/>
                <a:gd name="T100" fmla="*/ 31 w 63"/>
                <a:gd name="T101" fmla="*/ 64 h 67"/>
                <a:gd name="T102" fmla="*/ 60 w 63"/>
                <a:gd name="T103" fmla="*/ 52 h 67"/>
                <a:gd name="T104" fmla="*/ 38 w 63"/>
                <a:gd name="T105" fmla="*/ 40 h 67"/>
                <a:gd name="T106" fmla="*/ 40 w 63"/>
                <a:gd name="T107" fmla="*/ 38 h 67"/>
                <a:gd name="T108" fmla="*/ 63 w 63"/>
                <a:gd name="T109" fmla="*/ 5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3" h="67">
                  <a:moveTo>
                    <a:pt x="31" y="45"/>
                  </a:moveTo>
                  <a:cubicBezTo>
                    <a:pt x="42" y="33"/>
                    <a:pt x="42" y="33"/>
                    <a:pt x="42" y="33"/>
                  </a:cubicBezTo>
                  <a:cubicBezTo>
                    <a:pt x="52" y="33"/>
                    <a:pt x="52" y="33"/>
                    <a:pt x="52" y="33"/>
                  </a:cubicBezTo>
                  <a:cubicBezTo>
                    <a:pt x="52" y="0"/>
                    <a:pt x="52" y="0"/>
                    <a:pt x="52" y="0"/>
                  </a:cubicBezTo>
                  <a:cubicBezTo>
                    <a:pt x="11" y="0"/>
                    <a:pt x="11" y="0"/>
                    <a:pt x="11" y="0"/>
                  </a:cubicBezTo>
                  <a:cubicBezTo>
                    <a:pt x="11" y="33"/>
                    <a:pt x="11" y="33"/>
                    <a:pt x="11" y="33"/>
                  </a:cubicBezTo>
                  <a:cubicBezTo>
                    <a:pt x="21" y="33"/>
                    <a:pt x="21" y="33"/>
                    <a:pt x="21" y="33"/>
                  </a:cubicBezTo>
                  <a:lnTo>
                    <a:pt x="31" y="45"/>
                  </a:lnTo>
                  <a:close/>
                  <a:moveTo>
                    <a:pt x="15" y="29"/>
                  </a:moveTo>
                  <a:cubicBezTo>
                    <a:pt x="15" y="4"/>
                    <a:pt x="15" y="4"/>
                    <a:pt x="15" y="4"/>
                  </a:cubicBezTo>
                  <a:cubicBezTo>
                    <a:pt x="48" y="4"/>
                    <a:pt x="48" y="4"/>
                    <a:pt x="48" y="4"/>
                  </a:cubicBezTo>
                  <a:cubicBezTo>
                    <a:pt x="48" y="29"/>
                    <a:pt x="48" y="29"/>
                    <a:pt x="48" y="29"/>
                  </a:cubicBezTo>
                  <a:cubicBezTo>
                    <a:pt x="45" y="29"/>
                    <a:pt x="45" y="29"/>
                    <a:pt x="45" y="29"/>
                  </a:cubicBezTo>
                  <a:cubicBezTo>
                    <a:pt x="17" y="29"/>
                    <a:pt x="17" y="29"/>
                    <a:pt x="17" y="29"/>
                  </a:cubicBezTo>
                  <a:lnTo>
                    <a:pt x="15" y="29"/>
                  </a:lnTo>
                  <a:close/>
                  <a:moveTo>
                    <a:pt x="25" y="47"/>
                  </a:moveTo>
                  <a:cubicBezTo>
                    <a:pt x="25" y="46"/>
                    <a:pt x="27" y="45"/>
                    <a:pt x="29" y="45"/>
                  </a:cubicBezTo>
                  <a:cubicBezTo>
                    <a:pt x="30" y="46"/>
                    <a:pt x="30" y="46"/>
                    <a:pt x="30" y="46"/>
                  </a:cubicBezTo>
                  <a:cubicBezTo>
                    <a:pt x="30" y="46"/>
                    <a:pt x="31" y="47"/>
                    <a:pt x="31" y="47"/>
                  </a:cubicBezTo>
                  <a:cubicBezTo>
                    <a:pt x="32" y="47"/>
                    <a:pt x="32" y="46"/>
                    <a:pt x="33" y="46"/>
                  </a:cubicBezTo>
                  <a:cubicBezTo>
                    <a:pt x="34" y="45"/>
                    <a:pt x="34" y="45"/>
                    <a:pt x="34" y="45"/>
                  </a:cubicBezTo>
                  <a:cubicBezTo>
                    <a:pt x="36" y="45"/>
                    <a:pt x="37" y="46"/>
                    <a:pt x="37" y="47"/>
                  </a:cubicBezTo>
                  <a:cubicBezTo>
                    <a:pt x="37" y="49"/>
                    <a:pt x="34" y="50"/>
                    <a:pt x="31" y="50"/>
                  </a:cubicBezTo>
                  <a:cubicBezTo>
                    <a:pt x="28" y="50"/>
                    <a:pt x="25" y="49"/>
                    <a:pt x="25" y="47"/>
                  </a:cubicBezTo>
                  <a:close/>
                  <a:moveTo>
                    <a:pt x="8" y="50"/>
                  </a:moveTo>
                  <a:cubicBezTo>
                    <a:pt x="8" y="55"/>
                    <a:pt x="18" y="59"/>
                    <a:pt x="31" y="59"/>
                  </a:cubicBezTo>
                  <a:cubicBezTo>
                    <a:pt x="44" y="59"/>
                    <a:pt x="54" y="55"/>
                    <a:pt x="54" y="50"/>
                  </a:cubicBezTo>
                  <a:cubicBezTo>
                    <a:pt x="54" y="45"/>
                    <a:pt x="47" y="42"/>
                    <a:pt x="37" y="41"/>
                  </a:cubicBezTo>
                  <a:cubicBezTo>
                    <a:pt x="34" y="44"/>
                    <a:pt x="34" y="44"/>
                    <a:pt x="34" y="44"/>
                  </a:cubicBezTo>
                  <a:cubicBezTo>
                    <a:pt x="41" y="45"/>
                    <a:pt x="44" y="46"/>
                    <a:pt x="44" y="48"/>
                  </a:cubicBezTo>
                  <a:cubicBezTo>
                    <a:pt x="44" y="49"/>
                    <a:pt x="39" y="51"/>
                    <a:pt x="31" y="51"/>
                  </a:cubicBezTo>
                  <a:cubicBezTo>
                    <a:pt x="23" y="51"/>
                    <a:pt x="18" y="49"/>
                    <a:pt x="18" y="48"/>
                  </a:cubicBezTo>
                  <a:cubicBezTo>
                    <a:pt x="18" y="46"/>
                    <a:pt x="22" y="45"/>
                    <a:pt x="28" y="44"/>
                  </a:cubicBezTo>
                  <a:cubicBezTo>
                    <a:pt x="25" y="41"/>
                    <a:pt x="25" y="41"/>
                    <a:pt x="25" y="41"/>
                  </a:cubicBezTo>
                  <a:cubicBezTo>
                    <a:pt x="15" y="42"/>
                    <a:pt x="8" y="45"/>
                    <a:pt x="8" y="50"/>
                  </a:cubicBezTo>
                  <a:close/>
                  <a:moveTo>
                    <a:pt x="16" y="48"/>
                  </a:moveTo>
                  <a:cubicBezTo>
                    <a:pt x="16" y="51"/>
                    <a:pt x="24" y="53"/>
                    <a:pt x="31" y="53"/>
                  </a:cubicBezTo>
                  <a:cubicBezTo>
                    <a:pt x="39" y="53"/>
                    <a:pt x="46" y="51"/>
                    <a:pt x="46" y="48"/>
                  </a:cubicBezTo>
                  <a:cubicBezTo>
                    <a:pt x="46" y="46"/>
                    <a:pt x="45" y="44"/>
                    <a:pt x="42" y="44"/>
                  </a:cubicBezTo>
                  <a:cubicBezTo>
                    <a:pt x="48" y="45"/>
                    <a:pt x="52" y="47"/>
                    <a:pt x="52" y="50"/>
                  </a:cubicBezTo>
                  <a:cubicBezTo>
                    <a:pt x="52" y="53"/>
                    <a:pt x="44" y="57"/>
                    <a:pt x="31" y="57"/>
                  </a:cubicBezTo>
                  <a:cubicBezTo>
                    <a:pt x="19" y="57"/>
                    <a:pt x="10" y="53"/>
                    <a:pt x="10" y="50"/>
                  </a:cubicBezTo>
                  <a:cubicBezTo>
                    <a:pt x="10" y="47"/>
                    <a:pt x="14" y="45"/>
                    <a:pt x="20" y="44"/>
                  </a:cubicBezTo>
                  <a:cubicBezTo>
                    <a:pt x="18" y="44"/>
                    <a:pt x="16" y="46"/>
                    <a:pt x="16" y="48"/>
                  </a:cubicBezTo>
                  <a:close/>
                  <a:moveTo>
                    <a:pt x="63" y="52"/>
                  </a:moveTo>
                  <a:cubicBezTo>
                    <a:pt x="63" y="61"/>
                    <a:pt x="49" y="67"/>
                    <a:pt x="31" y="67"/>
                  </a:cubicBezTo>
                  <a:cubicBezTo>
                    <a:pt x="14" y="67"/>
                    <a:pt x="0" y="61"/>
                    <a:pt x="0" y="52"/>
                  </a:cubicBezTo>
                  <a:cubicBezTo>
                    <a:pt x="0" y="45"/>
                    <a:pt x="9" y="40"/>
                    <a:pt x="22" y="38"/>
                  </a:cubicBezTo>
                  <a:cubicBezTo>
                    <a:pt x="25" y="40"/>
                    <a:pt x="25" y="40"/>
                    <a:pt x="25" y="40"/>
                  </a:cubicBezTo>
                  <a:cubicBezTo>
                    <a:pt x="11" y="42"/>
                    <a:pt x="3" y="47"/>
                    <a:pt x="3" y="52"/>
                  </a:cubicBezTo>
                  <a:cubicBezTo>
                    <a:pt x="3" y="58"/>
                    <a:pt x="14" y="64"/>
                    <a:pt x="31" y="64"/>
                  </a:cubicBezTo>
                  <a:cubicBezTo>
                    <a:pt x="48" y="64"/>
                    <a:pt x="60" y="58"/>
                    <a:pt x="60" y="52"/>
                  </a:cubicBezTo>
                  <a:cubicBezTo>
                    <a:pt x="60" y="47"/>
                    <a:pt x="51" y="42"/>
                    <a:pt x="38" y="40"/>
                  </a:cubicBezTo>
                  <a:cubicBezTo>
                    <a:pt x="40" y="38"/>
                    <a:pt x="40" y="38"/>
                    <a:pt x="40" y="38"/>
                  </a:cubicBezTo>
                  <a:cubicBezTo>
                    <a:pt x="53" y="40"/>
                    <a:pt x="63" y="45"/>
                    <a:pt x="63" y="52"/>
                  </a:cubicBezTo>
                  <a:close/>
                </a:path>
              </a:pathLst>
            </a:custGeom>
            <a:solidFill>
              <a:srgbClr val="71BFEB">
                <a:alpha val="33000"/>
              </a:srgbClr>
            </a:solidFill>
            <a:ln>
              <a:noFill/>
            </a:ln>
          </p:spPr>
          <p:txBody>
            <a:bodyPr vert="horz" wrap="square" lIns="68580" tIns="34291" rIns="68580" bIns="34291"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350" b="0" i="0" u="none" strike="noStrike" kern="0" cap="none" spc="0" normalizeH="0" baseline="0" noProof="0" dirty="0">
                <a:ln>
                  <a:noFill/>
                </a:ln>
                <a:solidFill>
                  <a:prstClr val="black"/>
                </a:solidFill>
                <a:effectLst/>
                <a:uLnTx/>
                <a:uFillTx/>
                <a:latin typeface="印品黑体" panose="00000500000000000000" pitchFamily="2" charset="-122"/>
              </a:endParaRPr>
            </a:p>
          </p:txBody>
        </p:sp>
        <p:sp>
          <p:nvSpPr>
            <p:cNvPr id="113" name="Freeform 55"/>
            <p:cNvSpPr>
              <a:spLocks noEditPoints="1"/>
            </p:cNvSpPr>
            <p:nvPr/>
          </p:nvSpPr>
          <p:spPr bwMode="auto">
            <a:xfrm>
              <a:off x="921" y="7052"/>
              <a:ext cx="317" cy="347"/>
            </a:xfrm>
            <a:custGeom>
              <a:avLst/>
              <a:gdLst>
                <a:gd name="T0" fmla="*/ 31 w 63"/>
                <a:gd name="T1" fmla="*/ 45 h 67"/>
                <a:gd name="T2" fmla="*/ 42 w 63"/>
                <a:gd name="T3" fmla="*/ 33 h 67"/>
                <a:gd name="T4" fmla="*/ 52 w 63"/>
                <a:gd name="T5" fmla="*/ 33 h 67"/>
                <a:gd name="T6" fmla="*/ 52 w 63"/>
                <a:gd name="T7" fmla="*/ 0 h 67"/>
                <a:gd name="T8" fmla="*/ 11 w 63"/>
                <a:gd name="T9" fmla="*/ 0 h 67"/>
                <a:gd name="T10" fmla="*/ 11 w 63"/>
                <a:gd name="T11" fmla="*/ 33 h 67"/>
                <a:gd name="T12" fmla="*/ 21 w 63"/>
                <a:gd name="T13" fmla="*/ 33 h 67"/>
                <a:gd name="T14" fmla="*/ 31 w 63"/>
                <a:gd name="T15" fmla="*/ 45 h 67"/>
                <a:gd name="T16" fmla="*/ 15 w 63"/>
                <a:gd name="T17" fmla="*/ 29 h 67"/>
                <a:gd name="T18" fmla="*/ 15 w 63"/>
                <a:gd name="T19" fmla="*/ 4 h 67"/>
                <a:gd name="T20" fmla="*/ 48 w 63"/>
                <a:gd name="T21" fmla="*/ 4 h 67"/>
                <a:gd name="T22" fmla="*/ 48 w 63"/>
                <a:gd name="T23" fmla="*/ 29 h 67"/>
                <a:gd name="T24" fmla="*/ 45 w 63"/>
                <a:gd name="T25" fmla="*/ 29 h 67"/>
                <a:gd name="T26" fmla="*/ 17 w 63"/>
                <a:gd name="T27" fmla="*/ 29 h 67"/>
                <a:gd name="T28" fmla="*/ 15 w 63"/>
                <a:gd name="T29" fmla="*/ 29 h 67"/>
                <a:gd name="T30" fmla="*/ 25 w 63"/>
                <a:gd name="T31" fmla="*/ 47 h 67"/>
                <a:gd name="T32" fmla="*/ 29 w 63"/>
                <a:gd name="T33" fmla="*/ 45 h 67"/>
                <a:gd name="T34" fmla="*/ 30 w 63"/>
                <a:gd name="T35" fmla="*/ 46 h 67"/>
                <a:gd name="T36" fmla="*/ 31 w 63"/>
                <a:gd name="T37" fmla="*/ 47 h 67"/>
                <a:gd name="T38" fmla="*/ 33 w 63"/>
                <a:gd name="T39" fmla="*/ 46 h 67"/>
                <a:gd name="T40" fmla="*/ 34 w 63"/>
                <a:gd name="T41" fmla="*/ 45 h 67"/>
                <a:gd name="T42" fmla="*/ 37 w 63"/>
                <a:gd name="T43" fmla="*/ 47 h 67"/>
                <a:gd name="T44" fmla="*/ 31 w 63"/>
                <a:gd name="T45" fmla="*/ 50 h 67"/>
                <a:gd name="T46" fmla="*/ 25 w 63"/>
                <a:gd name="T47" fmla="*/ 47 h 67"/>
                <a:gd name="T48" fmla="*/ 8 w 63"/>
                <a:gd name="T49" fmla="*/ 50 h 67"/>
                <a:gd name="T50" fmla="*/ 31 w 63"/>
                <a:gd name="T51" fmla="*/ 59 h 67"/>
                <a:gd name="T52" fmla="*/ 54 w 63"/>
                <a:gd name="T53" fmla="*/ 50 h 67"/>
                <a:gd name="T54" fmla="*/ 37 w 63"/>
                <a:gd name="T55" fmla="*/ 41 h 67"/>
                <a:gd name="T56" fmla="*/ 34 w 63"/>
                <a:gd name="T57" fmla="*/ 44 h 67"/>
                <a:gd name="T58" fmla="*/ 44 w 63"/>
                <a:gd name="T59" fmla="*/ 48 h 67"/>
                <a:gd name="T60" fmla="*/ 31 w 63"/>
                <a:gd name="T61" fmla="*/ 51 h 67"/>
                <a:gd name="T62" fmla="*/ 18 w 63"/>
                <a:gd name="T63" fmla="*/ 48 h 67"/>
                <a:gd name="T64" fmla="*/ 28 w 63"/>
                <a:gd name="T65" fmla="*/ 44 h 67"/>
                <a:gd name="T66" fmla="*/ 25 w 63"/>
                <a:gd name="T67" fmla="*/ 41 h 67"/>
                <a:gd name="T68" fmla="*/ 8 w 63"/>
                <a:gd name="T69" fmla="*/ 50 h 67"/>
                <a:gd name="T70" fmla="*/ 16 w 63"/>
                <a:gd name="T71" fmla="*/ 48 h 67"/>
                <a:gd name="T72" fmla="*/ 31 w 63"/>
                <a:gd name="T73" fmla="*/ 53 h 67"/>
                <a:gd name="T74" fmla="*/ 46 w 63"/>
                <a:gd name="T75" fmla="*/ 48 h 67"/>
                <a:gd name="T76" fmla="*/ 42 w 63"/>
                <a:gd name="T77" fmla="*/ 44 h 67"/>
                <a:gd name="T78" fmla="*/ 52 w 63"/>
                <a:gd name="T79" fmla="*/ 50 h 67"/>
                <a:gd name="T80" fmla="*/ 31 w 63"/>
                <a:gd name="T81" fmla="*/ 57 h 67"/>
                <a:gd name="T82" fmla="*/ 10 w 63"/>
                <a:gd name="T83" fmla="*/ 50 h 67"/>
                <a:gd name="T84" fmla="*/ 20 w 63"/>
                <a:gd name="T85" fmla="*/ 44 h 67"/>
                <a:gd name="T86" fmla="*/ 16 w 63"/>
                <a:gd name="T87" fmla="*/ 48 h 67"/>
                <a:gd name="T88" fmla="*/ 63 w 63"/>
                <a:gd name="T89" fmla="*/ 52 h 67"/>
                <a:gd name="T90" fmla="*/ 31 w 63"/>
                <a:gd name="T91" fmla="*/ 67 h 67"/>
                <a:gd name="T92" fmla="*/ 0 w 63"/>
                <a:gd name="T93" fmla="*/ 52 h 67"/>
                <a:gd name="T94" fmla="*/ 22 w 63"/>
                <a:gd name="T95" fmla="*/ 38 h 67"/>
                <a:gd name="T96" fmla="*/ 25 w 63"/>
                <a:gd name="T97" fmla="*/ 40 h 67"/>
                <a:gd name="T98" fmla="*/ 3 w 63"/>
                <a:gd name="T99" fmla="*/ 52 h 67"/>
                <a:gd name="T100" fmla="*/ 31 w 63"/>
                <a:gd name="T101" fmla="*/ 64 h 67"/>
                <a:gd name="T102" fmla="*/ 60 w 63"/>
                <a:gd name="T103" fmla="*/ 52 h 67"/>
                <a:gd name="T104" fmla="*/ 38 w 63"/>
                <a:gd name="T105" fmla="*/ 40 h 67"/>
                <a:gd name="T106" fmla="*/ 40 w 63"/>
                <a:gd name="T107" fmla="*/ 38 h 67"/>
                <a:gd name="T108" fmla="*/ 63 w 63"/>
                <a:gd name="T109" fmla="*/ 5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3" h="67">
                  <a:moveTo>
                    <a:pt x="31" y="45"/>
                  </a:moveTo>
                  <a:cubicBezTo>
                    <a:pt x="42" y="33"/>
                    <a:pt x="42" y="33"/>
                    <a:pt x="42" y="33"/>
                  </a:cubicBezTo>
                  <a:cubicBezTo>
                    <a:pt x="52" y="33"/>
                    <a:pt x="52" y="33"/>
                    <a:pt x="52" y="33"/>
                  </a:cubicBezTo>
                  <a:cubicBezTo>
                    <a:pt x="52" y="0"/>
                    <a:pt x="52" y="0"/>
                    <a:pt x="52" y="0"/>
                  </a:cubicBezTo>
                  <a:cubicBezTo>
                    <a:pt x="11" y="0"/>
                    <a:pt x="11" y="0"/>
                    <a:pt x="11" y="0"/>
                  </a:cubicBezTo>
                  <a:cubicBezTo>
                    <a:pt x="11" y="33"/>
                    <a:pt x="11" y="33"/>
                    <a:pt x="11" y="33"/>
                  </a:cubicBezTo>
                  <a:cubicBezTo>
                    <a:pt x="21" y="33"/>
                    <a:pt x="21" y="33"/>
                    <a:pt x="21" y="33"/>
                  </a:cubicBezTo>
                  <a:lnTo>
                    <a:pt x="31" y="45"/>
                  </a:lnTo>
                  <a:close/>
                  <a:moveTo>
                    <a:pt x="15" y="29"/>
                  </a:moveTo>
                  <a:cubicBezTo>
                    <a:pt x="15" y="4"/>
                    <a:pt x="15" y="4"/>
                    <a:pt x="15" y="4"/>
                  </a:cubicBezTo>
                  <a:cubicBezTo>
                    <a:pt x="48" y="4"/>
                    <a:pt x="48" y="4"/>
                    <a:pt x="48" y="4"/>
                  </a:cubicBezTo>
                  <a:cubicBezTo>
                    <a:pt x="48" y="29"/>
                    <a:pt x="48" y="29"/>
                    <a:pt x="48" y="29"/>
                  </a:cubicBezTo>
                  <a:cubicBezTo>
                    <a:pt x="45" y="29"/>
                    <a:pt x="45" y="29"/>
                    <a:pt x="45" y="29"/>
                  </a:cubicBezTo>
                  <a:cubicBezTo>
                    <a:pt x="17" y="29"/>
                    <a:pt x="17" y="29"/>
                    <a:pt x="17" y="29"/>
                  </a:cubicBezTo>
                  <a:lnTo>
                    <a:pt x="15" y="29"/>
                  </a:lnTo>
                  <a:close/>
                  <a:moveTo>
                    <a:pt x="25" y="47"/>
                  </a:moveTo>
                  <a:cubicBezTo>
                    <a:pt x="25" y="46"/>
                    <a:pt x="27" y="45"/>
                    <a:pt x="29" y="45"/>
                  </a:cubicBezTo>
                  <a:cubicBezTo>
                    <a:pt x="30" y="46"/>
                    <a:pt x="30" y="46"/>
                    <a:pt x="30" y="46"/>
                  </a:cubicBezTo>
                  <a:cubicBezTo>
                    <a:pt x="30" y="46"/>
                    <a:pt x="31" y="47"/>
                    <a:pt x="31" y="47"/>
                  </a:cubicBezTo>
                  <a:cubicBezTo>
                    <a:pt x="32" y="47"/>
                    <a:pt x="32" y="46"/>
                    <a:pt x="33" y="46"/>
                  </a:cubicBezTo>
                  <a:cubicBezTo>
                    <a:pt x="34" y="45"/>
                    <a:pt x="34" y="45"/>
                    <a:pt x="34" y="45"/>
                  </a:cubicBezTo>
                  <a:cubicBezTo>
                    <a:pt x="36" y="45"/>
                    <a:pt x="37" y="46"/>
                    <a:pt x="37" y="47"/>
                  </a:cubicBezTo>
                  <a:cubicBezTo>
                    <a:pt x="37" y="49"/>
                    <a:pt x="34" y="50"/>
                    <a:pt x="31" y="50"/>
                  </a:cubicBezTo>
                  <a:cubicBezTo>
                    <a:pt x="28" y="50"/>
                    <a:pt x="25" y="49"/>
                    <a:pt x="25" y="47"/>
                  </a:cubicBezTo>
                  <a:close/>
                  <a:moveTo>
                    <a:pt x="8" y="50"/>
                  </a:moveTo>
                  <a:cubicBezTo>
                    <a:pt x="8" y="55"/>
                    <a:pt x="18" y="59"/>
                    <a:pt x="31" y="59"/>
                  </a:cubicBezTo>
                  <a:cubicBezTo>
                    <a:pt x="44" y="59"/>
                    <a:pt x="54" y="55"/>
                    <a:pt x="54" y="50"/>
                  </a:cubicBezTo>
                  <a:cubicBezTo>
                    <a:pt x="54" y="45"/>
                    <a:pt x="47" y="42"/>
                    <a:pt x="37" y="41"/>
                  </a:cubicBezTo>
                  <a:cubicBezTo>
                    <a:pt x="34" y="44"/>
                    <a:pt x="34" y="44"/>
                    <a:pt x="34" y="44"/>
                  </a:cubicBezTo>
                  <a:cubicBezTo>
                    <a:pt x="41" y="45"/>
                    <a:pt x="44" y="46"/>
                    <a:pt x="44" y="48"/>
                  </a:cubicBezTo>
                  <a:cubicBezTo>
                    <a:pt x="44" y="49"/>
                    <a:pt x="39" y="51"/>
                    <a:pt x="31" y="51"/>
                  </a:cubicBezTo>
                  <a:cubicBezTo>
                    <a:pt x="23" y="51"/>
                    <a:pt x="18" y="49"/>
                    <a:pt x="18" y="48"/>
                  </a:cubicBezTo>
                  <a:cubicBezTo>
                    <a:pt x="18" y="46"/>
                    <a:pt x="22" y="45"/>
                    <a:pt x="28" y="44"/>
                  </a:cubicBezTo>
                  <a:cubicBezTo>
                    <a:pt x="25" y="41"/>
                    <a:pt x="25" y="41"/>
                    <a:pt x="25" y="41"/>
                  </a:cubicBezTo>
                  <a:cubicBezTo>
                    <a:pt x="15" y="42"/>
                    <a:pt x="8" y="45"/>
                    <a:pt x="8" y="50"/>
                  </a:cubicBezTo>
                  <a:close/>
                  <a:moveTo>
                    <a:pt x="16" y="48"/>
                  </a:moveTo>
                  <a:cubicBezTo>
                    <a:pt x="16" y="51"/>
                    <a:pt x="24" y="53"/>
                    <a:pt x="31" y="53"/>
                  </a:cubicBezTo>
                  <a:cubicBezTo>
                    <a:pt x="39" y="53"/>
                    <a:pt x="46" y="51"/>
                    <a:pt x="46" y="48"/>
                  </a:cubicBezTo>
                  <a:cubicBezTo>
                    <a:pt x="46" y="46"/>
                    <a:pt x="45" y="44"/>
                    <a:pt x="42" y="44"/>
                  </a:cubicBezTo>
                  <a:cubicBezTo>
                    <a:pt x="48" y="45"/>
                    <a:pt x="52" y="47"/>
                    <a:pt x="52" y="50"/>
                  </a:cubicBezTo>
                  <a:cubicBezTo>
                    <a:pt x="52" y="53"/>
                    <a:pt x="44" y="57"/>
                    <a:pt x="31" y="57"/>
                  </a:cubicBezTo>
                  <a:cubicBezTo>
                    <a:pt x="19" y="57"/>
                    <a:pt x="10" y="53"/>
                    <a:pt x="10" y="50"/>
                  </a:cubicBezTo>
                  <a:cubicBezTo>
                    <a:pt x="10" y="47"/>
                    <a:pt x="14" y="45"/>
                    <a:pt x="20" y="44"/>
                  </a:cubicBezTo>
                  <a:cubicBezTo>
                    <a:pt x="18" y="44"/>
                    <a:pt x="16" y="46"/>
                    <a:pt x="16" y="48"/>
                  </a:cubicBezTo>
                  <a:close/>
                  <a:moveTo>
                    <a:pt x="63" y="52"/>
                  </a:moveTo>
                  <a:cubicBezTo>
                    <a:pt x="63" y="61"/>
                    <a:pt x="49" y="67"/>
                    <a:pt x="31" y="67"/>
                  </a:cubicBezTo>
                  <a:cubicBezTo>
                    <a:pt x="14" y="67"/>
                    <a:pt x="0" y="61"/>
                    <a:pt x="0" y="52"/>
                  </a:cubicBezTo>
                  <a:cubicBezTo>
                    <a:pt x="0" y="45"/>
                    <a:pt x="9" y="40"/>
                    <a:pt x="22" y="38"/>
                  </a:cubicBezTo>
                  <a:cubicBezTo>
                    <a:pt x="25" y="40"/>
                    <a:pt x="25" y="40"/>
                    <a:pt x="25" y="40"/>
                  </a:cubicBezTo>
                  <a:cubicBezTo>
                    <a:pt x="11" y="42"/>
                    <a:pt x="3" y="47"/>
                    <a:pt x="3" y="52"/>
                  </a:cubicBezTo>
                  <a:cubicBezTo>
                    <a:pt x="3" y="58"/>
                    <a:pt x="14" y="64"/>
                    <a:pt x="31" y="64"/>
                  </a:cubicBezTo>
                  <a:cubicBezTo>
                    <a:pt x="48" y="64"/>
                    <a:pt x="60" y="58"/>
                    <a:pt x="60" y="52"/>
                  </a:cubicBezTo>
                  <a:cubicBezTo>
                    <a:pt x="60" y="47"/>
                    <a:pt x="51" y="42"/>
                    <a:pt x="38" y="40"/>
                  </a:cubicBezTo>
                  <a:cubicBezTo>
                    <a:pt x="40" y="38"/>
                    <a:pt x="40" y="38"/>
                    <a:pt x="40" y="38"/>
                  </a:cubicBezTo>
                  <a:cubicBezTo>
                    <a:pt x="53" y="40"/>
                    <a:pt x="63" y="45"/>
                    <a:pt x="63" y="52"/>
                  </a:cubicBezTo>
                  <a:close/>
                </a:path>
              </a:pathLst>
            </a:custGeom>
            <a:solidFill>
              <a:srgbClr val="71BFEB">
                <a:alpha val="33000"/>
              </a:srgbClr>
            </a:solidFill>
            <a:ln>
              <a:noFill/>
            </a:ln>
          </p:spPr>
          <p:txBody>
            <a:bodyPr vert="horz" wrap="square" lIns="68580" tIns="34291" rIns="68580" bIns="34291"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350" b="0" i="0" u="none" strike="noStrike" kern="0" cap="none" spc="0" normalizeH="0" baseline="0" noProof="0" dirty="0">
                <a:ln>
                  <a:noFill/>
                </a:ln>
                <a:solidFill>
                  <a:prstClr val="black"/>
                </a:solidFill>
                <a:effectLst/>
                <a:uLnTx/>
                <a:uFillTx/>
                <a:latin typeface="印品黑体" panose="00000500000000000000" pitchFamily="2" charset="-122"/>
              </a:endParaRPr>
            </a:p>
          </p:txBody>
        </p:sp>
        <p:sp>
          <p:nvSpPr>
            <p:cNvPr id="114" name="Freeform 91"/>
            <p:cNvSpPr>
              <a:spLocks noEditPoints="1"/>
            </p:cNvSpPr>
            <p:nvPr/>
          </p:nvSpPr>
          <p:spPr bwMode="auto">
            <a:xfrm>
              <a:off x="4753" y="6917"/>
              <a:ext cx="302" cy="302"/>
            </a:xfrm>
            <a:custGeom>
              <a:avLst/>
              <a:gdLst>
                <a:gd name="T0" fmla="*/ 45 w 62"/>
                <a:gd name="T1" fmla="*/ 4 h 62"/>
                <a:gd name="T2" fmla="*/ 45 w 62"/>
                <a:gd name="T3" fmla="*/ 9 h 62"/>
                <a:gd name="T4" fmla="*/ 17 w 62"/>
                <a:gd name="T5" fmla="*/ 52 h 62"/>
                <a:gd name="T6" fmla="*/ 16 w 62"/>
                <a:gd name="T7" fmla="*/ 58 h 62"/>
                <a:gd name="T8" fmla="*/ 19 w 62"/>
                <a:gd name="T9" fmla="*/ 52 h 62"/>
                <a:gd name="T10" fmla="*/ 54 w 62"/>
                <a:gd name="T11" fmla="*/ 19 h 62"/>
                <a:gd name="T12" fmla="*/ 56 w 62"/>
                <a:gd name="T13" fmla="*/ 15 h 62"/>
                <a:gd name="T14" fmla="*/ 53 w 62"/>
                <a:gd name="T15" fmla="*/ 19 h 62"/>
                <a:gd name="T16" fmla="*/ 4 w 62"/>
                <a:gd name="T17" fmla="*/ 46 h 62"/>
                <a:gd name="T18" fmla="*/ 9 w 62"/>
                <a:gd name="T19" fmla="*/ 44 h 62"/>
                <a:gd name="T20" fmla="*/ 61 w 62"/>
                <a:gd name="T21" fmla="*/ 30 h 62"/>
                <a:gd name="T22" fmla="*/ 56 w 62"/>
                <a:gd name="T23" fmla="*/ 32 h 62"/>
                <a:gd name="T24" fmla="*/ 61 w 62"/>
                <a:gd name="T25" fmla="*/ 30 h 62"/>
                <a:gd name="T26" fmla="*/ 1 w 62"/>
                <a:gd name="T27" fmla="*/ 30 h 62"/>
                <a:gd name="T28" fmla="*/ 5 w 62"/>
                <a:gd name="T29" fmla="*/ 32 h 62"/>
                <a:gd name="T30" fmla="*/ 52 w 62"/>
                <a:gd name="T31" fmla="*/ 43 h 62"/>
                <a:gd name="T32" fmla="*/ 57 w 62"/>
                <a:gd name="T33" fmla="*/ 47 h 62"/>
                <a:gd name="T34" fmla="*/ 54 w 62"/>
                <a:gd name="T35" fmla="*/ 43 h 62"/>
                <a:gd name="T36" fmla="*/ 10 w 62"/>
                <a:gd name="T37" fmla="*/ 18 h 62"/>
                <a:gd name="T38" fmla="*/ 4 w 62"/>
                <a:gd name="T39" fmla="*/ 15 h 62"/>
                <a:gd name="T40" fmla="*/ 45 w 62"/>
                <a:gd name="T41" fmla="*/ 52 h 62"/>
                <a:gd name="T42" fmla="*/ 45 w 62"/>
                <a:gd name="T43" fmla="*/ 57 h 62"/>
                <a:gd name="T44" fmla="*/ 47 w 62"/>
                <a:gd name="T45" fmla="*/ 56 h 62"/>
                <a:gd name="T46" fmla="*/ 30 w 62"/>
                <a:gd name="T47" fmla="*/ 56 h 62"/>
                <a:gd name="T48" fmla="*/ 32 w 62"/>
                <a:gd name="T49" fmla="*/ 61 h 62"/>
                <a:gd name="T50" fmla="*/ 17 w 62"/>
                <a:gd name="T51" fmla="*/ 9 h 62"/>
                <a:gd name="T52" fmla="*/ 19 w 62"/>
                <a:gd name="T53" fmla="*/ 8 h 62"/>
                <a:gd name="T54" fmla="*/ 15 w 62"/>
                <a:gd name="T55" fmla="*/ 5 h 62"/>
                <a:gd name="T56" fmla="*/ 32 w 62"/>
                <a:gd name="T57" fmla="*/ 5 h 62"/>
                <a:gd name="T58" fmla="*/ 30 w 62"/>
                <a:gd name="T59" fmla="*/ 1 h 62"/>
                <a:gd name="T60" fmla="*/ 53 w 62"/>
                <a:gd name="T61" fmla="*/ 30 h 62"/>
                <a:gd name="T62" fmla="*/ 29 w 62"/>
                <a:gd name="T63" fmla="*/ 53 h 62"/>
                <a:gd name="T64" fmla="*/ 14 w 62"/>
                <a:gd name="T65" fmla="*/ 19 h 62"/>
                <a:gd name="T66" fmla="*/ 48 w 62"/>
                <a:gd name="T67" fmla="*/ 19 h 62"/>
                <a:gd name="T68" fmla="*/ 46 w 62"/>
                <a:gd name="T69" fmla="*/ 22 h 62"/>
                <a:gd name="T70" fmla="*/ 46 w 62"/>
                <a:gd name="T71" fmla="*/ 22 h 62"/>
                <a:gd name="T72" fmla="*/ 39 w 62"/>
                <a:gd name="T73" fmla="*/ 27 h 62"/>
                <a:gd name="T74" fmla="*/ 31 w 62"/>
                <a:gd name="T75" fmla="*/ 48 h 62"/>
                <a:gd name="T76" fmla="*/ 36 w 62"/>
                <a:gd name="T77" fmla="*/ 27 h 62"/>
                <a:gd name="T78" fmla="*/ 36 w 62"/>
                <a:gd name="T79" fmla="*/ 27 h 62"/>
                <a:gd name="T80" fmla="*/ 23 w 62"/>
                <a:gd name="T81" fmla="*/ 27 h 62"/>
                <a:gd name="T82" fmla="*/ 21 w 62"/>
                <a:gd name="T83" fmla="*/ 27 h 62"/>
                <a:gd name="T84" fmla="*/ 28 w 62"/>
                <a:gd name="T85" fmla="*/ 47 h 62"/>
                <a:gd name="T86" fmla="*/ 28 w 62"/>
                <a:gd name="T87" fmla="*/ 47 h 62"/>
                <a:gd name="T88" fmla="*/ 39 w 62"/>
                <a:gd name="T89" fmla="*/ 2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2" h="62">
                  <a:moveTo>
                    <a:pt x="43" y="9"/>
                  </a:moveTo>
                  <a:cubicBezTo>
                    <a:pt x="43" y="9"/>
                    <a:pt x="43" y="9"/>
                    <a:pt x="43" y="8"/>
                  </a:cubicBezTo>
                  <a:cubicBezTo>
                    <a:pt x="45" y="4"/>
                    <a:pt x="45" y="4"/>
                    <a:pt x="45" y="4"/>
                  </a:cubicBezTo>
                  <a:cubicBezTo>
                    <a:pt x="45" y="4"/>
                    <a:pt x="46" y="4"/>
                    <a:pt x="46" y="4"/>
                  </a:cubicBezTo>
                  <a:cubicBezTo>
                    <a:pt x="47" y="4"/>
                    <a:pt x="47" y="5"/>
                    <a:pt x="47" y="5"/>
                  </a:cubicBezTo>
                  <a:cubicBezTo>
                    <a:pt x="45" y="9"/>
                    <a:pt x="45" y="9"/>
                    <a:pt x="45" y="9"/>
                  </a:cubicBezTo>
                  <a:cubicBezTo>
                    <a:pt x="44" y="9"/>
                    <a:pt x="44" y="10"/>
                    <a:pt x="44" y="10"/>
                  </a:cubicBezTo>
                  <a:cubicBezTo>
                    <a:pt x="43" y="10"/>
                    <a:pt x="43" y="9"/>
                    <a:pt x="43" y="9"/>
                  </a:cubicBezTo>
                  <a:close/>
                  <a:moveTo>
                    <a:pt x="17" y="52"/>
                  </a:moveTo>
                  <a:cubicBezTo>
                    <a:pt x="15" y="56"/>
                    <a:pt x="15" y="56"/>
                    <a:pt x="15" y="56"/>
                  </a:cubicBezTo>
                  <a:cubicBezTo>
                    <a:pt x="15" y="57"/>
                    <a:pt x="15" y="57"/>
                    <a:pt x="15" y="58"/>
                  </a:cubicBezTo>
                  <a:cubicBezTo>
                    <a:pt x="16" y="58"/>
                    <a:pt x="16" y="58"/>
                    <a:pt x="16" y="58"/>
                  </a:cubicBezTo>
                  <a:cubicBezTo>
                    <a:pt x="16" y="58"/>
                    <a:pt x="17" y="57"/>
                    <a:pt x="17" y="57"/>
                  </a:cubicBezTo>
                  <a:cubicBezTo>
                    <a:pt x="19" y="53"/>
                    <a:pt x="19" y="53"/>
                    <a:pt x="19" y="53"/>
                  </a:cubicBezTo>
                  <a:cubicBezTo>
                    <a:pt x="19" y="53"/>
                    <a:pt x="19" y="52"/>
                    <a:pt x="19" y="52"/>
                  </a:cubicBezTo>
                  <a:cubicBezTo>
                    <a:pt x="18" y="52"/>
                    <a:pt x="18" y="52"/>
                    <a:pt x="17" y="52"/>
                  </a:cubicBezTo>
                  <a:close/>
                  <a:moveTo>
                    <a:pt x="53" y="19"/>
                  </a:moveTo>
                  <a:cubicBezTo>
                    <a:pt x="53" y="19"/>
                    <a:pt x="53" y="19"/>
                    <a:pt x="54" y="19"/>
                  </a:cubicBezTo>
                  <a:cubicBezTo>
                    <a:pt x="57" y="17"/>
                    <a:pt x="57" y="17"/>
                    <a:pt x="57" y="17"/>
                  </a:cubicBezTo>
                  <a:cubicBezTo>
                    <a:pt x="58" y="16"/>
                    <a:pt x="58" y="16"/>
                    <a:pt x="58" y="15"/>
                  </a:cubicBezTo>
                  <a:cubicBezTo>
                    <a:pt x="57" y="15"/>
                    <a:pt x="57" y="14"/>
                    <a:pt x="56" y="15"/>
                  </a:cubicBezTo>
                  <a:cubicBezTo>
                    <a:pt x="53" y="17"/>
                    <a:pt x="53" y="17"/>
                    <a:pt x="53" y="17"/>
                  </a:cubicBezTo>
                  <a:cubicBezTo>
                    <a:pt x="52" y="17"/>
                    <a:pt x="52" y="18"/>
                    <a:pt x="52" y="18"/>
                  </a:cubicBezTo>
                  <a:cubicBezTo>
                    <a:pt x="52" y="19"/>
                    <a:pt x="53" y="19"/>
                    <a:pt x="53" y="19"/>
                  </a:cubicBezTo>
                  <a:close/>
                  <a:moveTo>
                    <a:pt x="8" y="43"/>
                  </a:moveTo>
                  <a:cubicBezTo>
                    <a:pt x="4" y="45"/>
                    <a:pt x="4" y="45"/>
                    <a:pt x="4" y="45"/>
                  </a:cubicBezTo>
                  <a:cubicBezTo>
                    <a:pt x="4" y="45"/>
                    <a:pt x="4" y="46"/>
                    <a:pt x="4" y="46"/>
                  </a:cubicBezTo>
                  <a:cubicBezTo>
                    <a:pt x="4" y="46"/>
                    <a:pt x="5" y="47"/>
                    <a:pt x="5" y="47"/>
                  </a:cubicBezTo>
                  <a:cubicBezTo>
                    <a:pt x="5" y="47"/>
                    <a:pt x="5" y="47"/>
                    <a:pt x="5" y="47"/>
                  </a:cubicBezTo>
                  <a:cubicBezTo>
                    <a:pt x="9" y="44"/>
                    <a:pt x="9" y="44"/>
                    <a:pt x="9" y="44"/>
                  </a:cubicBezTo>
                  <a:cubicBezTo>
                    <a:pt x="10" y="44"/>
                    <a:pt x="10" y="43"/>
                    <a:pt x="10" y="43"/>
                  </a:cubicBezTo>
                  <a:cubicBezTo>
                    <a:pt x="9" y="42"/>
                    <a:pt x="9" y="42"/>
                    <a:pt x="8" y="43"/>
                  </a:cubicBezTo>
                  <a:close/>
                  <a:moveTo>
                    <a:pt x="61" y="30"/>
                  </a:moveTo>
                  <a:cubicBezTo>
                    <a:pt x="56" y="30"/>
                    <a:pt x="56" y="30"/>
                    <a:pt x="56" y="30"/>
                  </a:cubicBezTo>
                  <a:cubicBezTo>
                    <a:pt x="56" y="30"/>
                    <a:pt x="55" y="30"/>
                    <a:pt x="55" y="31"/>
                  </a:cubicBezTo>
                  <a:cubicBezTo>
                    <a:pt x="55" y="31"/>
                    <a:pt x="56" y="32"/>
                    <a:pt x="56" y="32"/>
                  </a:cubicBezTo>
                  <a:cubicBezTo>
                    <a:pt x="61" y="32"/>
                    <a:pt x="61" y="32"/>
                    <a:pt x="61" y="32"/>
                  </a:cubicBezTo>
                  <a:cubicBezTo>
                    <a:pt x="61" y="32"/>
                    <a:pt x="62" y="31"/>
                    <a:pt x="62" y="31"/>
                  </a:cubicBezTo>
                  <a:cubicBezTo>
                    <a:pt x="62" y="30"/>
                    <a:pt x="61" y="30"/>
                    <a:pt x="61" y="30"/>
                  </a:cubicBezTo>
                  <a:close/>
                  <a:moveTo>
                    <a:pt x="6" y="31"/>
                  </a:moveTo>
                  <a:cubicBezTo>
                    <a:pt x="6" y="30"/>
                    <a:pt x="6" y="30"/>
                    <a:pt x="5" y="30"/>
                  </a:cubicBezTo>
                  <a:cubicBezTo>
                    <a:pt x="1" y="30"/>
                    <a:pt x="1" y="30"/>
                    <a:pt x="1" y="30"/>
                  </a:cubicBezTo>
                  <a:cubicBezTo>
                    <a:pt x="0" y="30"/>
                    <a:pt x="0" y="30"/>
                    <a:pt x="0" y="31"/>
                  </a:cubicBezTo>
                  <a:cubicBezTo>
                    <a:pt x="0" y="31"/>
                    <a:pt x="0" y="32"/>
                    <a:pt x="1" y="32"/>
                  </a:cubicBezTo>
                  <a:cubicBezTo>
                    <a:pt x="5" y="32"/>
                    <a:pt x="5" y="32"/>
                    <a:pt x="5" y="32"/>
                  </a:cubicBezTo>
                  <a:cubicBezTo>
                    <a:pt x="6" y="32"/>
                    <a:pt x="6" y="31"/>
                    <a:pt x="6" y="31"/>
                  </a:cubicBezTo>
                  <a:close/>
                  <a:moveTo>
                    <a:pt x="54" y="43"/>
                  </a:moveTo>
                  <a:cubicBezTo>
                    <a:pt x="53" y="42"/>
                    <a:pt x="52" y="42"/>
                    <a:pt x="52" y="43"/>
                  </a:cubicBezTo>
                  <a:cubicBezTo>
                    <a:pt x="52" y="43"/>
                    <a:pt x="52" y="44"/>
                    <a:pt x="53" y="44"/>
                  </a:cubicBezTo>
                  <a:cubicBezTo>
                    <a:pt x="56" y="47"/>
                    <a:pt x="56" y="47"/>
                    <a:pt x="56" y="47"/>
                  </a:cubicBezTo>
                  <a:cubicBezTo>
                    <a:pt x="57" y="47"/>
                    <a:pt x="57" y="47"/>
                    <a:pt x="57" y="47"/>
                  </a:cubicBezTo>
                  <a:cubicBezTo>
                    <a:pt x="57" y="47"/>
                    <a:pt x="58" y="46"/>
                    <a:pt x="58" y="46"/>
                  </a:cubicBezTo>
                  <a:cubicBezTo>
                    <a:pt x="58" y="46"/>
                    <a:pt x="58" y="45"/>
                    <a:pt x="57" y="45"/>
                  </a:cubicBezTo>
                  <a:lnTo>
                    <a:pt x="54" y="43"/>
                  </a:lnTo>
                  <a:close/>
                  <a:moveTo>
                    <a:pt x="8" y="19"/>
                  </a:moveTo>
                  <a:cubicBezTo>
                    <a:pt x="8" y="19"/>
                    <a:pt x="9" y="19"/>
                    <a:pt x="9" y="19"/>
                  </a:cubicBezTo>
                  <a:cubicBezTo>
                    <a:pt x="9" y="19"/>
                    <a:pt x="9" y="19"/>
                    <a:pt x="10" y="18"/>
                  </a:cubicBezTo>
                  <a:cubicBezTo>
                    <a:pt x="10" y="18"/>
                    <a:pt x="10" y="17"/>
                    <a:pt x="9" y="17"/>
                  </a:cubicBezTo>
                  <a:cubicBezTo>
                    <a:pt x="5" y="15"/>
                    <a:pt x="5" y="15"/>
                    <a:pt x="5" y="15"/>
                  </a:cubicBezTo>
                  <a:cubicBezTo>
                    <a:pt x="5" y="14"/>
                    <a:pt x="4" y="15"/>
                    <a:pt x="4" y="15"/>
                  </a:cubicBezTo>
                  <a:cubicBezTo>
                    <a:pt x="4" y="16"/>
                    <a:pt x="4" y="16"/>
                    <a:pt x="4" y="17"/>
                  </a:cubicBezTo>
                  <a:lnTo>
                    <a:pt x="8" y="19"/>
                  </a:lnTo>
                  <a:close/>
                  <a:moveTo>
                    <a:pt x="45" y="52"/>
                  </a:moveTo>
                  <a:cubicBezTo>
                    <a:pt x="44" y="52"/>
                    <a:pt x="44" y="52"/>
                    <a:pt x="43" y="52"/>
                  </a:cubicBezTo>
                  <a:cubicBezTo>
                    <a:pt x="43" y="52"/>
                    <a:pt x="43" y="53"/>
                    <a:pt x="43" y="53"/>
                  </a:cubicBezTo>
                  <a:cubicBezTo>
                    <a:pt x="45" y="57"/>
                    <a:pt x="45" y="57"/>
                    <a:pt x="45" y="57"/>
                  </a:cubicBezTo>
                  <a:cubicBezTo>
                    <a:pt x="45" y="57"/>
                    <a:pt x="46" y="58"/>
                    <a:pt x="46" y="58"/>
                  </a:cubicBezTo>
                  <a:cubicBezTo>
                    <a:pt x="46" y="58"/>
                    <a:pt x="46" y="58"/>
                    <a:pt x="46" y="58"/>
                  </a:cubicBezTo>
                  <a:cubicBezTo>
                    <a:pt x="47" y="57"/>
                    <a:pt x="47" y="57"/>
                    <a:pt x="47" y="56"/>
                  </a:cubicBezTo>
                  <a:lnTo>
                    <a:pt x="45" y="52"/>
                  </a:lnTo>
                  <a:close/>
                  <a:moveTo>
                    <a:pt x="31" y="55"/>
                  </a:moveTo>
                  <a:cubicBezTo>
                    <a:pt x="30" y="55"/>
                    <a:pt x="30" y="56"/>
                    <a:pt x="30" y="56"/>
                  </a:cubicBezTo>
                  <a:cubicBezTo>
                    <a:pt x="30" y="61"/>
                    <a:pt x="30" y="61"/>
                    <a:pt x="30" y="61"/>
                  </a:cubicBezTo>
                  <a:cubicBezTo>
                    <a:pt x="30" y="61"/>
                    <a:pt x="30" y="62"/>
                    <a:pt x="31" y="62"/>
                  </a:cubicBezTo>
                  <a:cubicBezTo>
                    <a:pt x="31" y="62"/>
                    <a:pt x="32" y="61"/>
                    <a:pt x="32" y="61"/>
                  </a:cubicBezTo>
                  <a:cubicBezTo>
                    <a:pt x="32" y="56"/>
                    <a:pt x="32" y="56"/>
                    <a:pt x="32" y="56"/>
                  </a:cubicBezTo>
                  <a:cubicBezTo>
                    <a:pt x="32" y="56"/>
                    <a:pt x="31" y="55"/>
                    <a:pt x="31" y="55"/>
                  </a:cubicBezTo>
                  <a:close/>
                  <a:moveTo>
                    <a:pt x="17" y="9"/>
                  </a:moveTo>
                  <a:cubicBezTo>
                    <a:pt x="17" y="9"/>
                    <a:pt x="18" y="10"/>
                    <a:pt x="18" y="10"/>
                  </a:cubicBezTo>
                  <a:cubicBezTo>
                    <a:pt x="18" y="10"/>
                    <a:pt x="18" y="9"/>
                    <a:pt x="19" y="9"/>
                  </a:cubicBezTo>
                  <a:cubicBezTo>
                    <a:pt x="19" y="9"/>
                    <a:pt x="19" y="9"/>
                    <a:pt x="19" y="8"/>
                  </a:cubicBezTo>
                  <a:cubicBezTo>
                    <a:pt x="17" y="4"/>
                    <a:pt x="17" y="4"/>
                    <a:pt x="17" y="4"/>
                  </a:cubicBezTo>
                  <a:cubicBezTo>
                    <a:pt x="16" y="4"/>
                    <a:pt x="16" y="4"/>
                    <a:pt x="15" y="4"/>
                  </a:cubicBezTo>
                  <a:cubicBezTo>
                    <a:pt x="15" y="4"/>
                    <a:pt x="15" y="5"/>
                    <a:pt x="15" y="5"/>
                  </a:cubicBezTo>
                  <a:lnTo>
                    <a:pt x="17" y="9"/>
                  </a:lnTo>
                  <a:close/>
                  <a:moveTo>
                    <a:pt x="31" y="6"/>
                  </a:moveTo>
                  <a:cubicBezTo>
                    <a:pt x="31" y="6"/>
                    <a:pt x="32" y="6"/>
                    <a:pt x="32" y="5"/>
                  </a:cubicBezTo>
                  <a:cubicBezTo>
                    <a:pt x="32" y="1"/>
                    <a:pt x="32" y="1"/>
                    <a:pt x="32" y="1"/>
                  </a:cubicBezTo>
                  <a:cubicBezTo>
                    <a:pt x="32" y="0"/>
                    <a:pt x="31" y="0"/>
                    <a:pt x="31" y="0"/>
                  </a:cubicBezTo>
                  <a:cubicBezTo>
                    <a:pt x="30" y="0"/>
                    <a:pt x="30" y="0"/>
                    <a:pt x="30" y="1"/>
                  </a:cubicBezTo>
                  <a:cubicBezTo>
                    <a:pt x="30" y="5"/>
                    <a:pt x="30" y="5"/>
                    <a:pt x="30" y="5"/>
                  </a:cubicBezTo>
                  <a:cubicBezTo>
                    <a:pt x="30" y="6"/>
                    <a:pt x="30" y="6"/>
                    <a:pt x="31" y="6"/>
                  </a:cubicBezTo>
                  <a:close/>
                  <a:moveTo>
                    <a:pt x="53" y="30"/>
                  </a:moveTo>
                  <a:cubicBezTo>
                    <a:pt x="32" y="53"/>
                    <a:pt x="32" y="53"/>
                    <a:pt x="32" y="53"/>
                  </a:cubicBezTo>
                  <a:cubicBezTo>
                    <a:pt x="32" y="53"/>
                    <a:pt x="31" y="53"/>
                    <a:pt x="31" y="53"/>
                  </a:cubicBezTo>
                  <a:cubicBezTo>
                    <a:pt x="30" y="53"/>
                    <a:pt x="30" y="53"/>
                    <a:pt x="29" y="53"/>
                  </a:cubicBezTo>
                  <a:cubicBezTo>
                    <a:pt x="9" y="30"/>
                    <a:pt x="9" y="30"/>
                    <a:pt x="9" y="30"/>
                  </a:cubicBezTo>
                  <a:cubicBezTo>
                    <a:pt x="8" y="29"/>
                    <a:pt x="8" y="28"/>
                    <a:pt x="9" y="27"/>
                  </a:cubicBezTo>
                  <a:cubicBezTo>
                    <a:pt x="14" y="19"/>
                    <a:pt x="14" y="19"/>
                    <a:pt x="14" y="19"/>
                  </a:cubicBezTo>
                  <a:cubicBezTo>
                    <a:pt x="14" y="19"/>
                    <a:pt x="15" y="18"/>
                    <a:pt x="15" y="18"/>
                  </a:cubicBezTo>
                  <a:cubicBezTo>
                    <a:pt x="46" y="18"/>
                    <a:pt x="46" y="18"/>
                    <a:pt x="46" y="18"/>
                  </a:cubicBezTo>
                  <a:cubicBezTo>
                    <a:pt x="47" y="18"/>
                    <a:pt x="48" y="19"/>
                    <a:pt x="48" y="19"/>
                  </a:cubicBezTo>
                  <a:cubicBezTo>
                    <a:pt x="53" y="27"/>
                    <a:pt x="53" y="27"/>
                    <a:pt x="53" y="27"/>
                  </a:cubicBezTo>
                  <a:cubicBezTo>
                    <a:pt x="54" y="28"/>
                    <a:pt x="54" y="29"/>
                    <a:pt x="53" y="30"/>
                  </a:cubicBezTo>
                  <a:close/>
                  <a:moveTo>
                    <a:pt x="46" y="22"/>
                  </a:moveTo>
                  <a:cubicBezTo>
                    <a:pt x="41" y="27"/>
                    <a:pt x="41" y="27"/>
                    <a:pt x="41" y="27"/>
                  </a:cubicBezTo>
                  <a:cubicBezTo>
                    <a:pt x="50" y="27"/>
                    <a:pt x="50" y="27"/>
                    <a:pt x="50" y="27"/>
                  </a:cubicBezTo>
                  <a:lnTo>
                    <a:pt x="46" y="22"/>
                  </a:lnTo>
                  <a:close/>
                  <a:moveTo>
                    <a:pt x="44" y="21"/>
                  </a:moveTo>
                  <a:cubicBezTo>
                    <a:pt x="33" y="21"/>
                    <a:pt x="33" y="21"/>
                    <a:pt x="33" y="21"/>
                  </a:cubicBezTo>
                  <a:cubicBezTo>
                    <a:pt x="39" y="27"/>
                    <a:pt x="39" y="27"/>
                    <a:pt x="39" y="27"/>
                  </a:cubicBezTo>
                  <a:lnTo>
                    <a:pt x="44" y="21"/>
                  </a:lnTo>
                  <a:close/>
                  <a:moveTo>
                    <a:pt x="25" y="29"/>
                  </a:moveTo>
                  <a:cubicBezTo>
                    <a:pt x="31" y="48"/>
                    <a:pt x="31" y="48"/>
                    <a:pt x="31" y="48"/>
                  </a:cubicBezTo>
                  <a:cubicBezTo>
                    <a:pt x="37" y="29"/>
                    <a:pt x="37" y="29"/>
                    <a:pt x="37" y="29"/>
                  </a:cubicBezTo>
                  <a:lnTo>
                    <a:pt x="25" y="29"/>
                  </a:lnTo>
                  <a:close/>
                  <a:moveTo>
                    <a:pt x="36" y="27"/>
                  </a:moveTo>
                  <a:cubicBezTo>
                    <a:pt x="31" y="22"/>
                    <a:pt x="31" y="22"/>
                    <a:pt x="31" y="22"/>
                  </a:cubicBezTo>
                  <a:cubicBezTo>
                    <a:pt x="26" y="27"/>
                    <a:pt x="26" y="27"/>
                    <a:pt x="26" y="27"/>
                  </a:cubicBezTo>
                  <a:lnTo>
                    <a:pt x="36" y="27"/>
                  </a:lnTo>
                  <a:close/>
                  <a:moveTo>
                    <a:pt x="28" y="21"/>
                  </a:moveTo>
                  <a:cubicBezTo>
                    <a:pt x="18" y="21"/>
                    <a:pt x="18" y="21"/>
                    <a:pt x="18" y="21"/>
                  </a:cubicBezTo>
                  <a:cubicBezTo>
                    <a:pt x="23" y="27"/>
                    <a:pt x="23" y="27"/>
                    <a:pt x="23" y="27"/>
                  </a:cubicBezTo>
                  <a:lnTo>
                    <a:pt x="28" y="21"/>
                  </a:lnTo>
                  <a:close/>
                  <a:moveTo>
                    <a:pt x="12" y="27"/>
                  </a:moveTo>
                  <a:cubicBezTo>
                    <a:pt x="21" y="27"/>
                    <a:pt x="21" y="27"/>
                    <a:pt x="21" y="27"/>
                  </a:cubicBezTo>
                  <a:cubicBezTo>
                    <a:pt x="16" y="22"/>
                    <a:pt x="16" y="22"/>
                    <a:pt x="16" y="22"/>
                  </a:cubicBezTo>
                  <a:lnTo>
                    <a:pt x="12" y="27"/>
                  </a:lnTo>
                  <a:close/>
                  <a:moveTo>
                    <a:pt x="28" y="47"/>
                  </a:moveTo>
                  <a:cubicBezTo>
                    <a:pt x="22" y="29"/>
                    <a:pt x="22" y="29"/>
                    <a:pt x="22" y="29"/>
                  </a:cubicBezTo>
                  <a:cubicBezTo>
                    <a:pt x="12" y="29"/>
                    <a:pt x="12" y="29"/>
                    <a:pt x="12" y="29"/>
                  </a:cubicBezTo>
                  <a:lnTo>
                    <a:pt x="28" y="47"/>
                  </a:lnTo>
                  <a:close/>
                  <a:moveTo>
                    <a:pt x="33" y="47"/>
                  </a:moveTo>
                  <a:cubicBezTo>
                    <a:pt x="49" y="29"/>
                    <a:pt x="49" y="29"/>
                    <a:pt x="49" y="29"/>
                  </a:cubicBezTo>
                  <a:cubicBezTo>
                    <a:pt x="39" y="29"/>
                    <a:pt x="39" y="29"/>
                    <a:pt x="39" y="29"/>
                  </a:cubicBezTo>
                  <a:lnTo>
                    <a:pt x="33" y="47"/>
                  </a:lnTo>
                  <a:close/>
                </a:path>
              </a:pathLst>
            </a:custGeom>
            <a:solidFill>
              <a:srgbClr val="71BFEB">
                <a:alpha val="33000"/>
              </a:srgbClr>
            </a:solidFill>
            <a:ln>
              <a:noFill/>
            </a:ln>
          </p:spPr>
          <p:txBody>
            <a:bodyPr vert="horz" wrap="square" lIns="68580" tIns="34291" rIns="68580" bIns="34291"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350" b="0" i="0" u="none" strike="noStrike" kern="0" cap="none" spc="0" normalizeH="0" baseline="0" noProof="0" dirty="0">
                <a:ln>
                  <a:noFill/>
                </a:ln>
                <a:solidFill>
                  <a:prstClr val="black"/>
                </a:solidFill>
                <a:effectLst/>
                <a:uLnTx/>
                <a:uFillTx/>
                <a:latin typeface="印品黑体" panose="00000500000000000000" pitchFamily="2" charset="-122"/>
              </a:endParaRPr>
            </a:p>
          </p:txBody>
        </p:sp>
        <p:sp>
          <p:nvSpPr>
            <p:cNvPr id="115" name="Freeform 54"/>
            <p:cNvSpPr>
              <a:spLocks noEditPoints="1"/>
            </p:cNvSpPr>
            <p:nvPr/>
          </p:nvSpPr>
          <p:spPr bwMode="auto">
            <a:xfrm>
              <a:off x="5215" y="9161"/>
              <a:ext cx="305" cy="355"/>
            </a:xfrm>
            <a:custGeom>
              <a:avLst/>
              <a:gdLst>
                <a:gd name="T0" fmla="*/ 31 w 62"/>
                <a:gd name="T1" fmla="*/ 49 h 70"/>
                <a:gd name="T2" fmla="*/ 45 w 62"/>
                <a:gd name="T3" fmla="*/ 35 h 70"/>
                <a:gd name="T4" fmla="*/ 45 w 62"/>
                <a:gd name="T5" fmla="*/ 8 h 70"/>
                <a:gd name="T6" fmla="*/ 17 w 62"/>
                <a:gd name="T7" fmla="*/ 8 h 70"/>
                <a:gd name="T8" fmla="*/ 17 w 62"/>
                <a:gd name="T9" fmla="*/ 35 h 70"/>
                <a:gd name="T10" fmla="*/ 31 w 62"/>
                <a:gd name="T11" fmla="*/ 49 h 70"/>
                <a:gd name="T12" fmla="*/ 31 w 62"/>
                <a:gd name="T13" fmla="*/ 8 h 70"/>
                <a:gd name="T14" fmla="*/ 44 w 62"/>
                <a:gd name="T15" fmla="*/ 21 h 70"/>
                <a:gd name="T16" fmla="*/ 31 w 62"/>
                <a:gd name="T17" fmla="*/ 34 h 70"/>
                <a:gd name="T18" fmla="*/ 18 w 62"/>
                <a:gd name="T19" fmla="*/ 21 h 70"/>
                <a:gd name="T20" fmla="*/ 31 w 62"/>
                <a:gd name="T21" fmla="*/ 8 h 70"/>
                <a:gd name="T22" fmla="*/ 25 w 62"/>
                <a:gd name="T23" fmla="*/ 50 h 70"/>
                <a:gd name="T24" fmla="*/ 27 w 62"/>
                <a:gd name="T25" fmla="*/ 48 h 70"/>
                <a:gd name="T26" fmla="*/ 30 w 62"/>
                <a:gd name="T27" fmla="*/ 50 h 70"/>
                <a:gd name="T28" fmla="*/ 31 w 62"/>
                <a:gd name="T29" fmla="*/ 51 h 70"/>
                <a:gd name="T30" fmla="*/ 32 w 62"/>
                <a:gd name="T31" fmla="*/ 50 h 70"/>
                <a:gd name="T32" fmla="*/ 34 w 62"/>
                <a:gd name="T33" fmla="*/ 48 h 70"/>
                <a:gd name="T34" fmla="*/ 37 w 62"/>
                <a:gd name="T35" fmla="*/ 50 h 70"/>
                <a:gd name="T36" fmla="*/ 31 w 62"/>
                <a:gd name="T37" fmla="*/ 53 h 70"/>
                <a:gd name="T38" fmla="*/ 25 w 62"/>
                <a:gd name="T39" fmla="*/ 50 h 70"/>
                <a:gd name="T40" fmla="*/ 8 w 62"/>
                <a:gd name="T41" fmla="*/ 53 h 70"/>
                <a:gd name="T42" fmla="*/ 31 w 62"/>
                <a:gd name="T43" fmla="*/ 62 h 70"/>
                <a:gd name="T44" fmla="*/ 54 w 62"/>
                <a:gd name="T45" fmla="*/ 53 h 70"/>
                <a:gd name="T46" fmla="*/ 39 w 62"/>
                <a:gd name="T47" fmla="*/ 44 h 70"/>
                <a:gd name="T48" fmla="*/ 35 w 62"/>
                <a:gd name="T49" fmla="*/ 47 h 70"/>
                <a:gd name="T50" fmla="*/ 44 w 62"/>
                <a:gd name="T51" fmla="*/ 51 h 70"/>
                <a:gd name="T52" fmla="*/ 31 w 62"/>
                <a:gd name="T53" fmla="*/ 54 h 70"/>
                <a:gd name="T54" fmla="*/ 18 w 62"/>
                <a:gd name="T55" fmla="*/ 51 h 70"/>
                <a:gd name="T56" fmla="*/ 26 w 62"/>
                <a:gd name="T57" fmla="*/ 47 h 70"/>
                <a:gd name="T58" fmla="*/ 23 w 62"/>
                <a:gd name="T59" fmla="*/ 44 h 70"/>
                <a:gd name="T60" fmla="*/ 8 w 62"/>
                <a:gd name="T61" fmla="*/ 53 h 70"/>
                <a:gd name="T62" fmla="*/ 16 w 62"/>
                <a:gd name="T63" fmla="*/ 51 h 70"/>
                <a:gd name="T64" fmla="*/ 31 w 62"/>
                <a:gd name="T65" fmla="*/ 56 h 70"/>
                <a:gd name="T66" fmla="*/ 46 w 62"/>
                <a:gd name="T67" fmla="*/ 51 h 70"/>
                <a:gd name="T68" fmla="*/ 42 w 62"/>
                <a:gd name="T69" fmla="*/ 47 h 70"/>
                <a:gd name="T70" fmla="*/ 52 w 62"/>
                <a:gd name="T71" fmla="*/ 53 h 70"/>
                <a:gd name="T72" fmla="*/ 31 w 62"/>
                <a:gd name="T73" fmla="*/ 60 h 70"/>
                <a:gd name="T74" fmla="*/ 10 w 62"/>
                <a:gd name="T75" fmla="*/ 53 h 70"/>
                <a:gd name="T76" fmla="*/ 20 w 62"/>
                <a:gd name="T77" fmla="*/ 47 h 70"/>
                <a:gd name="T78" fmla="*/ 16 w 62"/>
                <a:gd name="T79" fmla="*/ 51 h 70"/>
                <a:gd name="T80" fmla="*/ 62 w 62"/>
                <a:gd name="T81" fmla="*/ 55 h 70"/>
                <a:gd name="T82" fmla="*/ 31 w 62"/>
                <a:gd name="T83" fmla="*/ 70 h 70"/>
                <a:gd name="T84" fmla="*/ 0 w 62"/>
                <a:gd name="T85" fmla="*/ 55 h 70"/>
                <a:gd name="T86" fmla="*/ 20 w 62"/>
                <a:gd name="T87" fmla="*/ 41 h 70"/>
                <a:gd name="T88" fmla="*/ 23 w 62"/>
                <a:gd name="T89" fmla="*/ 44 h 70"/>
                <a:gd name="T90" fmla="*/ 3 w 62"/>
                <a:gd name="T91" fmla="*/ 55 h 70"/>
                <a:gd name="T92" fmla="*/ 31 w 62"/>
                <a:gd name="T93" fmla="*/ 67 h 70"/>
                <a:gd name="T94" fmla="*/ 59 w 62"/>
                <a:gd name="T95" fmla="*/ 55 h 70"/>
                <a:gd name="T96" fmla="*/ 39 w 62"/>
                <a:gd name="T97" fmla="*/ 44 h 70"/>
                <a:gd name="T98" fmla="*/ 42 w 62"/>
                <a:gd name="T99" fmla="*/ 41 h 70"/>
                <a:gd name="T100" fmla="*/ 62 w 62"/>
                <a:gd name="T101" fmla="*/ 5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62" h="70">
                  <a:moveTo>
                    <a:pt x="31" y="49"/>
                  </a:moveTo>
                  <a:cubicBezTo>
                    <a:pt x="45" y="35"/>
                    <a:pt x="45" y="35"/>
                    <a:pt x="45" y="35"/>
                  </a:cubicBezTo>
                  <a:cubicBezTo>
                    <a:pt x="52" y="27"/>
                    <a:pt x="52" y="15"/>
                    <a:pt x="45" y="8"/>
                  </a:cubicBezTo>
                  <a:cubicBezTo>
                    <a:pt x="37" y="0"/>
                    <a:pt x="25" y="0"/>
                    <a:pt x="17" y="8"/>
                  </a:cubicBezTo>
                  <a:cubicBezTo>
                    <a:pt x="10" y="15"/>
                    <a:pt x="10" y="27"/>
                    <a:pt x="17" y="35"/>
                  </a:cubicBezTo>
                  <a:lnTo>
                    <a:pt x="31" y="49"/>
                  </a:lnTo>
                  <a:close/>
                  <a:moveTo>
                    <a:pt x="31" y="8"/>
                  </a:moveTo>
                  <a:cubicBezTo>
                    <a:pt x="38" y="8"/>
                    <a:pt x="44" y="14"/>
                    <a:pt x="44" y="21"/>
                  </a:cubicBezTo>
                  <a:cubicBezTo>
                    <a:pt x="44" y="29"/>
                    <a:pt x="38" y="34"/>
                    <a:pt x="31" y="34"/>
                  </a:cubicBezTo>
                  <a:cubicBezTo>
                    <a:pt x="24" y="34"/>
                    <a:pt x="18" y="29"/>
                    <a:pt x="18" y="21"/>
                  </a:cubicBezTo>
                  <a:cubicBezTo>
                    <a:pt x="18" y="14"/>
                    <a:pt x="24" y="8"/>
                    <a:pt x="31" y="8"/>
                  </a:cubicBezTo>
                  <a:close/>
                  <a:moveTo>
                    <a:pt x="25" y="50"/>
                  </a:moveTo>
                  <a:cubicBezTo>
                    <a:pt x="25" y="49"/>
                    <a:pt x="26" y="49"/>
                    <a:pt x="27" y="48"/>
                  </a:cubicBezTo>
                  <a:cubicBezTo>
                    <a:pt x="30" y="50"/>
                    <a:pt x="30" y="50"/>
                    <a:pt x="30" y="50"/>
                  </a:cubicBezTo>
                  <a:cubicBezTo>
                    <a:pt x="30" y="51"/>
                    <a:pt x="30" y="51"/>
                    <a:pt x="31" y="51"/>
                  </a:cubicBezTo>
                  <a:cubicBezTo>
                    <a:pt x="31" y="51"/>
                    <a:pt x="32" y="51"/>
                    <a:pt x="32" y="50"/>
                  </a:cubicBezTo>
                  <a:cubicBezTo>
                    <a:pt x="34" y="48"/>
                    <a:pt x="34" y="48"/>
                    <a:pt x="34" y="48"/>
                  </a:cubicBezTo>
                  <a:cubicBezTo>
                    <a:pt x="36" y="49"/>
                    <a:pt x="37" y="49"/>
                    <a:pt x="37" y="50"/>
                  </a:cubicBezTo>
                  <a:cubicBezTo>
                    <a:pt x="37" y="52"/>
                    <a:pt x="34" y="53"/>
                    <a:pt x="31" y="53"/>
                  </a:cubicBezTo>
                  <a:cubicBezTo>
                    <a:pt x="28" y="53"/>
                    <a:pt x="25" y="52"/>
                    <a:pt x="25" y="50"/>
                  </a:cubicBezTo>
                  <a:close/>
                  <a:moveTo>
                    <a:pt x="8" y="53"/>
                  </a:moveTo>
                  <a:cubicBezTo>
                    <a:pt x="8" y="58"/>
                    <a:pt x="18" y="62"/>
                    <a:pt x="31" y="62"/>
                  </a:cubicBezTo>
                  <a:cubicBezTo>
                    <a:pt x="44" y="62"/>
                    <a:pt x="54" y="58"/>
                    <a:pt x="54" y="53"/>
                  </a:cubicBezTo>
                  <a:cubicBezTo>
                    <a:pt x="54" y="49"/>
                    <a:pt x="48" y="45"/>
                    <a:pt x="39" y="44"/>
                  </a:cubicBezTo>
                  <a:cubicBezTo>
                    <a:pt x="35" y="47"/>
                    <a:pt x="35" y="47"/>
                    <a:pt x="35" y="47"/>
                  </a:cubicBezTo>
                  <a:cubicBezTo>
                    <a:pt x="41" y="48"/>
                    <a:pt x="44" y="49"/>
                    <a:pt x="44" y="51"/>
                  </a:cubicBezTo>
                  <a:cubicBezTo>
                    <a:pt x="44" y="52"/>
                    <a:pt x="39" y="54"/>
                    <a:pt x="31" y="54"/>
                  </a:cubicBezTo>
                  <a:cubicBezTo>
                    <a:pt x="23" y="54"/>
                    <a:pt x="18" y="52"/>
                    <a:pt x="18" y="51"/>
                  </a:cubicBezTo>
                  <a:cubicBezTo>
                    <a:pt x="18" y="49"/>
                    <a:pt x="21" y="48"/>
                    <a:pt x="26" y="47"/>
                  </a:cubicBezTo>
                  <a:cubicBezTo>
                    <a:pt x="23" y="44"/>
                    <a:pt x="23" y="44"/>
                    <a:pt x="23" y="44"/>
                  </a:cubicBezTo>
                  <a:cubicBezTo>
                    <a:pt x="14" y="45"/>
                    <a:pt x="8" y="49"/>
                    <a:pt x="8" y="53"/>
                  </a:cubicBezTo>
                  <a:close/>
                  <a:moveTo>
                    <a:pt x="16" y="51"/>
                  </a:moveTo>
                  <a:cubicBezTo>
                    <a:pt x="16" y="54"/>
                    <a:pt x="23" y="56"/>
                    <a:pt x="31" y="56"/>
                  </a:cubicBezTo>
                  <a:cubicBezTo>
                    <a:pt x="39" y="56"/>
                    <a:pt x="46" y="54"/>
                    <a:pt x="46" y="51"/>
                  </a:cubicBezTo>
                  <a:cubicBezTo>
                    <a:pt x="46" y="49"/>
                    <a:pt x="44" y="47"/>
                    <a:pt x="42" y="47"/>
                  </a:cubicBezTo>
                  <a:cubicBezTo>
                    <a:pt x="48" y="48"/>
                    <a:pt x="52" y="50"/>
                    <a:pt x="52" y="53"/>
                  </a:cubicBezTo>
                  <a:cubicBezTo>
                    <a:pt x="52" y="56"/>
                    <a:pt x="43" y="60"/>
                    <a:pt x="31" y="60"/>
                  </a:cubicBezTo>
                  <a:cubicBezTo>
                    <a:pt x="19" y="60"/>
                    <a:pt x="10" y="56"/>
                    <a:pt x="10" y="53"/>
                  </a:cubicBezTo>
                  <a:cubicBezTo>
                    <a:pt x="10" y="50"/>
                    <a:pt x="14" y="48"/>
                    <a:pt x="20" y="47"/>
                  </a:cubicBezTo>
                  <a:cubicBezTo>
                    <a:pt x="17" y="47"/>
                    <a:pt x="16" y="49"/>
                    <a:pt x="16" y="51"/>
                  </a:cubicBezTo>
                  <a:close/>
                  <a:moveTo>
                    <a:pt x="62" y="55"/>
                  </a:moveTo>
                  <a:cubicBezTo>
                    <a:pt x="62" y="64"/>
                    <a:pt x="49" y="70"/>
                    <a:pt x="31" y="70"/>
                  </a:cubicBezTo>
                  <a:cubicBezTo>
                    <a:pt x="13" y="70"/>
                    <a:pt x="0" y="64"/>
                    <a:pt x="0" y="55"/>
                  </a:cubicBezTo>
                  <a:cubicBezTo>
                    <a:pt x="0" y="49"/>
                    <a:pt x="8" y="43"/>
                    <a:pt x="20" y="41"/>
                  </a:cubicBezTo>
                  <a:cubicBezTo>
                    <a:pt x="23" y="44"/>
                    <a:pt x="23" y="44"/>
                    <a:pt x="23" y="44"/>
                  </a:cubicBezTo>
                  <a:cubicBezTo>
                    <a:pt x="10" y="45"/>
                    <a:pt x="3" y="50"/>
                    <a:pt x="3" y="55"/>
                  </a:cubicBezTo>
                  <a:cubicBezTo>
                    <a:pt x="3" y="61"/>
                    <a:pt x="14" y="67"/>
                    <a:pt x="31" y="67"/>
                  </a:cubicBezTo>
                  <a:cubicBezTo>
                    <a:pt x="48" y="67"/>
                    <a:pt x="59" y="61"/>
                    <a:pt x="59" y="55"/>
                  </a:cubicBezTo>
                  <a:cubicBezTo>
                    <a:pt x="59" y="50"/>
                    <a:pt x="51" y="45"/>
                    <a:pt x="39" y="44"/>
                  </a:cubicBezTo>
                  <a:cubicBezTo>
                    <a:pt x="42" y="41"/>
                    <a:pt x="42" y="41"/>
                    <a:pt x="42" y="41"/>
                  </a:cubicBezTo>
                  <a:cubicBezTo>
                    <a:pt x="54" y="43"/>
                    <a:pt x="62" y="49"/>
                    <a:pt x="62" y="55"/>
                  </a:cubicBezTo>
                  <a:close/>
                </a:path>
              </a:pathLst>
            </a:custGeom>
            <a:solidFill>
              <a:srgbClr val="71BFEB">
                <a:alpha val="33000"/>
              </a:srgbClr>
            </a:solidFill>
            <a:ln>
              <a:noFill/>
            </a:ln>
          </p:spPr>
          <p:txBody>
            <a:bodyPr vert="horz" wrap="square" lIns="68580" tIns="34291" rIns="68580" bIns="34291"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350" b="0" i="0" u="none" strike="noStrike" kern="0" cap="none" spc="0" normalizeH="0" baseline="0" noProof="0" dirty="0">
                <a:ln>
                  <a:noFill/>
                </a:ln>
                <a:solidFill>
                  <a:prstClr val="black"/>
                </a:solidFill>
                <a:effectLst/>
                <a:uLnTx/>
                <a:uFillTx/>
                <a:latin typeface="印品黑体" panose="00000500000000000000" pitchFamily="2" charset="-122"/>
              </a:endParaRPr>
            </a:p>
          </p:txBody>
        </p:sp>
        <p:sp>
          <p:nvSpPr>
            <p:cNvPr id="116" name="Freeform 96"/>
            <p:cNvSpPr>
              <a:spLocks noEditPoints="1"/>
            </p:cNvSpPr>
            <p:nvPr/>
          </p:nvSpPr>
          <p:spPr bwMode="auto">
            <a:xfrm>
              <a:off x="15470" y="8827"/>
              <a:ext cx="334" cy="334"/>
            </a:xfrm>
            <a:custGeom>
              <a:avLst/>
              <a:gdLst>
                <a:gd name="T0" fmla="*/ 45 w 62"/>
                <a:gd name="T1" fmla="*/ 4 h 62"/>
                <a:gd name="T2" fmla="*/ 45 w 62"/>
                <a:gd name="T3" fmla="*/ 9 h 62"/>
                <a:gd name="T4" fmla="*/ 17 w 62"/>
                <a:gd name="T5" fmla="*/ 52 h 62"/>
                <a:gd name="T6" fmla="*/ 16 w 62"/>
                <a:gd name="T7" fmla="*/ 58 h 62"/>
                <a:gd name="T8" fmla="*/ 19 w 62"/>
                <a:gd name="T9" fmla="*/ 52 h 62"/>
                <a:gd name="T10" fmla="*/ 54 w 62"/>
                <a:gd name="T11" fmla="*/ 19 h 62"/>
                <a:gd name="T12" fmla="*/ 56 w 62"/>
                <a:gd name="T13" fmla="*/ 15 h 62"/>
                <a:gd name="T14" fmla="*/ 53 w 62"/>
                <a:gd name="T15" fmla="*/ 19 h 62"/>
                <a:gd name="T16" fmla="*/ 4 w 62"/>
                <a:gd name="T17" fmla="*/ 46 h 62"/>
                <a:gd name="T18" fmla="*/ 9 w 62"/>
                <a:gd name="T19" fmla="*/ 44 h 62"/>
                <a:gd name="T20" fmla="*/ 61 w 62"/>
                <a:gd name="T21" fmla="*/ 30 h 62"/>
                <a:gd name="T22" fmla="*/ 56 w 62"/>
                <a:gd name="T23" fmla="*/ 32 h 62"/>
                <a:gd name="T24" fmla="*/ 61 w 62"/>
                <a:gd name="T25" fmla="*/ 30 h 62"/>
                <a:gd name="T26" fmla="*/ 1 w 62"/>
                <a:gd name="T27" fmla="*/ 30 h 62"/>
                <a:gd name="T28" fmla="*/ 5 w 62"/>
                <a:gd name="T29" fmla="*/ 32 h 62"/>
                <a:gd name="T30" fmla="*/ 52 w 62"/>
                <a:gd name="T31" fmla="*/ 43 h 62"/>
                <a:gd name="T32" fmla="*/ 57 w 62"/>
                <a:gd name="T33" fmla="*/ 47 h 62"/>
                <a:gd name="T34" fmla="*/ 54 w 62"/>
                <a:gd name="T35" fmla="*/ 43 h 62"/>
                <a:gd name="T36" fmla="*/ 10 w 62"/>
                <a:gd name="T37" fmla="*/ 18 h 62"/>
                <a:gd name="T38" fmla="*/ 4 w 62"/>
                <a:gd name="T39" fmla="*/ 15 h 62"/>
                <a:gd name="T40" fmla="*/ 45 w 62"/>
                <a:gd name="T41" fmla="*/ 52 h 62"/>
                <a:gd name="T42" fmla="*/ 45 w 62"/>
                <a:gd name="T43" fmla="*/ 57 h 62"/>
                <a:gd name="T44" fmla="*/ 47 w 62"/>
                <a:gd name="T45" fmla="*/ 56 h 62"/>
                <a:gd name="T46" fmla="*/ 30 w 62"/>
                <a:gd name="T47" fmla="*/ 56 h 62"/>
                <a:gd name="T48" fmla="*/ 32 w 62"/>
                <a:gd name="T49" fmla="*/ 61 h 62"/>
                <a:gd name="T50" fmla="*/ 17 w 62"/>
                <a:gd name="T51" fmla="*/ 9 h 62"/>
                <a:gd name="T52" fmla="*/ 19 w 62"/>
                <a:gd name="T53" fmla="*/ 8 h 62"/>
                <a:gd name="T54" fmla="*/ 15 w 62"/>
                <a:gd name="T55" fmla="*/ 5 h 62"/>
                <a:gd name="T56" fmla="*/ 32 w 62"/>
                <a:gd name="T57" fmla="*/ 5 h 62"/>
                <a:gd name="T58" fmla="*/ 30 w 62"/>
                <a:gd name="T59" fmla="*/ 1 h 62"/>
                <a:gd name="T60" fmla="*/ 53 w 62"/>
                <a:gd name="T61" fmla="*/ 30 h 62"/>
                <a:gd name="T62" fmla="*/ 29 w 62"/>
                <a:gd name="T63" fmla="*/ 53 h 62"/>
                <a:gd name="T64" fmla="*/ 14 w 62"/>
                <a:gd name="T65" fmla="*/ 19 h 62"/>
                <a:gd name="T66" fmla="*/ 48 w 62"/>
                <a:gd name="T67" fmla="*/ 19 h 62"/>
                <a:gd name="T68" fmla="*/ 46 w 62"/>
                <a:gd name="T69" fmla="*/ 22 h 62"/>
                <a:gd name="T70" fmla="*/ 46 w 62"/>
                <a:gd name="T71" fmla="*/ 22 h 62"/>
                <a:gd name="T72" fmla="*/ 39 w 62"/>
                <a:gd name="T73" fmla="*/ 27 h 62"/>
                <a:gd name="T74" fmla="*/ 31 w 62"/>
                <a:gd name="T75" fmla="*/ 48 h 62"/>
                <a:gd name="T76" fmla="*/ 36 w 62"/>
                <a:gd name="T77" fmla="*/ 27 h 62"/>
                <a:gd name="T78" fmla="*/ 36 w 62"/>
                <a:gd name="T79" fmla="*/ 27 h 62"/>
                <a:gd name="T80" fmla="*/ 23 w 62"/>
                <a:gd name="T81" fmla="*/ 27 h 62"/>
                <a:gd name="T82" fmla="*/ 21 w 62"/>
                <a:gd name="T83" fmla="*/ 27 h 62"/>
                <a:gd name="T84" fmla="*/ 28 w 62"/>
                <a:gd name="T85" fmla="*/ 47 h 62"/>
                <a:gd name="T86" fmla="*/ 28 w 62"/>
                <a:gd name="T87" fmla="*/ 47 h 62"/>
                <a:gd name="T88" fmla="*/ 39 w 62"/>
                <a:gd name="T89" fmla="*/ 2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2" h="62">
                  <a:moveTo>
                    <a:pt x="43" y="9"/>
                  </a:moveTo>
                  <a:cubicBezTo>
                    <a:pt x="43" y="9"/>
                    <a:pt x="43" y="9"/>
                    <a:pt x="43" y="8"/>
                  </a:cubicBezTo>
                  <a:cubicBezTo>
                    <a:pt x="45" y="4"/>
                    <a:pt x="45" y="4"/>
                    <a:pt x="45" y="4"/>
                  </a:cubicBezTo>
                  <a:cubicBezTo>
                    <a:pt x="45" y="4"/>
                    <a:pt x="46" y="4"/>
                    <a:pt x="46" y="4"/>
                  </a:cubicBezTo>
                  <a:cubicBezTo>
                    <a:pt x="47" y="4"/>
                    <a:pt x="47" y="5"/>
                    <a:pt x="47" y="5"/>
                  </a:cubicBezTo>
                  <a:cubicBezTo>
                    <a:pt x="45" y="9"/>
                    <a:pt x="45" y="9"/>
                    <a:pt x="45" y="9"/>
                  </a:cubicBezTo>
                  <a:cubicBezTo>
                    <a:pt x="44" y="9"/>
                    <a:pt x="44" y="10"/>
                    <a:pt x="44" y="10"/>
                  </a:cubicBezTo>
                  <a:cubicBezTo>
                    <a:pt x="43" y="10"/>
                    <a:pt x="43" y="9"/>
                    <a:pt x="43" y="9"/>
                  </a:cubicBezTo>
                  <a:close/>
                  <a:moveTo>
                    <a:pt x="17" y="52"/>
                  </a:moveTo>
                  <a:cubicBezTo>
                    <a:pt x="15" y="56"/>
                    <a:pt x="15" y="56"/>
                    <a:pt x="15" y="56"/>
                  </a:cubicBezTo>
                  <a:cubicBezTo>
                    <a:pt x="15" y="57"/>
                    <a:pt x="15" y="57"/>
                    <a:pt x="15" y="58"/>
                  </a:cubicBezTo>
                  <a:cubicBezTo>
                    <a:pt x="16" y="58"/>
                    <a:pt x="16" y="58"/>
                    <a:pt x="16" y="58"/>
                  </a:cubicBezTo>
                  <a:cubicBezTo>
                    <a:pt x="16" y="58"/>
                    <a:pt x="17" y="57"/>
                    <a:pt x="17" y="57"/>
                  </a:cubicBezTo>
                  <a:cubicBezTo>
                    <a:pt x="19" y="53"/>
                    <a:pt x="19" y="53"/>
                    <a:pt x="19" y="53"/>
                  </a:cubicBezTo>
                  <a:cubicBezTo>
                    <a:pt x="19" y="53"/>
                    <a:pt x="19" y="52"/>
                    <a:pt x="19" y="52"/>
                  </a:cubicBezTo>
                  <a:cubicBezTo>
                    <a:pt x="18" y="52"/>
                    <a:pt x="18" y="52"/>
                    <a:pt x="17" y="52"/>
                  </a:cubicBezTo>
                  <a:close/>
                  <a:moveTo>
                    <a:pt x="53" y="19"/>
                  </a:moveTo>
                  <a:cubicBezTo>
                    <a:pt x="53" y="19"/>
                    <a:pt x="53" y="19"/>
                    <a:pt x="54" y="19"/>
                  </a:cubicBezTo>
                  <a:cubicBezTo>
                    <a:pt x="57" y="17"/>
                    <a:pt x="57" y="17"/>
                    <a:pt x="57" y="17"/>
                  </a:cubicBezTo>
                  <a:cubicBezTo>
                    <a:pt x="58" y="16"/>
                    <a:pt x="58" y="16"/>
                    <a:pt x="58" y="15"/>
                  </a:cubicBezTo>
                  <a:cubicBezTo>
                    <a:pt x="57" y="15"/>
                    <a:pt x="57" y="14"/>
                    <a:pt x="56" y="15"/>
                  </a:cubicBezTo>
                  <a:cubicBezTo>
                    <a:pt x="53" y="17"/>
                    <a:pt x="53" y="17"/>
                    <a:pt x="53" y="17"/>
                  </a:cubicBezTo>
                  <a:cubicBezTo>
                    <a:pt x="52" y="17"/>
                    <a:pt x="52" y="18"/>
                    <a:pt x="52" y="18"/>
                  </a:cubicBezTo>
                  <a:cubicBezTo>
                    <a:pt x="52" y="19"/>
                    <a:pt x="53" y="19"/>
                    <a:pt x="53" y="19"/>
                  </a:cubicBezTo>
                  <a:close/>
                  <a:moveTo>
                    <a:pt x="8" y="43"/>
                  </a:moveTo>
                  <a:cubicBezTo>
                    <a:pt x="4" y="45"/>
                    <a:pt x="4" y="45"/>
                    <a:pt x="4" y="45"/>
                  </a:cubicBezTo>
                  <a:cubicBezTo>
                    <a:pt x="4" y="45"/>
                    <a:pt x="4" y="46"/>
                    <a:pt x="4" y="46"/>
                  </a:cubicBezTo>
                  <a:cubicBezTo>
                    <a:pt x="4" y="46"/>
                    <a:pt x="5" y="47"/>
                    <a:pt x="5" y="47"/>
                  </a:cubicBezTo>
                  <a:cubicBezTo>
                    <a:pt x="5" y="47"/>
                    <a:pt x="5" y="47"/>
                    <a:pt x="5" y="47"/>
                  </a:cubicBezTo>
                  <a:cubicBezTo>
                    <a:pt x="9" y="44"/>
                    <a:pt x="9" y="44"/>
                    <a:pt x="9" y="44"/>
                  </a:cubicBezTo>
                  <a:cubicBezTo>
                    <a:pt x="10" y="44"/>
                    <a:pt x="10" y="43"/>
                    <a:pt x="10" y="43"/>
                  </a:cubicBezTo>
                  <a:cubicBezTo>
                    <a:pt x="9" y="42"/>
                    <a:pt x="9" y="42"/>
                    <a:pt x="8" y="43"/>
                  </a:cubicBezTo>
                  <a:close/>
                  <a:moveTo>
                    <a:pt x="61" y="30"/>
                  </a:moveTo>
                  <a:cubicBezTo>
                    <a:pt x="56" y="30"/>
                    <a:pt x="56" y="30"/>
                    <a:pt x="56" y="30"/>
                  </a:cubicBezTo>
                  <a:cubicBezTo>
                    <a:pt x="56" y="30"/>
                    <a:pt x="55" y="30"/>
                    <a:pt x="55" y="31"/>
                  </a:cubicBezTo>
                  <a:cubicBezTo>
                    <a:pt x="55" y="31"/>
                    <a:pt x="56" y="32"/>
                    <a:pt x="56" y="32"/>
                  </a:cubicBezTo>
                  <a:cubicBezTo>
                    <a:pt x="61" y="32"/>
                    <a:pt x="61" y="32"/>
                    <a:pt x="61" y="32"/>
                  </a:cubicBezTo>
                  <a:cubicBezTo>
                    <a:pt x="61" y="32"/>
                    <a:pt x="62" y="31"/>
                    <a:pt x="62" y="31"/>
                  </a:cubicBezTo>
                  <a:cubicBezTo>
                    <a:pt x="62" y="30"/>
                    <a:pt x="61" y="30"/>
                    <a:pt x="61" y="30"/>
                  </a:cubicBezTo>
                  <a:close/>
                  <a:moveTo>
                    <a:pt x="6" y="31"/>
                  </a:moveTo>
                  <a:cubicBezTo>
                    <a:pt x="6" y="30"/>
                    <a:pt x="6" y="30"/>
                    <a:pt x="5" y="30"/>
                  </a:cubicBezTo>
                  <a:cubicBezTo>
                    <a:pt x="1" y="30"/>
                    <a:pt x="1" y="30"/>
                    <a:pt x="1" y="30"/>
                  </a:cubicBezTo>
                  <a:cubicBezTo>
                    <a:pt x="0" y="30"/>
                    <a:pt x="0" y="30"/>
                    <a:pt x="0" y="31"/>
                  </a:cubicBezTo>
                  <a:cubicBezTo>
                    <a:pt x="0" y="31"/>
                    <a:pt x="0" y="32"/>
                    <a:pt x="1" y="32"/>
                  </a:cubicBezTo>
                  <a:cubicBezTo>
                    <a:pt x="5" y="32"/>
                    <a:pt x="5" y="32"/>
                    <a:pt x="5" y="32"/>
                  </a:cubicBezTo>
                  <a:cubicBezTo>
                    <a:pt x="6" y="32"/>
                    <a:pt x="6" y="31"/>
                    <a:pt x="6" y="31"/>
                  </a:cubicBezTo>
                  <a:close/>
                  <a:moveTo>
                    <a:pt x="54" y="43"/>
                  </a:moveTo>
                  <a:cubicBezTo>
                    <a:pt x="53" y="42"/>
                    <a:pt x="52" y="42"/>
                    <a:pt x="52" y="43"/>
                  </a:cubicBezTo>
                  <a:cubicBezTo>
                    <a:pt x="52" y="43"/>
                    <a:pt x="52" y="44"/>
                    <a:pt x="53" y="44"/>
                  </a:cubicBezTo>
                  <a:cubicBezTo>
                    <a:pt x="56" y="47"/>
                    <a:pt x="56" y="47"/>
                    <a:pt x="56" y="47"/>
                  </a:cubicBezTo>
                  <a:cubicBezTo>
                    <a:pt x="57" y="47"/>
                    <a:pt x="57" y="47"/>
                    <a:pt x="57" y="47"/>
                  </a:cubicBezTo>
                  <a:cubicBezTo>
                    <a:pt x="57" y="47"/>
                    <a:pt x="58" y="46"/>
                    <a:pt x="58" y="46"/>
                  </a:cubicBezTo>
                  <a:cubicBezTo>
                    <a:pt x="58" y="46"/>
                    <a:pt x="58" y="45"/>
                    <a:pt x="57" y="45"/>
                  </a:cubicBezTo>
                  <a:lnTo>
                    <a:pt x="54" y="43"/>
                  </a:lnTo>
                  <a:close/>
                  <a:moveTo>
                    <a:pt x="8" y="19"/>
                  </a:moveTo>
                  <a:cubicBezTo>
                    <a:pt x="8" y="19"/>
                    <a:pt x="9" y="19"/>
                    <a:pt x="9" y="19"/>
                  </a:cubicBezTo>
                  <a:cubicBezTo>
                    <a:pt x="9" y="19"/>
                    <a:pt x="9" y="19"/>
                    <a:pt x="10" y="18"/>
                  </a:cubicBezTo>
                  <a:cubicBezTo>
                    <a:pt x="10" y="18"/>
                    <a:pt x="10" y="17"/>
                    <a:pt x="9" y="17"/>
                  </a:cubicBezTo>
                  <a:cubicBezTo>
                    <a:pt x="5" y="15"/>
                    <a:pt x="5" y="15"/>
                    <a:pt x="5" y="15"/>
                  </a:cubicBezTo>
                  <a:cubicBezTo>
                    <a:pt x="5" y="14"/>
                    <a:pt x="4" y="15"/>
                    <a:pt x="4" y="15"/>
                  </a:cubicBezTo>
                  <a:cubicBezTo>
                    <a:pt x="4" y="16"/>
                    <a:pt x="4" y="16"/>
                    <a:pt x="4" y="17"/>
                  </a:cubicBezTo>
                  <a:lnTo>
                    <a:pt x="8" y="19"/>
                  </a:lnTo>
                  <a:close/>
                  <a:moveTo>
                    <a:pt x="45" y="52"/>
                  </a:moveTo>
                  <a:cubicBezTo>
                    <a:pt x="44" y="52"/>
                    <a:pt x="44" y="52"/>
                    <a:pt x="43" y="52"/>
                  </a:cubicBezTo>
                  <a:cubicBezTo>
                    <a:pt x="43" y="52"/>
                    <a:pt x="43" y="53"/>
                    <a:pt x="43" y="53"/>
                  </a:cubicBezTo>
                  <a:cubicBezTo>
                    <a:pt x="45" y="57"/>
                    <a:pt x="45" y="57"/>
                    <a:pt x="45" y="57"/>
                  </a:cubicBezTo>
                  <a:cubicBezTo>
                    <a:pt x="45" y="57"/>
                    <a:pt x="46" y="58"/>
                    <a:pt x="46" y="58"/>
                  </a:cubicBezTo>
                  <a:cubicBezTo>
                    <a:pt x="46" y="58"/>
                    <a:pt x="46" y="58"/>
                    <a:pt x="46" y="58"/>
                  </a:cubicBezTo>
                  <a:cubicBezTo>
                    <a:pt x="47" y="57"/>
                    <a:pt x="47" y="57"/>
                    <a:pt x="47" y="56"/>
                  </a:cubicBezTo>
                  <a:lnTo>
                    <a:pt x="45" y="52"/>
                  </a:lnTo>
                  <a:close/>
                  <a:moveTo>
                    <a:pt x="31" y="55"/>
                  </a:moveTo>
                  <a:cubicBezTo>
                    <a:pt x="30" y="55"/>
                    <a:pt x="30" y="56"/>
                    <a:pt x="30" y="56"/>
                  </a:cubicBezTo>
                  <a:cubicBezTo>
                    <a:pt x="30" y="61"/>
                    <a:pt x="30" y="61"/>
                    <a:pt x="30" y="61"/>
                  </a:cubicBezTo>
                  <a:cubicBezTo>
                    <a:pt x="30" y="61"/>
                    <a:pt x="30" y="62"/>
                    <a:pt x="31" y="62"/>
                  </a:cubicBezTo>
                  <a:cubicBezTo>
                    <a:pt x="31" y="62"/>
                    <a:pt x="32" y="61"/>
                    <a:pt x="32" y="61"/>
                  </a:cubicBezTo>
                  <a:cubicBezTo>
                    <a:pt x="32" y="56"/>
                    <a:pt x="32" y="56"/>
                    <a:pt x="32" y="56"/>
                  </a:cubicBezTo>
                  <a:cubicBezTo>
                    <a:pt x="32" y="56"/>
                    <a:pt x="31" y="55"/>
                    <a:pt x="31" y="55"/>
                  </a:cubicBezTo>
                  <a:close/>
                  <a:moveTo>
                    <a:pt x="17" y="9"/>
                  </a:moveTo>
                  <a:cubicBezTo>
                    <a:pt x="17" y="9"/>
                    <a:pt x="18" y="10"/>
                    <a:pt x="18" y="10"/>
                  </a:cubicBezTo>
                  <a:cubicBezTo>
                    <a:pt x="18" y="10"/>
                    <a:pt x="18" y="9"/>
                    <a:pt x="19" y="9"/>
                  </a:cubicBezTo>
                  <a:cubicBezTo>
                    <a:pt x="19" y="9"/>
                    <a:pt x="19" y="9"/>
                    <a:pt x="19" y="8"/>
                  </a:cubicBezTo>
                  <a:cubicBezTo>
                    <a:pt x="17" y="4"/>
                    <a:pt x="17" y="4"/>
                    <a:pt x="17" y="4"/>
                  </a:cubicBezTo>
                  <a:cubicBezTo>
                    <a:pt x="16" y="4"/>
                    <a:pt x="16" y="4"/>
                    <a:pt x="15" y="4"/>
                  </a:cubicBezTo>
                  <a:cubicBezTo>
                    <a:pt x="15" y="4"/>
                    <a:pt x="15" y="5"/>
                    <a:pt x="15" y="5"/>
                  </a:cubicBezTo>
                  <a:lnTo>
                    <a:pt x="17" y="9"/>
                  </a:lnTo>
                  <a:close/>
                  <a:moveTo>
                    <a:pt x="31" y="6"/>
                  </a:moveTo>
                  <a:cubicBezTo>
                    <a:pt x="31" y="6"/>
                    <a:pt x="32" y="6"/>
                    <a:pt x="32" y="5"/>
                  </a:cubicBezTo>
                  <a:cubicBezTo>
                    <a:pt x="32" y="1"/>
                    <a:pt x="32" y="1"/>
                    <a:pt x="32" y="1"/>
                  </a:cubicBezTo>
                  <a:cubicBezTo>
                    <a:pt x="32" y="0"/>
                    <a:pt x="31" y="0"/>
                    <a:pt x="31" y="0"/>
                  </a:cubicBezTo>
                  <a:cubicBezTo>
                    <a:pt x="30" y="0"/>
                    <a:pt x="30" y="0"/>
                    <a:pt x="30" y="1"/>
                  </a:cubicBezTo>
                  <a:cubicBezTo>
                    <a:pt x="30" y="5"/>
                    <a:pt x="30" y="5"/>
                    <a:pt x="30" y="5"/>
                  </a:cubicBezTo>
                  <a:cubicBezTo>
                    <a:pt x="30" y="6"/>
                    <a:pt x="30" y="6"/>
                    <a:pt x="31" y="6"/>
                  </a:cubicBezTo>
                  <a:close/>
                  <a:moveTo>
                    <a:pt x="53" y="30"/>
                  </a:moveTo>
                  <a:cubicBezTo>
                    <a:pt x="32" y="53"/>
                    <a:pt x="32" y="53"/>
                    <a:pt x="32" y="53"/>
                  </a:cubicBezTo>
                  <a:cubicBezTo>
                    <a:pt x="32" y="53"/>
                    <a:pt x="31" y="53"/>
                    <a:pt x="31" y="53"/>
                  </a:cubicBezTo>
                  <a:cubicBezTo>
                    <a:pt x="30" y="53"/>
                    <a:pt x="30" y="53"/>
                    <a:pt x="29" y="53"/>
                  </a:cubicBezTo>
                  <a:cubicBezTo>
                    <a:pt x="9" y="30"/>
                    <a:pt x="9" y="30"/>
                    <a:pt x="9" y="30"/>
                  </a:cubicBezTo>
                  <a:cubicBezTo>
                    <a:pt x="8" y="29"/>
                    <a:pt x="8" y="28"/>
                    <a:pt x="9" y="27"/>
                  </a:cubicBezTo>
                  <a:cubicBezTo>
                    <a:pt x="14" y="19"/>
                    <a:pt x="14" y="19"/>
                    <a:pt x="14" y="19"/>
                  </a:cubicBezTo>
                  <a:cubicBezTo>
                    <a:pt x="14" y="19"/>
                    <a:pt x="15" y="18"/>
                    <a:pt x="15" y="18"/>
                  </a:cubicBezTo>
                  <a:cubicBezTo>
                    <a:pt x="46" y="18"/>
                    <a:pt x="46" y="18"/>
                    <a:pt x="46" y="18"/>
                  </a:cubicBezTo>
                  <a:cubicBezTo>
                    <a:pt x="47" y="18"/>
                    <a:pt x="48" y="19"/>
                    <a:pt x="48" y="19"/>
                  </a:cubicBezTo>
                  <a:cubicBezTo>
                    <a:pt x="53" y="27"/>
                    <a:pt x="53" y="27"/>
                    <a:pt x="53" y="27"/>
                  </a:cubicBezTo>
                  <a:cubicBezTo>
                    <a:pt x="54" y="28"/>
                    <a:pt x="54" y="29"/>
                    <a:pt x="53" y="30"/>
                  </a:cubicBezTo>
                  <a:close/>
                  <a:moveTo>
                    <a:pt x="46" y="22"/>
                  </a:moveTo>
                  <a:cubicBezTo>
                    <a:pt x="41" y="27"/>
                    <a:pt x="41" y="27"/>
                    <a:pt x="41" y="27"/>
                  </a:cubicBezTo>
                  <a:cubicBezTo>
                    <a:pt x="50" y="27"/>
                    <a:pt x="50" y="27"/>
                    <a:pt x="50" y="27"/>
                  </a:cubicBezTo>
                  <a:lnTo>
                    <a:pt x="46" y="22"/>
                  </a:lnTo>
                  <a:close/>
                  <a:moveTo>
                    <a:pt x="44" y="21"/>
                  </a:moveTo>
                  <a:cubicBezTo>
                    <a:pt x="33" y="21"/>
                    <a:pt x="33" y="21"/>
                    <a:pt x="33" y="21"/>
                  </a:cubicBezTo>
                  <a:cubicBezTo>
                    <a:pt x="39" y="27"/>
                    <a:pt x="39" y="27"/>
                    <a:pt x="39" y="27"/>
                  </a:cubicBezTo>
                  <a:lnTo>
                    <a:pt x="44" y="21"/>
                  </a:lnTo>
                  <a:close/>
                  <a:moveTo>
                    <a:pt x="25" y="29"/>
                  </a:moveTo>
                  <a:cubicBezTo>
                    <a:pt x="31" y="48"/>
                    <a:pt x="31" y="48"/>
                    <a:pt x="31" y="48"/>
                  </a:cubicBezTo>
                  <a:cubicBezTo>
                    <a:pt x="37" y="29"/>
                    <a:pt x="37" y="29"/>
                    <a:pt x="37" y="29"/>
                  </a:cubicBezTo>
                  <a:lnTo>
                    <a:pt x="25" y="29"/>
                  </a:lnTo>
                  <a:close/>
                  <a:moveTo>
                    <a:pt x="36" y="27"/>
                  </a:moveTo>
                  <a:cubicBezTo>
                    <a:pt x="31" y="22"/>
                    <a:pt x="31" y="22"/>
                    <a:pt x="31" y="22"/>
                  </a:cubicBezTo>
                  <a:cubicBezTo>
                    <a:pt x="26" y="27"/>
                    <a:pt x="26" y="27"/>
                    <a:pt x="26" y="27"/>
                  </a:cubicBezTo>
                  <a:lnTo>
                    <a:pt x="36" y="27"/>
                  </a:lnTo>
                  <a:close/>
                  <a:moveTo>
                    <a:pt x="28" y="21"/>
                  </a:moveTo>
                  <a:cubicBezTo>
                    <a:pt x="18" y="21"/>
                    <a:pt x="18" y="21"/>
                    <a:pt x="18" y="21"/>
                  </a:cubicBezTo>
                  <a:cubicBezTo>
                    <a:pt x="23" y="27"/>
                    <a:pt x="23" y="27"/>
                    <a:pt x="23" y="27"/>
                  </a:cubicBezTo>
                  <a:lnTo>
                    <a:pt x="28" y="21"/>
                  </a:lnTo>
                  <a:close/>
                  <a:moveTo>
                    <a:pt x="12" y="27"/>
                  </a:moveTo>
                  <a:cubicBezTo>
                    <a:pt x="21" y="27"/>
                    <a:pt x="21" y="27"/>
                    <a:pt x="21" y="27"/>
                  </a:cubicBezTo>
                  <a:cubicBezTo>
                    <a:pt x="16" y="22"/>
                    <a:pt x="16" y="22"/>
                    <a:pt x="16" y="22"/>
                  </a:cubicBezTo>
                  <a:lnTo>
                    <a:pt x="12" y="27"/>
                  </a:lnTo>
                  <a:close/>
                  <a:moveTo>
                    <a:pt x="28" y="47"/>
                  </a:moveTo>
                  <a:cubicBezTo>
                    <a:pt x="22" y="29"/>
                    <a:pt x="22" y="29"/>
                    <a:pt x="22" y="29"/>
                  </a:cubicBezTo>
                  <a:cubicBezTo>
                    <a:pt x="12" y="29"/>
                    <a:pt x="12" y="29"/>
                    <a:pt x="12" y="29"/>
                  </a:cubicBezTo>
                  <a:lnTo>
                    <a:pt x="28" y="47"/>
                  </a:lnTo>
                  <a:close/>
                  <a:moveTo>
                    <a:pt x="33" y="47"/>
                  </a:moveTo>
                  <a:cubicBezTo>
                    <a:pt x="49" y="29"/>
                    <a:pt x="49" y="29"/>
                    <a:pt x="49" y="29"/>
                  </a:cubicBezTo>
                  <a:cubicBezTo>
                    <a:pt x="39" y="29"/>
                    <a:pt x="39" y="29"/>
                    <a:pt x="39" y="29"/>
                  </a:cubicBezTo>
                  <a:lnTo>
                    <a:pt x="33" y="47"/>
                  </a:lnTo>
                  <a:close/>
                </a:path>
              </a:pathLst>
            </a:custGeom>
            <a:solidFill>
              <a:srgbClr val="71BFEB">
                <a:alpha val="33000"/>
              </a:srgbClr>
            </a:solidFill>
            <a:ln>
              <a:noFill/>
            </a:ln>
          </p:spPr>
          <p:txBody>
            <a:bodyPr vert="horz" wrap="square" lIns="68580" tIns="34291" rIns="68580" bIns="34291"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350" b="0" i="0" u="none" strike="noStrike" kern="0" cap="none" spc="0" normalizeH="0" baseline="0" noProof="0" dirty="0">
                <a:ln>
                  <a:noFill/>
                </a:ln>
                <a:solidFill>
                  <a:prstClr val="black"/>
                </a:solidFill>
                <a:effectLst/>
                <a:uLnTx/>
                <a:uFillTx/>
                <a:latin typeface="印品黑体" panose="00000500000000000000" pitchFamily="2" charset="-122"/>
              </a:endParaRPr>
            </a:p>
          </p:txBody>
        </p:sp>
        <p:sp>
          <p:nvSpPr>
            <p:cNvPr id="117" name="Freeform 52"/>
            <p:cNvSpPr>
              <a:spLocks noEditPoints="1"/>
            </p:cNvSpPr>
            <p:nvPr/>
          </p:nvSpPr>
          <p:spPr bwMode="auto">
            <a:xfrm>
              <a:off x="17147" y="9455"/>
              <a:ext cx="318" cy="299"/>
            </a:xfrm>
            <a:custGeom>
              <a:avLst/>
              <a:gdLst>
                <a:gd name="T0" fmla="*/ 23 w 68"/>
                <a:gd name="T1" fmla="*/ 5 h 67"/>
                <a:gd name="T2" fmla="*/ 7 w 68"/>
                <a:gd name="T3" fmla="*/ 11 h 67"/>
                <a:gd name="T4" fmla="*/ 7 w 68"/>
                <a:gd name="T5" fmla="*/ 67 h 67"/>
                <a:gd name="T6" fmla="*/ 38 w 68"/>
                <a:gd name="T7" fmla="*/ 62 h 67"/>
                <a:gd name="T8" fmla="*/ 49 w 68"/>
                <a:gd name="T9" fmla="*/ 56 h 67"/>
                <a:gd name="T10" fmla="*/ 64 w 68"/>
                <a:gd name="T11" fmla="*/ 47 h 67"/>
                <a:gd name="T12" fmla="*/ 60 w 68"/>
                <a:gd name="T13" fmla="*/ 0 h 67"/>
                <a:gd name="T14" fmla="*/ 52 w 68"/>
                <a:gd name="T15" fmla="*/ 51 h 67"/>
                <a:gd name="T16" fmla="*/ 59 w 68"/>
                <a:gd name="T17" fmla="*/ 44 h 67"/>
                <a:gd name="T18" fmla="*/ 56 w 68"/>
                <a:gd name="T19" fmla="*/ 41 h 67"/>
                <a:gd name="T20" fmla="*/ 56 w 68"/>
                <a:gd name="T21" fmla="*/ 51 h 67"/>
                <a:gd name="T22" fmla="*/ 50 w 68"/>
                <a:gd name="T23" fmla="*/ 43 h 67"/>
                <a:gd name="T24" fmla="*/ 33 w 68"/>
                <a:gd name="T25" fmla="*/ 45 h 67"/>
                <a:gd name="T26" fmla="*/ 48 w 68"/>
                <a:gd name="T27" fmla="*/ 53 h 67"/>
                <a:gd name="T28" fmla="*/ 26 w 68"/>
                <a:gd name="T29" fmla="*/ 7 h 67"/>
                <a:gd name="T30" fmla="*/ 65 w 68"/>
                <a:gd name="T31" fmla="*/ 7 h 67"/>
                <a:gd name="T32" fmla="*/ 56 w 68"/>
                <a:gd name="T33" fmla="*/ 39 h 67"/>
                <a:gd name="T34" fmla="*/ 9 w 68"/>
                <a:gd name="T35" fmla="*/ 23 h 67"/>
                <a:gd name="T36" fmla="*/ 12 w 68"/>
                <a:gd name="T37" fmla="*/ 30 h 67"/>
                <a:gd name="T38" fmla="*/ 10 w 68"/>
                <a:gd name="T39" fmla="*/ 32 h 67"/>
                <a:gd name="T40" fmla="*/ 10 w 68"/>
                <a:gd name="T41" fmla="*/ 38 h 67"/>
                <a:gd name="T42" fmla="*/ 12 w 68"/>
                <a:gd name="T43" fmla="*/ 40 h 67"/>
                <a:gd name="T44" fmla="*/ 9 w 68"/>
                <a:gd name="T45" fmla="*/ 47 h 67"/>
                <a:gd name="T46" fmla="*/ 12 w 68"/>
                <a:gd name="T47" fmla="*/ 54 h 67"/>
                <a:gd name="T48" fmla="*/ 9 w 68"/>
                <a:gd name="T49" fmla="*/ 55 h 67"/>
                <a:gd name="T50" fmla="*/ 19 w 68"/>
                <a:gd name="T51" fmla="*/ 61 h 67"/>
                <a:gd name="T52" fmla="*/ 25 w 68"/>
                <a:gd name="T53" fmla="*/ 64 h 67"/>
                <a:gd name="T54" fmla="*/ 3 w 68"/>
                <a:gd name="T55" fmla="*/ 19 h 67"/>
                <a:gd name="T56" fmla="*/ 12 w 68"/>
                <a:gd name="T57" fmla="*/ 22 h 67"/>
                <a:gd name="T58" fmla="*/ 34 w 68"/>
                <a:gd name="T59" fmla="*/ 61 h 67"/>
                <a:gd name="T60" fmla="*/ 19 w 68"/>
                <a:gd name="T61" fmla="*/ 59 h 67"/>
                <a:gd name="T62" fmla="*/ 19 w 68"/>
                <a:gd name="T63" fmla="*/ 8 h 67"/>
                <a:gd name="T64" fmla="*/ 21 w 68"/>
                <a:gd name="T65" fmla="*/ 17 h 67"/>
                <a:gd name="T66" fmla="*/ 24 w 68"/>
                <a:gd name="T67" fmla="*/ 19 h 67"/>
                <a:gd name="T68" fmla="*/ 20 w 68"/>
                <a:gd name="T69" fmla="*/ 26 h 67"/>
                <a:gd name="T70" fmla="*/ 24 w 68"/>
                <a:gd name="T71" fmla="*/ 33 h 67"/>
                <a:gd name="T72" fmla="*/ 21 w 68"/>
                <a:gd name="T73" fmla="*/ 35 h 67"/>
                <a:gd name="T74" fmla="*/ 21 w 68"/>
                <a:gd name="T75" fmla="*/ 41 h 67"/>
                <a:gd name="T76" fmla="*/ 24 w 68"/>
                <a:gd name="T77" fmla="*/ 43 h 67"/>
                <a:gd name="T78" fmla="*/ 21 w 68"/>
                <a:gd name="T79" fmla="*/ 49 h 67"/>
                <a:gd name="T80" fmla="*/ 24 w 68"/>
                <a:gd name="T81" fmla="*/ 51 h 67"/>
                <a:gd name="T82" fmla="*/ 38 w 68"/>
                <a:gd name="T83" fmla="*/ 57 h 67"/>
                <a:gd name="T84" fmla="*/ 40 w 68"/>
                <a:gd name="T85" fmla="*/ 58 h 67"/>
                <a:gd name="T86" fmla="*/ 40 w 68"/>
                <a:gd name="T87" fmla="*/ 55 h 67"/>
                <a:gd name="T88" fmla="*/ 40 w 68"/>
                <a:gd name="T89" fmla="*/ 58 h 67"/>
                <a:gd name="T90" fmla="*/ 33 w 68"/>
                <a:gd name="T91" fmla="*/ 13 h 67"/>
                <a:gd name="T92" fmla="*/ 58 w 68"/>
                <a:gd name="T93" fmla="*/ 11 h 67"/>
                <a:gd name="T94" fmla="*/ 58 w 68"/>
                <a:gd name="T95" fmla="*/ 21 h 67"/>
                <a:gd name="T96" fmla="*/ 33 w 68"/>
                <a:gd name="T97" fmla="*/ 19 h 67"/>
                <a:gd name="T98" fmla="*/ 59 w 68"/>
                <a:gd name="T99" fmla="*/ 28 h 67"/>
                <a:gd name="T100" fmla="*/ 32 w 68"/>
                <a:gd name="T101" fmla="*/ 28 h 67"/>
                <a:gd name="T102" fmla="*/ 59 w 68"/>
                <a:gd name="T103" fmla="*/ 28 h 67"/>
                <a:gd name="T104" fmla="*/ 33 w 68"/>
                <a:gd name="T105" fmla="*/ 37 h 67"/>
                <a:gd name="T106" fmla="*/ 58 w 68"/>
                <a:gd name="T107" fmla="*/ 35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8" h="67">
                  <a:moveTo>
                    <a:pt x="60" y="0"/>
                  </a:moveTo>
                  <a:cubicBezTo>
                    <a:pt x="31" y="0"/>
                    <a:pt x="31" y="0"/>
                    <a:pt x="31" y="0"/>
                  </a:cubicBezTo>
                  <a:cubicBezTo>
                    <a:pt x="27" y="0"/>
                    <a:pt x="24" y="2"/>
                    <a:pt x="23" y="5"/>
                  </a:cubicBezTo>
                  <a:cubicBezTo>
                    <a:pt x="19" y="5"/>
                    <a:pt x="19" y="5"/>
                    <a:pt x="19" y="5"/>
                  </a:cubicBezTo>
                  <a:cubicBezTo>
                    <a:pt x="15" y="5"/>
                    <a:pt x="13" y="8"/>
                    <a:pt x="12" y="11"/>
                  </a:cubicBezTo>
                  <a:cubicBezTo>
                    <a:pt x="7" y="11"/>
                    <a:pt x="7" y="11"/>
                    <a:pt x="7" y="11"/>
                  </a:cubicBezTo>
                  <a:cubicBezTo>
                    <a:pt x="3" y="11"/>
                    <a:pt x="0" y="14"/>
                    <a:pt x="0" y="19"/>
                  </a:cubicBezTo>
                  <a:cubicBezTo>
                    <a:pt x="0" y="60"/>
                    <a:pt x="0" y="60"/>
                    <a:pt x="0" y="60"/>
                  </a:cubicBezTo>
                  <a:cubicBezTo>
                    <a:pt x="0" y="64"/>
                    <a:pt x="3" y="67"/>
                    <a:pt x="7" y="67"/>
                  </a:cubicBezTo>
                  <a:cubicBezTo>
                    <a:pt x="25" y="67"/>
                    <a:pt x="25" y="67"/>
                    <a:pt x="25" y="67"/>
                  </a:cubicBezTo>
                  <a:cubicBezTo>
                    <a:pt x="29" y="67"/>
                    <a:pt x="33" y="66"/>
                    <a:pt x="35" y="64"/>
                  </a:cubicBezTo>
                  <a:cubicBezTo>
                    <a:pt x="38" y="62"/>
                    <a:pt x="38" y="62"/>
                    <a:pt x="38" y="62"/>
                  </a:cubicBezTo>
                  <a:cubicBezTo>
                    <a:pt x="41" y="62"/>
                    <a:pt x="45" y="60"/>
                    <a:pt x="47" y="59"/>
                  </a:cubicBezTo>
                  <a:cubicBezTo>
                    <a:pt x="48" y="57"/>
                    <a:pt x="48" y="57"/>
                    <a:pt x="48" y="57"/>
                  </a:cubicBezTo>
                  <a:cubicBezTo>
                    <a:pt x="49" y="56"/>
                    <a:pt x="49" y="56"/>
                    <a:pt x="49" y="56"/>
                  </a:cubicBezTo>
                  <a:cubicBezTo>
                    <a:pt x="53" y="56"/>
                    <a:pt x="57" y="55"/>
                    <a:pt x="59" y="53"/>
                  </a:cubicBezTo>
                  <a:cubicBezTo>
                    <a:pt x="62" y="50"/>
                    <a:pt x="62" y="50"/>
                    <a:pt x="62" y="50"/>
                  </a:cubicBezTo>
                  <a:cubicBezTo>
                    <a:pt x="64" y="47"/>
                    <a:pt x="64" y="47"/>
                    <a:pt x="64" y="47"/>
                  </a:cubicBezTo>
                  <a:cubicBezTo>
                    <a:pt x="66" y="46"/>
                    <a:pt x="68" y="41"/>
                    <a:pt x="68" y="38"/>
                  </a:cubicBezTo>
                  <a:cubicBezTo>
                    <a:pt x="68" y="7"/>
                    <a:pt x="68" y="7"/>
                    <a:pt x="68" y="7"/>
                  </a:cubicBezTo>
                  <a:cubicBezTo>
                    <a:pt x="68" y="3"/>
                    <a:pt x="64" y="0"/>
                    <a:pt x="60" y="0"/>
                  </a:cubicBezTo>
                  <a:close/>
                  <a:moveTo>
                    <a:pt x="52" y="53"/>
                  </a:moveTo>
                  <a:cubicBezTo>
                    <a:pt x="52" y="52"/>
                    <a:pt x="52" y="52"/>
                    <a:pt x="52" y="52"/>
                  </a:cubicBezTo>
                  <a:cubicBezTo>
                    <a:pt x="52" y="52"/>
                    <a:pt x="52" y="51"/>
                    <a:pt x="52" y="51"/>
                  </a:cubicBezTo>
                  <a:cubicBezTo>
                    <a:pt x="52" y="45"/>
                    <a:pt x="52" y="45"/>
                    <a:pt x="52" y="45"/>
                  </a:cubicBezTo>
                  <a:cubicBezTo>
                    <a:pt x="58" y="45"/>
                    <a:pt x="58" y="45"/>
                    <a:pt x="58" y="45"/>
                  </a:cubicBezTo>
                  <a:cubicBezTo>
                    <a:pt x="59" y="45"/>
                    <a:pt x="59" y="45"/>
                    <a:pt x="59" y="44"/>
                  </a:cubicBezTo>
                  <a:cubicBezTo>
                    <a:pt x="59" y="44"/>
                    <a:pt x="59" y="43"/>
                    <a:pt x="58" y="43"/>
                  </a:cubicBezTo>
                  <a:cubicBezTo>
                    <a:pt x="52" y="43"/>
                    <a:pt x="52" y="43"/>
                    <a:pt x="52" y="43"/>
                  </a:cubicBezTo>
                  <a:cubicBezTo>
                    <a:pt x="53" y="42"/>
                    <a:pt x="54" y="41"/>
                    <a:pt x="56" y="41"/>
                  </a:cubicBezTo>
                  <a:cubicBezTo>
                    <a:pt x="64" y="41"/>
                    <a:pt x="64" y="41"/>
                    <a:pt x="64" y="41"/>
                  </a:cubicBezTo>
                  <a:cubicBezTo>
                    <a:pt x="64" y="43"/>
                    <a:pt x="63" y="45"/>
                    <a:pt x="62" y="45"/>
                  </a:cubicBezTo>
                  <a:cubicBezTo>
                    <a:pt x="56" y="51"/>
                    <a:pt x="56" y="51"/>
                    <a:pt x="56" y="51"/>
                  </a:cubicBezTo>
                  <a:cubicBezTo>
                    <a:pt x="56" y="52"/>
                    <a:pt x="54" y="52"/>
                    <a:pt x="52" y="53"/>
                  </a:cubicBezTo>
                  <a:close/>
                  <a:moveTo>
                    <a:pt x="56" y="39"/>
                  </a:moveTo>
                  <a:cubicBezTo>
                    <a:pt x="53" y="39"/>
                    <a:pt x="51" y="41"/>
                    <a:pt x="50" y="43"/>
                  </a:cubicBezTo>
                  <a:cubicBezTo>
                    <a:pt x="33" y="43"/>
                    <a:pt x="33" y="43"/>
                    <a:pt x="33" y="43"/>
                  </a:cubicBezTo>
                  <a:cubicBezTo>
                    <a:pt x="32" y="43"/>
                    <a:pt x="32" y="44"/>
                    <a:pt x="32" y="44"/>
                  </a:cubicBezTo>
                  <a:cubicBezTo>
                    <a:pt x="32" y="45"/>
                    <a:pt x="32" y="45"/>
                    <a:pt x="33" y="45"/>
                  </a:cubicBezTo>
                  <a:cubicBezTo>
                    <a:pt x="50" y="45"/>
                    <a:pt x="50" y="45"/>
                    <a:pt x="50" y="45"/>
                  </a:cubicBezTo>
                  <a:cubicBezTo>
                    <a:pt x="50" y="51"/>
                    <a:pt x="50" y="51"/>
                    <a:pt x="50" y="51"/>
                  </a:cubicBezTo>
                  <a:cubicBezTo>
                    <a:pt x="48" y="53"/>
                    <a:pt x="48" y="53"/>
                    <a:pt x="48" y="53"/>
                  </a:cubicBezTo>
                  <a:cubicBezTo>
                    <a:pt x="31" y="53"/>
                    <a:pt x="31" y="53"/>
                    <a:pt x="31" y="53"/>
                  </a:cubicBezTo>
                  <a:cubicBezTo>
                    <a:pt x="28" y="53"/>
                    <a:pt x="26" y="51"/>
                    <a:pt x="26" y="49"/>
                  </a:cubicBezTo>
                  <a:cubicBezTo>
                    <a:pt x="26" y="7"/>
                    <a:pt x="26" y="7"/>
                    <a:pt x="26" y="7"/>
                  </a:cubicBezTo>
                  <a:cubicBezTo>
                    <a:pt x="26" y="5"/>
                    <a:pt x="28" y="3"/>
                    <a:pt x="31" y="3"/>
                  </a:cubicBezTo>
                  <a:cubicBezTo>
                    <a:pt x="60" y="3"/>
                    <a:pt x="60" y="3"/>
                    <a:pt x="60" y="3"/>
                  </a:cubicBezTo>
                  <a:cubicBezTo>
                    <a:pt x="63" y="3"/>
                    <a:pt x="65" y="5"/>
                    <a:pt x="65" y="7"/>
                  </a:cubicBezTo>
                  <a:cubicBezTo>
                    <a:pt x="65" y="38"/>
                    <a:pt x="65" y="38"/>
                    <a:pt x="65" y="38"/>
                  </a:cubicBezTo>
                  <a:cubicBezTo>
                    <a:pt x="65" y="38"/>
                    <a:pt x="65" y="39"/>
                    <a:pt x="65" y="39"/>
                  </a:cubicBezTo>
                  <a:lnTo>
                    <a:pt x="56" y="39"/>
                  </a:lnTo>
                  <a:close/>
                  <a:moveTo>
                    <a:pt x="12" y="22"/>
                  </a:moveTo>
                  <a:cubicBezTo>
                    <a:pt x="10" y="22"/>
                    <a:pt x="10" y="22"/>
                    <a:pt x="10" y="22"/>
                  </a:cubicBezTo>
                  <a:cubicBezTo>
                    <a:pt x="9" y="22"/>
                    <a:pt x="9" y="23"/>
                    <a:pt x="9" y="23"/>
                  </a:cubicBezTo>
                  <a:cubicBezTo>
                    <a:pt x="9" y="24"/>
                    <a:pt x="9" y="24"/>
                    <a:pt x="10" y="24"/>
                  </a:cubicBezTo>
                  <a:cubicBezTo>
                    <a:pt x="12" y="24"/>
                    <a:pt x="12" y="24"/>
                    <a:pt x="12" y="24"/>
                  </a:cubicBezTo>
                  <a:cubicBezTo>
                    <a:pt x="12" y="30"/>
                    <a:pt x="12" y="30"/>
                    <a:pt x="12" y="30"/>
                  </a:cubicBezTo>
                  <a:cubicBezTo>
                    <a:pt x="10" y="30"/>
                    <a:pt x="10" y="30"/>
                    <a:pt x="10" y="30"/>
                  </a:cubicBezTo>
                  <a:cubicBezTo>
                    <a:pt x="9" y="30"/>
                    <a:pt x="9" y="31"/>
                    <a:pt x="9" y="31"/>
                  </a:cubicBezTo>
                  <a:cubicBezTo>
                    <a:pt x="9" y="32"/>
                    <a:pt x="9" y="32"/>
                    <a:pt x="10" y="32"/>
                  </a:cubicBezTo>
                  <a:cubicBezTo>
                    <a:pt x="12" y="32"/>
                    <a:pt x="12" y="32"/>
                    <a:pt x="12" y="32"/>
                  </a:cubicBezTo>
                  <a:cubicBezTo>
                    <a:pt x="12" y="38"/>
                    <a:pt x="12" y="38"/>
                    <a:pt x="12" y="38"/>
                  </a:cubicBezTo>
                  <a:cubicBezTo>
                    <a:pt x="10" y="38"/>
                    <a:pt x="10" y="38"/>
                    <a:pt x="10" y="38"/>
                  </a:cubicBezTo>
                  <a:cubicBezTo>
                    <a:pt x="9" y="38"/>
                    <a:pt x="9" y="39"/>
                    <a:pt x="9" y="39"/>
                  </a:cubicBezTo>
                  <a:cubicBezTo>
                    <a:pt x="9" y="40"/>
                    <a:pt x="9" y="40"/>
                    <a:pt x="10" y="40"/>
                  </a:cubicBezTo>
                  <a:cubicBezTo>
                    <a:pt x="12" y="40"/>
                    <a:pt x="12" y="40"/>
                    <a:pt x="12" y="40"/>
                  </a:cubicBezTo>
                  <a:cubicBezTo>
                    <a:pt x="12" y="46"/>
                    <a:pt x="12" y="46"/>
                    <a:pt x="12" y="46"/>
                  </a:cubicBezTo>
                  <a:cubicBezTo>
                    <a:pt x="10" y="46"/>
                    <a:pt x="10" y="46"/>
                    <a:pt x="10" y="46"/>
                  </a:cubicBezTo>
                  <a:cubicBezTo>
                    <a:pt x="9" y="46"/>
                    <a:pt x="9" y="47"/>
                    <a:pt x="9" y="47"/>
                  </a:cubicBezTo>
                  <a:cubicBezTo>
                    <a:pt x="9" y="48"/>
                    <a:pt x="9" y="48"/>
                    <a:pt x="10" y="48"/>
                  </a:cubicBezTo>
                  <a:cubicBezTo>
                    <a:pt x="12" y="48"/>
                    <a:pt x="12" y="48"/>
                    <a:pt x="12" y="48"/>
                  </a:cubicBezTo>
                  <a:cubicBezTo>
                    <a:pt x="12" y="54"/>
                    <a:pt x="12" y="54"/>
                    <a:pt x="12" y="54"/>
                  </a:cubicBezTo>
                  <a:cubicBezTo>
                    <a:pt x="12" y="54"/>
                    <a:pt x="12" y="54"/>
                    <a:pt x="12" y="54"/>
                  </a:cubicBezTo>
                  <a:cubicBezTo>
                    <a:pt x="10" y="54"/>
                    <a:pt x="10" y="54"/>
                    <a:pt x="10" y="54"/>
                  </a:cubicBezTo>
                  <a:cubicBezTo>
                    <a:pt x="9" y="54"/>
                    <a:pt x="9" y="55"/>
                    <a:pt x="9" y="55"/>
                  </a:cubicBezTo>
                  <a:cubicBezTo>
                    <a:pt x="9" y="56"/>
                    <a:pt x="9" y="56"/>
                    <a:pt x="10" y="56"/>
                  </a:cubicBezTo>
                  <a:cubicBezTo>
                    <a:pt x="13" y="56"/>
                    <a:pt x="13" y="56"/>
                    <a:pt x="13" y="56"/>
                  </a:cubicBezTo>
                  <a:cubicBezTo>
                    <a:pt x="14" y="59"/>
                    <a:pt x="16" y="61"/>
                    <a:pt x="19" y="61"/>
                  </a:cubicBezTo>
                  <a:cubicBezTo>
                    <a:pt x="27" y="61"/>
                    <a:pt x="27" y="61"/>
                    <a:pt x="27" y="61"/>
                  </a:cubicBezTo>
                  <a:cubicBezTo>
                    <a:pt x="27" y="64"/>
                    <a:pt x="27" y="64"/>
                    <a:pt x="27" y="64"/>
                  </a:cubicBezTo>
                  <a:cubicBezTo>
                    <a:pt x="26" y="64"/>
                    <a:pt x="26" y="64"/>
                    <a:pt x="25" y="64"/>
                  </a:cubicBezTo>
                  <a:cubicBezTo>
                    <a:pt x="7" y="64"/>
                    <a:pt x="7" y="64"/>
                    <a:pt x="7" y="64"/>
                  </a:cubicBezTo>
                  <a:cubicBezTo>
                    <a:pt x="5" y="64"/>
                    <a:pt x="3" y="62"/>
                    <a:pt x="3" y="60"/>
                  </a:cubicBezTo>
                  <a:cubicBezTo>
                    <a:pt x="3" y="19"/>
                    <a:pt x="3" y="19"/>
                    <a:pt x="3" y="19"/>
                  </a:cubicBezTo>
                  <a:cubicBezTo>
                    <a:pt x="3" y="16"/>
                    <a:pt x="5" y="14"/>
                    <a:pt x="7" y="14"/>
                  </a:cubicBezTo>
                  <a:cubicBezTo>
                    <a:pt x="12" y="14"/>
                    <a:pt x="12" y="14"/>
                    <a:pt x="12" y="14"/>
                  </a:cubicBezTo>
                  <a:lnTo>
                    <a:pt x="12" y="22"/>
                  </a:lnTo>
                  <a:close/>
                  <a:moveTo>
                    <a:pt x="29" y="64"/>
                  </a:moveTo>
                  <a:cubicBezTo>
                    <a:pt x="29" y="61"/>
                    <a:pt x="29" y="61"/>
                    <a:pt x="29" y="61"/>
                  </a:cubicBezTo>
                  <a:cubicBezTo>
                    <a:pt x="34" y="61"/>
                    <a:pt x="34" y="61"/>
                    <a:pt x="34" y="61"/>
                  </a:cubicBezTo>
                  <a:cubicBezTo>
                    <a:pt x="33" y="62"/>
                    <a:pt x="33" y="62"/>
                    <a:pt x="33" y="62"/>
                  </a:cubicBezTo>
                  <a:cubicBezTo>
                    <a:pt x="32" y="63"/>
                    <a:pt x="31" y="63"/>
                    <a:pt x="29" y="64"/>
                  </a:cubicBezTo>
                  <a:close/>
                  <a:moveTo>
                    <a:pt x="19" y="59"/>
                  </a:moveTo>
                  <a:cubicBezTo>
                    <a:pt x="16" y="59"/>
                    <a:pt x="14" y="57"/>
                    <a:pt x="14" y="54"/>
                  </a:cubicBezTo>
                  <a:cubicBezTo>
                    <a:pt x="14" y="13"/>
                    <a:pt x="14" y="13"/>
                    <a:pt x="14" y="13"/>
                  </a:cubicBezTo>
                  <a:cubicBezTo>
                    <a:pt x="14" y="10"/>
                    <a:pt x="16" y="8"/>
                    <a:pt x="19" y="8"/>
                  </a:cubicBezTo>
                  <a:cubicBezTo>
                    <a:pt x="24" y="8"/>
                    <a:pt x="24" y="8"/>
                    <a:pt x="24" y="8"/>
                  </a:cubicBezTo>
                  <a:cubicBezTo>
                    <a:pt x="24" y="17"/>
                    <a:pt x="24" y="17"/>
                    <a:pt x="24" y="17"/>
                  </a:cubicBezTo>
                  <a:cubicBezTo>
                    <a:pt x="21" y="17"/>
                    <a:pt x="21" y="17"/>
                    <a:pt x="21" y="17"/>
                  </a:cubicBezTo>
                  <a:cubicBezTo>
                    <a:pt x="21" y="17"/>
                    <a:pt x="20" y="17"/>
                    <a:pt x="20" y="18"/>
                  </a:cubicBezTo>
                  <a:cubicBezTo>
                    <a:pt x="20" y="18"/>
                    <a:pt x="21" y="19"/>
                    <a:pt x="21" y="19"/>
                  </a:cubicBezTo>
                  <a:cubicBezTo>
                    <a:pt x="24" y="19"/>
                    <a:pt x="24" y="19"/>
                    <a:pt x="24" y="19"/>
                  </a:cubicBezTo>
                  <a:cubicBezTo>
                    <a:pt x="24" y="25"/>
                    <a:pt x="24" y="25"/>
                    <a:pt x="24" y="25"/>
                  </a:cubicBezTo>
                  <a:cubicBezTo>
                    <a:pt x="21" y="25"/>
                    <a:pt x="21" y="25"/>
                    <a:pt x="21" y="25"/>
                  </a:cubicBezTo>
                  <a:cubicBezTo>
                    <a:pt x="21" y="25"/>
                    <a:pt x="20" y="25"/>
                    <a:pt x="20" y="26"/>
                  </a:cubicBezTo>
                  <a:cubicBezTo>
                    <a:pt x="20" y="26"/>
                    <a:pt x="21" y="27"/>
                    <a:pt x="21" y="27"/>
                  </a:cubicBezTo>
                  <a:cubicBezTo>
                    <a:pt x="24" y="27"/>
                    <a:pt x="24" y="27"/>
                    <a:pt x="24" y="27"/>
                  </a:cubicBezTo>
                  <a:cubicBezTo>
                    <a:pt x="24" y="33"/>
                    <a:pt x="24" y="33"/>
                    <a:pt x="24" y="33"/>
                  </a:cubicBezTo>
                  <a:cubicBezTo>
                    <a:pt x="21" y="33"/>
                    <a:pt x="21" y="33"/>
                    <a:pt x="21" y="33"/>
                  </a:cubicBezTo>
                  <a:cubicBezTo>
                    <a:pt x="21" y="33"/>
                    <a:pt x="20" y="33"/>
                    <a:pt x="20" y="34"/>
                  </a:cubicBezTo>
                  <a:cubicBezTo>
                    <a:pt x="20" y="34"/>
                    <a:pt x="21" y="35"/>
                    <a:pt x="21" y="35"/>
                  </a:cubicBezTo>
                  <a:cubicBezTo>
                    <a:pt x="24" y="35"/>
                    <a:pt x="24" y="35"/>
                    <a:pt x="24" y="35"/>
                  </a:cubicBezTo>
                  <a:cubicBezTo>
                    <a:pt x="24" y="41"/>
                    <a:pt x="24" y="41"/>
                    <a:pt x="24" y="41"/>
                  </a:cubicBezTo>
                  <a:cubicBezTo>
                    <a:pt x="21" y="41"/>
                    <a:pt x="21" y="41"/>
                    <a:pt x="21" y="41"/>
                  </a:cubicBezTo>
                  <a:cubicBezTo>
                    <a:pt x="21" y="41"/>
                    <a:pt x="20" y="41"/>
                    <a:pt x="20" y="42"/>
                  </a:cubicBezTo>
                  <a:cubicBezTo>
                    <a:pt x="20" y="42"/>
                    <a:pt x="21" y="43"/>
                    <a:pt x="21" y="43"/>
                  </a:cubicBezTo>
                  <a:cubicBezTo>
                    <a:pt x="24" y="43"/>
                    <a:pt x="24" y="43"/>
                    <a:pt x="24" y="43"/>
                  </a:cubicBezTo>
                  <a:cubicBezTo>
                    <a:pt x="24" y="49"/>
                    <a:pt x="24" y="49"/>
                    <a:pt x="24" y="49"/>
                  </a:cubicBezTo>
                  <a:cubicBezTo>
                    <a:pt x="24" y="49"/>
                    <a:pt x="24" y="49"/>
                    <a:pt x="24" y="49"/>
                  </a:cubicBezTo>
                  <a:cubicBezTo>
                    <a:pt x="21" y="49"/>
                    <a:pt x="21" y="49"/>
                    <a:pt x="21" y="49"/>
                  </a:cubicBezTo>
                  <a:cubicBezTo>
                    <a:pt x="21" y="49"/>
                    <a:pt x="20" y="49"/>
                    <a:pt x="20" y="50"/>
                  </a:cubicBezTo>
                  <a:cubicBezTo>
                    <a:pt x="20" y="50"/>
                    <a:pt x="21" y="51"/>
                    <a:pt x="21" y="51"/>
                  </a:cubicBezTo>
                  <a:cubicBezTo>
                    <a:pt x="24" y="51"/>
                    <a:pt x="24" y="51"/>
                    <a:pt x="24" y="51"/>
                  </a:cubicBezTo>
                  <a:cubicBezTo>
                    <a:pt x="25" y="53"/>
                    <a:pt x="28" y="55"/>
                    <a:pt x="31" y="55"/>
                  </a:cubicBezTo>
                  <a:cubicBezTo>
                    <a:pt x="38" y="55"/>
                    <a:pt x="38" y="55"/>
                    <a:pt x="38" y="55"/>
                  </a:cubicBezTo>
                  <a:cubicBezTo>
                    <a:pt x="38" y="57"/>
                    <a:pt x="38" y="57"/>
                    <a:pt x="38" y="57"/>
                  </a:cubicBezTo>
                  <a:cubicBezTo>
                    <a:pt x="37" y="59"/>
                    <a:pt x="37" y="59"/>
                    <a:pt x="37" y="59"/>
                  </a:cubicBezTo>
                  <a:lnTo>
                    <a:pt x="19" y="59"/>
                  </a:lnTo>
                  <a:close/>
                  <a:moveTo>
                    <a:pt x="40" y="58"/>
                  </a:moveTo>
                  <a:cubicBezTo>
                    <a:pt x="40" y="58"/>
                    <a:pt x="40" y="58"/>
                    <a:pt x="40" y="58"/>
                  </a:cubicBezTo>
                  <a:cubicBezTo>
                    <a:pt x="41" y="57"/>
                    <a:pt x="41" y="57"/>
                    <a:pt x="40" y="57"/>
                  </a:cubicBezTo>
                  <a:cubicBezTo>
                    <a:pt x="40" y="55"/>
                    <a:pt x="40" y="55"/>
                    <a:pt x="40" y="55"/>
                  </a:cubicBezTo>
                  <a:cubicBezTo>
                    <a:pt x="46" y="55"/>
                    <a:pt x="46" y="55"/>
                    <a:pt x="46" y="55"/>
                  </a:cubicBezTo>
                  <a:cubicBezTo>
                    <a:pt x="45" y="56"/>
                    <a:pt x="45" y="56"/>
                    <a:pt x="45" y="56"/>
                  </a:cubicBezTo>
                  <a:cubicBezTo>
                    <a:pt x="44" y="57"/>
                    <a:pt x="42" y="58"/>
                    <a:pt x="40" y="58"/>
                  </a:cubicBezTo>
                  <a:close/>
                  <a:moveTo>
                    <a:pt x="59" y="12"/>
                  </a:moveTo>
                  <a:cubicBezTo>
                    <a:pt x="59" y="12"/>
                    <a:pt x="59" y="13"/>
                    <a:pt x="58" y="13"/>
                  </a:cubicBezTo>
                  <a:cubicBezTo>
                    <a:pt x="33" y="13"/>
                    <a:pt x="33" y="13"/>
                    <a:pt x="33" y="13"/>
                  </a:cubicBezTo>
                  <a:cubicBezTo>
                    <a:pt x="32" y="13"/>
                    <a:pt x="32" y="12"/>
                    <a:pt x="32" y="12"/>
                  </a:cubicBezTo>
                  <a:cubicBezTo>
                    <a:pt x="32" y="11"/>
                    <a:pt x="32" y="11"/>
                    <a:pt x="33" y="11"/>
                  </a:cubicBezTo>
                  <a:cubicBezTo>
                    <a:pt x="58" y="11"/>
                    <a:pt x="58" y="11"/>
                    <a:pt x="58" y="11"/>
                  </a:cubicBezTo>
                  <a:cubicBezTo>
                    <a:pt x="59" y="11"/>
                    <a:pt x="59" y="11"/>
                    <a:pt x="59" y="12"/>
                  </a:cubicBezTo>
                  <a:close/>
                  <a:moveTo>
                    <a:pt x="59" y="20"/>
                  </a:moveTo>
                  <a:cubicBezTo>
                    <a:pt x="59" y="21"/>
                    <a:pt x="59" y="21"/>
                    <a:pt x="58" y="21"/>
                  </a:cubicBezTo>
                  <a:cubicBezTo>
                    <a:pt x="33" y="21"/>
                    <a:pt x="33" y="21"/>
                    <a:pt x="33" y="21"/>
                  </a:cubicBezTo>
                  <a:cubicBezTo>
                    <a:pt x="32" y="21"/>
                    <a:pt x="32" y="21"/>
                    <a:pt x="32" y="20"/>
                  </a:cubicBezTo>
                  <a:cubicBezTo>
                    <a:pt x="32" y="19"/>
                    <a:pt x="32" y="19"/>
                    <a:pt x="33" y="19"/>
                  </a:cubicBezTo>
                  <a:cubicBezTo>
                    <a:pt x="58" y="19"/>
                    <a:pt x="58" y="19"/>
                    <a:pt x="58" y="19"/>
                  </a:cubicBezTo>
                  <a:cubicBezTo>
                    <a:pt x="59" y="19"/>
                    <a:pt x="59" y="19"/>
                    <a:pt x="59" y="20"/>
                  </a:cubicBezTo>
                  <a:close/>
                  <a:moveTo>
                    <a:pt x="59" y="28"/>
                  </a:moveTo>
                  <a:cubicBezTo>
                    <a:pt x="59" y="29"/>
                    <a:pt x="59" y="29"/>
                    <a:pt x="58" y="29"/>
                  </a:cubicBezTo>
                  <a:cubicBezTo>
                    <a:pt x="33" y="29"/>
                    <a:pt x="33" y="29"/>
                    <a:pt x="33" y="29"/>
                  </a:cubicBezTo>
                  <a:cubicBezTo>
                    <a:pt x="32" y="29"/>
                    <a:pt x="32" y="29"/>
                    <a:pt x="32" y="28"/>
                  </a:cubicBezTo>
                  <a:cubicBezTo>
                    <a:pt x="32" y="27"/>
                    <a:pt x="32" y="27"/>
                    <a:pt x="33" y="27"/>
                  </a:cubicBezTo>
                  <a:cubicBezTo>
                    <a:pt x="58" y="27"/>
                    <a:pt x="58" y="27"/>
                    <a:pt x="58" y="27"/>
                  </a:cubicBezTo>
                  <a:cubicBezTo>
                    <a:pt x="59" y="27"/>
                    <a:pt x="59" y="27"/>
                    <a:pt x="59" y="28"/>
                  </a:cubicBezTo>
                  <a:close/>
                  <a:moveTo>
                    <a:pt x="59" y="36"/>
                  </a:moveTo>
                  <a:cubicBezTo>
                    <a:pt x="59" y="37"/>
                    <a:pt x="59" y="37"/>
                    <a:pt x="58" y="37"/>
                  </a:cubicBezTo>
                  <a:cubicBezTo>
                    <a:pt x="33" y="37"/>
                    <a:pt x="33" y="37"/>
                    <a:pt x="33" y="37"/>
                  </a:cubicBezTo>
                  <a:cubicBezTo>
                    <a:pt x="32" y="37"/>
                    <a:pt x="32" y="37"/>
                    <a:pt x="32" y="36"/>
                  </a:cubicBezTo>
                  <a:cubicBezTo>
                    <a:pt x="32" y="36"/>
                    <a:pt x="32" y="35"/>
                    <a:pt x="33" y="35"/>
                  </a:cubicBezTo>
                  <a:cubicBezTo>
                    <a:pt x="58" y="35"/>
                    <a:pt x="58" y="35"/>
                    <a:pt x="58" y="35"/>
                  </a:cubicBezTo>
                  <a:cubicBezTo>
                    <a:pt x="59" y="35"/>
                    <a:pt x="59" y="36"/>
                    <a:pt x="59" y="36"/>
                  </a:cubicBezTo>
                  <a:close/>
                </a:path>
              </a:pathLst>
            </a:custGeom>
            <a:solidFill>
              <a:srgbClr val="71BFEB">
                <a:alpha val="33000"/>
              </a:srgbClr>
            </a:solidFill>
            <a:ln>
              <a:noFill/>
            </a:ln>
          </p:spPr>
          <p:txBody>
            <a:bodyPr vert="horz" wrap="square" lIns="68580" tIns="34291" rIns="68580" bIns="34291"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350" b="0" i="0" u="none" strike="noStrike" kern="0" cap="none" spc="0" normalizeH="0" baseline="0" noProof="0" dirty="0">
                <a:ln>
                  <a:noFill/>
                </a:ln>
                <a:solidFill>
                  <a:prstClr val="black"/>
                </a:solidFill>
                <a:effectLst/>
                <a:uLnTx/>
                <a:uFillTx/>
                <a:latin typeface="印品黑体" panose="00000500000000000000" pitchFamily="2" charset="-122"/>
              </a:endParaRPr>
            </a:p>
          </p:txBody>
        </p:sp>
        <p:sp>
          <p:nvSpPr>
            <p:cNvPr id="118" name="Freeform 28"/>
            <p:cNvSpPr>
              <a:spLocks noEditPoints="1"/>
            </p:cNvSpPr>
            <p:nvPr/>
          </p:nvSpPr>
          <p:spPr bwMode="auto">
            <a:xfrm>
              <a:off x="4573" y="9353"/>
              <a:ext cx="532" cy="432"/>
            </a:xfrm>
            <a:custGeom>
              <a:avLst/>
              <a:gdLst>
                <a:gd name="T0" fmla="*/ 26 w 74"/>
                <a:gd name="T1" fmla="*/ 0 h 60"/>
                <a:gd name="T2" fmla="*/ 19 w 74"/>
                <a:gd name="T3" fmla="*/ 53 h 60"/>
                <a:gd name="T4" fmla="*/ 49 w 74"/>
                <a:gd name="T5" fmla="*/ 60 h 60"/>
                <a:gd name="T6" fmla="*/ 56 w 74"/>
                <a:gd name="T7" fmla="*/ 7 h 60"/>
                <a:gd name="T8" fmla="*/ 53 w 74"/>
                <a:gd name="T9" fmla="*/ 7 h 60"/>
                <a:gd name="T10" fmla="*/ 49 w 74"/>
                <a:gd name="T11" fmla="*/ 57 h 60"/>
                <a:gd name="T12" fmla="*/ 22 w 74"/>
                <a:gd name="T13" fmla="*/ 53 h 60"/>
                <a:gd name="T14" fmla="*/ 26 w 74"/>
                <a:gd name="T15" fmla="*/ 3 h 60"/>
                <a:gd name="T16" fmla="*/ 53 w 74"/>
                <a:gd name="T17" fmla="*/ 7 h 60"/>
                <a:gd name="T18" fmla="*/ 25 w 74"/>
                <a:gd name="T19" fmla="*/ 6 h 60"/>
                <a:gd name="T20" fmla="*/ 24 w 74"/>
                <a:gd name="T21" fmla="*/ 50 h 60"/>
                <a:gd name="T22" fmla="*/ 50 w 74"/>
                <a:gd name="T23" fmla="*/ 51 h 60"/>
                <a:gd name="T24" fmla="*/ 51 w 74"/>
                <a:gd name="T25" fmla="*/ 7 h 60"/>
                <a:gd name="T26" fmla="*/ 49 w 74"/>
                <a:gd name="T27" fmla="*/ 49 h 60"/>
                <a:gd name="T28" fmla="*/ 26 w 74"/>
                <a:gd name="T29" fmla="*/ 8 h 60"/>
                <a:gd name="T30" fmla="*/ 49 w 74"/>
                <a:gd name="T31" fmla="*/ 49 h 60"/>
                <a:gd name="T32" fmla="*/ 37 w 74"/>
                <a:gd name="T33" fmla="*/ 56 h 60"/>
                <a:gd name="T34" fmla="*/ 37 w 74"/>
                <a:gd name="T35" fmla="*/ 52 h 60"/>
                <a:gd name="T36" fmla="*/ 74 w 74"/>
                <a:gd name="T37" fmla="*/ 23 h 60"/>
                <a:gd name="T38" fmla="*/ 67 w 74"/>
                <a:gd name="T39" fmla="*/ 41 h 60"/>
                <a:gd name="T40" fmla="*/ 66 w 74"/>
                <a:gd name="T41" fmla="*/ 39 h 60"/>
                <a:gd name="T42" fmla="*/ 66 w 74"/>
                <a:gd name="T43" fmla="*/ 7 h 60"/>
                <a:gd name="T44" fmla="*/ 68 w 74"/>
                <a:gd name="T45" fmla="*/ 6 h 60"/>
                <a:gd name="T46" fmla="*/ 69 w 74"/>
                <a:gd name="T47" fmla="*/ 23 h 60"/>
                <a:gd name="T48" fmla="*/ 64 w 74"/>
                <a:gd name="T49" fmla="*/ 37 h 60"/>
                <a:gd name="T50" fmla="*/ 63 w 74"/>
                <a:gd name="T51" fmla="*/ 35 h 60"/>
                <a:gd name="T52" fmla="*/ 63 w 74"/>
                <a:gd name="T53" fmla="*/ 11 h 60"/>
                <a:gd name="T54" fmla="*/ 65 w 74"/>
                <a:gd name="T55" fmla="*/ 10 h 60"/>
                <a:gd name="T56" fmla="*/ 64 w 74"/>
                <a:gd name="T57" fmla="*/ 23 h 60"/>
                <a:gd name="T58" fmla="*/ 60 w 74"/>
                <a:gd name="T59" fmla="*/ 33 h 60"/>
                <a:gd name="T60" fmla="*/ 60 w 74"/>
                <a:gd name="T61" fmla="*/ 31 h 60"/>
                <a:gd name="T62" fmla="*/ 60 w 74"/>
                <a:gd name="T63" fmla="*/ 15 h 60"/>
                <a:gd name="T64" fmla="*/ 61 w 74"/>
                <a:gd name="T65" fmla="*/ 14 h 60"/>
                <a:gd name="T66" fmla="*/ 8 w 74"/>
                <a:gd name="T67" fmla="*/ 39 h 60"/>
                <a:gd name="T68" fmla="*/ 7 w 74"/>
                <a:gd name="T69" fmla="*/ 41 h 60"/>
                <a:gd name="T70" fmla="*/ 0 w 74"/>
                <a:gd name="T71" fmla="*/ 23 h 60"/>
                <a:gd name="T72" fmla="*/ 8 w 74"/>
                <a:gd name="T73" fmla="*/ 6 h 60"/>
                <a:gd name="T74" fmla="*/ 2 w 74"/>
                <a:gd name="T75" fmla="*/ 23 h 60"/>
                <a:gd name="T76" fmla="*/ 12 w 74"/>
                <a:gd name="T77" fmla="*/ 35 h 60"/>
                <a:gd name="T78" fmla="*/ 11 w 74"/>
                <a:gd name="T79" fmla="*/ 37 h 60"/>
                <a:gd name="T80" fmla="*/ 6 w 74"/>
                <a:gd name="T81" fmla="*/ 23 h 60"/>
                <a:gd name="T82" fmla="*/ 11 w 74"/>
                <a:gd name="T83" fmla="*/ 10 h 60"/>
                <a:gd name="T84" fmla="*/ 8 w 74"/>
                <a:gd name="T85" fmla="*/ 23 h 60"/>
                <a:gd name="T86" fmla="*/ 15 w 74"/>
                <a:gd name="T87" fmla="*/ 15 h 60"/>
                <a:gd name="T88" fmla="*/ 15 w 74"/>
                <a:gd name="T89" fmla="*/ 31 h 60"/>
                <a:gd name="T90" fmla="*/ 14 w 74"/>
                <a:gd name="T91" fmla="*/ 33 h 60"/>
                <a:gd name="T92" fmla="*/ 11 w 74"/>
                <a:gd name="T93" fmla="*/ 23 h 60"/>
                <a:gd name="T94" fmla="*/ 15 w 74"/>
                <a:gd name="T95" fmla="*/ 1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4" h="60">
                  <a:moveTo>
                    <a:pt x="49" y="0"/>
                  </a:moveTo>
                  <a:cubicBezTo>
                    <a:pt x="26" y="0"/>
                    <a:pt x="26" y="0"/>
                    <a:pt x="26" y="0"/>
                  </a:cubicBezTo>
                  <a:cubicBezTo>
                    <a:pt x="22" y="0"/>
                    <a:pt x="19" y="3"/>
                    <a:pt x="19" y="7"/>
                  </a:cubicBezTo>
                  <a:cubicBezTo>
                    <a:pt x="19" y="53"/>
                    <a:pt x="19" y="53"/>
                    <a:pt x="19" y="53"/>
                  </a:cubicBezTo>
                  <a:cubicBezTo>
                    <a:pt x="19" y="56"/>
                    <a:pt x="22" y="60"/>
                    <a:pt x="26" y="60"/>
                  </a:cubicBezTo>
                  <a:cubicBezTo>
                    <a:pt x="49" y="60"/>
                    <a:pt x="49" y="60"/>
                    <a:pt x="49" y="60"/>
                  </a:cubicBezTo>
                  <a:cubicBezTo>
                    <a:pt x="53" y="60"/>
                    <a:pt x="56" y="56"/>
                    <a:pt x="56" y="53"/>
                  </a:cubicBezTo>
                  <a:cubicBezTo>
                    <a:pt x="56" y="7"/>
                    <a:pt x="56" y="7"/>
                    <a:pt x="56" y="7"/>
                  </a:cubicBezTo>
                  <a:cubicBezTo>
                    <a:pt x="56" y="3"/>
                    <a:pt x="53" y="0"/>
                    <a:pt x="49" y="0"/>
                  </a:cubicBezTo>
                  <a:close/>
                  <a:moveTo>
                    <a:pt x="53" y="7"/>
                  </a:moveTo>
                  <a:cubicBezTo>
                    <a:pt x="53" y="53"/>
                    <a:pt x="53" y="53"/>
                    <a:pt x="53" y="53"/>
                  </a:cubicBezTo>
                  <a:cubicBezTo>
                    <a:pt x="53" y="55"/>
                    <a:pt x="51" y="57"/>
                    <a:pt x="49" y="57"/>
                  </a:cubicBezTo>
                  <a:cubicBezTo>
                    <a:pt x="26" y="57"/>
                    <a:pt x="26" y="57"/>
                    <a:pt x="26" y="57"/>
                  </a:cubicBezTo>
                  <a:cubicBezTo>
                    <a:pt x="24" y="57"/>
                    <a:pt x="22" y="55"/>
                    <a:pt x="22" y="53"/>
                  </a:cubicBezTo>
                  <a:cubicBezTo>
                    <a:pt x="22" y="7"/>
                    <a:pt x="22" y="7"/>
                    <a:pt x="22" y="7"/>
                  </a:cubicBezTo>
                  <a:cubicBezTo>
                    <a:pt x="22" y="5"/>
                    <a:pt x="24" y="3"/>
                    <a:pt x="26" y="3"/>
                  </a:cubicBezTo>
                  <a:cubicBezTo>
                    <a:pt x="49" y="3"/>
                    <a:pt x="49" y="3"/>
                    <a:pt x="49" y="3"/>
                  </a:cubicBezTo>
                  <a:cubicBezTo>
                    <a:pt x="51" y="3"/>
                    <a:pt x="53" y="5"/>
                    <a:pt x="53" y="7"/>
                  </a:cubicBezTo>
                  <a:close/>
                  <a:moveTo>
                    <a:pt x="50" y="6"/>
                  </a:moveTo>
                  <a:cubicBezTo>
                    <a:pt x="25" y="6"/>
                    <a:pt x="25" y="6"/>
                    <a:pt x="25" y="6"/>
                  </a:cubicBezTo>
                  <a:cubicBezTo>
                    <a:pt x="24" y="6"/>
                    <a:pt x="24" y="6"/>
                    <a:pt x="24" y="7"/>
                  </a:cubicBezTo>
                  <a:cubicBezTo>
                    <a:pt x="24" y="50"/>
                    <a:pt x="24" y="50"/>
                    <a:pt x="24" y="50"/>
                  </a:cubicBezTo>
                  <a:cubicBezTo>
                    <a:pt x="24" y="51"/>
                    <a:pt x="24" y="51"/>
                    <a:pt x="25" y="51"/>
                  </a:cubicBezTo>
                  <a:cubicBezTo>
                    <a:pt x="50" y="51"/>
                    <a:pt x="50" y="51"/>
                    <a:pt x="50" y="51"/>
                  </a:cubicBezTo>
                  <a:cubicBezTo>
                    <a:pt x="50" y="51"/>
                    <a:pt x="51" y="51"/>
                    <a:pt x="51" y="50"/>
                  </a:cubicBezTo>
                  <a:cubicBezTo>
                    <a:pt x="51" y="7"/>
                    <a:pt x="51" y="7"/>
                    <a:pt x="51" y="7"/>
                  </a:cubicBezTo>
                  <a:cubicBezTo>
                    <a:pt x="51" y="6"/>
                    <a:pt x="50" y="6"/>
                    <a:pt x="50" y="6"/>
                  </a:cubicBezTo>
                  <a:close/>
                  <a:moveTo>
                    <a:pt x="49" y="49"/>
                  </a:moveTo>
                  <a:cubicBezTo>
                    <a:pt x="26" y="49"/>
                    <a:pt x="26" y="49"/>
                    <a:pt x="26" y="49"/>
                  </a:cubicBezTo>
                  <a:cubicBezTo>
                    <a:pt x="26" y="8"/>
                    <a:pt x="26" y="8"/>
                    <a:pt x="26" y="8"/>
                  </a:cubicBezTo>
                  <a:cubicBezTo>
                    <a:pt x="49" y="8"/>
                    <a:pt x="49" y="8"/>
                    <a:pt x="49" y="8"/>
                  </a:cubicBezTo>
                  <a:lnTo>
                    <a:pt x="49" y="49"/>
                  </a:lnTo>
                  <a:close/>
                  <a:moveTo>
                    <a:pt x="39" y="54"/>
                  </a:moveTo>
                  <a:cubicBezTo>
                    <a:pt x="39" y="55"/>
                    <a:pt x="38" y="56"/>
                    <a:pt x="37" y="56"/>
                  </a:cubicBezTo>
                  <a:cubicBezTo>
                    <a:pt x="36" y="56"/>
                    <a:pt x="35" y="55"/>
                    <a:pt x="35" y="54"/>
                  </a:cubicBezTo>
                  <a:cubicBezTo>
                    <a:pt x="35" y="53"/>
                    <a:pt x="36" y="52"/>
                    <a:pt x="37" y="52"/>
                  </a:cubicBezTo>
                  <a:cubicBezTo>
                    <a:pt x="38" y="52"/>
                    <a:pt x="39" y="53"/>
                    <a:pt x="39" y="54"/>
                  </a:cubicBezTo>
                  <a:close/>
                  <a:moveTo>
                    <a:pt x="74" y="23"/>
                  </a:moveTo>
                  <a:cubicBezTo>
                    <a:pt x="74" y="30"/>
                    <a:pt x="72" y="36"/>
                    <a:pt x="68" y="41"/>
                  </a:cubicBezTo>
                  <a:cubicBezTo>
                    <a:pt x="68" y="41"/>
                    <a:pt x="67" y="41"/>
                    <a:pt x="67" y="41"/>
                  </a:cubicBezTo>
                  <a:cubicBezTo>
                    <a:pt x="67" y="41"/>
                    <a:pt x="67" y="41"/>
                    <a:pt x="67" y="41"/>
                  </a:cubicBezTo>
                  <a:cubicBezTo>
                    <a:pt x="66" y="40"/>
                    <a:pt x="66" y="40"/>
                    <a:pt x="66" y="39"/>
                  </a:cubicBezTo>
                  <a:cubicBezTo>
                    <a:pt x="70" y="35"/>
                    <a:pt x="72" y="29"/>
                    <a:pt x="72" y="23"/>
                  </a:cubicBezTo>
                  <a:cubicBezTo>
                    <a:pt x="72" y="17"/>
                    <a:pt x="70" y="12"/>
                    <a:pt x="66" y="7"/>
                  </a:cubicBezTo>
                  <a:cubicBezTo>
                    <a:pt x="66" y="7"/>
                    <a:pt x="66" y="6"/>
                    <a:pt x="67" y="6"/>
                  </a:cubicBezTo>
                  <a:cubicBezTo>
                    <a:pt x="67" y="5"/>
                    <a:pt x="68" y="6"/>
                    <a:pt x="68" y="6"/>
                  </a:cubicBezTo>
                  <a:cubicBezTo>
                    <a:pt x="72" y="11"/>
                    <a:pt x="74" y="17"/>
                    <a:pt x="74" y="23"/>
                  </a:cubicBezTo>
                  <a:close/>
                  <a:moveTo>
                    <a:pt x="69" y="23"/>
                  </a:moveTo>
                  <a:cubicBezTo>
                    <a:pt x="69" y="28"/>
                    <a:pt x="67" y="33"/>
                    <a:pt x="65" y="36"/>
                  </a:cubicBezTo>
                  <a:cubicBezTo>
                    <a:pt x="64" y="37"/>
                    <a:pt x="64" y="37"/>
                    <a:pt x="64" y="37"/>
                  </a:cubicBezTo>
                  <a:cubicBezTo>
                    <a:pt x="64" y="37"/>
                    <a:pt x="63" y="37"/>
                    <a:pt x="63" y="37"/>
                  </a:cubicBezTo>
                  <a:cubicBezTo>
                    <a:pt x="63" y="36"/>
                    <a:pt x="63" y="36"/>
                    <a:pt x="63" y="35"/>
                  </a:cubicBezTo>
                  <a:cubicBezTo>
                    <a:pt x="66" y="32"/>
                    <a:pt x="67" y="28"/>
                    <a:pt x="67" y="23"/>
                  </a:cubicBezTo>
                  <a:cubicBezTo>
                    <a:pt x="67" y="19"/>
                    <a:pt x="66" y="15"/>
                    <a:pt x="63" y="11"/>
                  </a:cubicBezTo>
                  <a:cubicBezTo>
                    <a:pt x="63" y="11"/>
                    <a:pt x="63" y="10"/>
                    <a:pt x="63" y="10"/>
                  </a:cubicBezTo>
                  <a:cubicBezTo>
                    <a:pt x="64" y="10"/>
                    <a:pt x="64" y="10"/>
                    <a:pt x="65" y="10"/>
                  </a:cubicBezTo>
                  <a:cubicBezTo>
                    <a:pt x="67" y="14"/>
                    <a:pt x="69" y="19"/>
                    <a:pt x="69" y="23"/>
                  </a:cubicBezTo>
                  <a:close/>
                  <a:moveTo>
                    <a:pt x="64" y="23"/>
                  </a:moveTo>
                  <a:cubicBezTo>
                    <a:pt x="64" y="26"/>
                    <a:pt x="63" y="29"/>
                    <a:pt x="61" y="32"/>
                  </a:cubicBezTo>
                  <a:cubicBezTo>
                    <a:pt x="61" y="32"/>
                    <a:pt x="61" y="33"/>
                    <a:pt x="60" y="33"/>
                  </a:cubicBezTo>
                  <a:cubicBezTo>
                    <a:pt x="60" y="33"/>
                    <a:pt x="60" y="33"/>
                    <a:pt x="60" y="33"/>
                  </a:cubicBezTo>
                  <a:cubicBezTo>
                    <a:pt x="59" y="32"/>
                    <a:pt x="59" y="32"/>
                    <a:pt x="60" y="31"/>
                  </a:cubicBezTo>
                  <a:cubicBezTo>
                    <a:pt x="61" y="29"/>
                    <a:pt x="62" y="26"/>
                    <a:pt x="62" y="23"/>
                  </a:cubicBezTo>
                  <a:cubicBezTo>
                    <a:pt x="62" y="21"/>
                    <a:pt x="61" y="18"/>
                    <a:pt x="60" y="15"/>
                  </a:cubicBezTo>
                  <a:cubicBezTo>
                    <a:pt x="59" y="15"/>
                    <a:pt x="59" y="14"/>
                    <a:pt x="60" y="14"/>
                  </a:cubicBezTo>
                  <a:cubicBezTo>
                    <a:pt x="60" y="14"/>
                    <a:pt x="61" y="14"/>
                    <a:pt x="61" y="14"/>
                  </a:cubicBezTo>
                  <a:cubicBezTo>
                    <a:pt x="63" y="17"/>
                    <a:pt x="64" y="20"/>
                    <a:pt x="64" y="23"/>
                  </a:cubicBezTo>
                  <a:close/>
                  <a:moveTo>
                    <a:pt x="8" y="39"/>
                  </a:moveTo>
                  <a:cubicBezTo>
                    <a:pt x="9" y="40"/>
                    <a:pt x="8" y="40"/>
                    <a:pt x="8" y="41"/>
                  </a:cubicBezTo>
                  <a:cubicBezTo>
                    <a:pt x="8" y="41"/>
                    <a:pt x="8" y="41"/>
                    <a:pt x="7" y="41"/>
                  </a:cubicBezTo>
                  <a:cubicBezTo>
                    <a:pt x="7" y="41"/>
                    <a:pt x="7" y="41"/>
                    <a:pt x="7" y="41"/>
                  </a:cubicBezTo>
                  <a:cubicBezTo>
                    <a:pt x="3" y="36"/>
                    <a:pt x="0" y="30"/>
                    <a:pt x="0" y="23"/>
                  </a:cubicBezTo>
                  <a:cubicBezTo>
                    <a:pt x="0" y="17"/>
                    <a:pt x="3" y="11"/>
                    <a:pt x="7" y="6"/>
                  </a:cubicBezTo>
                  <a:cubicBezTo>
                    <a:pt x="7" y="6"/>
                    <a:pt x="8" y="5"/>
                    <a:pt x="8" y="6"/>
                  </a:cubicBezTo>
                  <a:cubicBezTo>
                    <a:pt x="8" y="6"/>
                    <a:pt x="9" y="7"/>
                    <a:pt x="8" y="7"/>
                  </a:cubicBezTo>
                  <a:cubicBezTo>
                    <a:pt x="5" y="12"/>
                    <a:pt x="2" y="17"/>
                    <a:pt x="2" y="23"/>
                  </a:cubicBezTo>
                  <a:cubicBezTo>
                    <a:pt x="2" y="29"/>
                    <a:pt x="5" y="35"/>
                    <a:pt x="8" y="39"/>
                  </a:cubicBezTo>
                  <a:close/>
                  <a:moveTo>
                    <a:pt x="12" y="35"/>
                  </a:moveTo>
                  <a:cubicBezTo>
                    <a:pt x="12" y="36"/>
                    <a:pt x="12" y="36"/>
                    <a:pt x="11" y="37"/>
                  </a:cubicBezTo>
                  <a:cubicBezTo>
                    <a:pt x="11" y="37"/>
                    <a:pt x="11" y="37"/>
                    <a:pt x="11" y="37"/>
                  </a:cubicBezTo>
                  <a:cubicBezTo>
                    <a:pt x="10" y="37"/>
                    <a:pt x="10" y="37"/>
                    <a:pt x="10" y="36"/>
                  </a:cubicBezTo>
                  <a:cubicBezTo>
                    <a:pt x="7" y="33"/>
                    <a:pt x="6" y="28"/>
                    <a:pt x="6" y="23"/>
                  </a:cubicBezTo>
                  <a:cubicBezTo>
                    <a:pt x="6" y="19"/>
                    <a:pt x="7" y="14"/>
                    <a:pt x="10" y="10"/>
                  </a:cubicBezTo>
                  <a:cubicBezTo>
                    <a:pt x="10" y="10"/>
                    <a:pt x="11" y="10"/>
                    <a:pt x="11" y="10"/>
                  </a:cubicBezTo>
                  <a:cubicBezTo>
                    <a:pt x="12" y="10"/>
                    <a:pt x="12" y="11"/>
                    <a:pt x="12" y="11"/>
                  </a:cubicBezTo>
                  <a:cubicBezTo>
                    <a:pt x="9" y="15"/>
                    <a:pt x="8" y="19"/>
                    <a:pt x="8" y="23"/>
                  </a:cubicBezTo>
                  <a:cubicBezTo>
                    <a:pt x="8" y="28"/>
                    <a:pt x="9" y="32"/>
                    <a:pt x="12" y="35"/>
                  </a:cubicBezTo>
                  <a:close/>
                  <a:moveTo>
                    <a:pt x="15" y="15"/>
                  </a:moveTo>
                  <a:cubicBezTo>
                    <a:pt x="14" y="18"/>
                    <a:pt x="13" y="21"/>
                    <a:pt x="13" y="23"/>
                  </a:cubicBezTo>
                  <a:cubicBezTo>
                    <a:pt x="13" y="26"/>
                    <a:pt x="14" y="29"/>
                    <a:pt x="15" y="31"/>
                  </a:cubicBezTo>
                  <a:cubicBezTo>
                    <a:pt x="15" y="32"/>
                    <a:pt x="15" y="32"/>
                    <a:pt x="15" y="33"/>
                  </a:cubicBezTo>
                  <a:cubicBezTo>
                    <a:pt x="15" y="33"/>
                    <a:pt x="14" y="33"/>
                    <a:pt x="14" y="33"/>
                  </a:cubicBezTo>
                  <a:cubicBezTo>
                    <a:pt x="14" y="33"/>
                    <a:pt x="14" y="32"/>
                    <a:pt x="13" y="32"/>
                  </a:cubicBezTo>
                  <a:cubicBezTo>
                    <a:pt x="12" y="29"/>
                    <a:pt x="11" y="26"/>
                    <a:pt x="11" y="23"/>
                  </a:cubicBezTo>
                  <a:cubicBezTo>
                    <a:pt x="11" y="20"/>
                    <a:pt x="12" y="17"/>
                    <a:pt x="13" y="14"/>
                  </a:cubicBezTo>
                  <a:cubicBezTo>
                    <a:pt x="14" y="14"/>
                    <a:pt x="14" y="14"/>
                    <a:pt x="15" y="14"/>
                  </a:cubicBezTo>
                  <a:cubicBezTo>
                    <a:pt x="15" y="14"/>
                    <a:pt x="15" y="15"/>
                    <a:pt x="15" y="15"/>
                  </a:cubicBezTo>
                  <a:close/>
                </a:path>
              </a:pathLst>
            </a:custGeom>
            <a:solidFill>
              <a:srgbClr val="71BFEB">
                <a:alpha val="33000"/>
              </a:srgbClr>
            </a:solidFill>
            <a:ln>
              <a:noFill/>
            </a:ln>
          </p:spPr>
          <p:txBody>
            <a:bodyPr vert="horz" wrap="square" lIns="68580" tIns="34291" rIns="68580" bIns="34291"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350" b="0" i="0" u="none" strike="noStrike" kern="0" cap="none" spc="0" normalizeH="0" baseline="0" noProof="0" dirty="0">
                <a:ln>
                  <a:noFill/>
                </a:ln>
                <a:solidFill>
                  <a:prstClr val="black"/>
                </a:solidFill>
                <a:effectLst/>
                <a:uLnTx/>
                <a:uFillTx/>
                <a:latin typeface="印品黑体" panose="00000500000000000000" pitchFamily="2" charset="-122"/>
              </a:endParaRPr>
            </a:p>
          </p:txBody>
        </p:sp>
        <p:sp>
          <p:nvSpPr>
            <p:cNvPr id="119" name="Freeform 36"/>
            <p:cNvSpPr>
              <a:spLocks noEditPoints="1"/>
            </p:cNvSpPr>
            <p:nvPr/>
          </p:nvSpPr>
          <p:spPr bwMode="auto">
            <a:xfrm>
              <a:off x="3483" y="9391"/>
              <a:ext cx="183" cy="183"/>
            </a:xfrm>
            <a:custGeom>
              <a:avLst/>
              <a:gdLst>
                <a:gd name="T0" fmla="*/ 18 w 35"/>
                <a:gd name="T1" fmla="*/ 0 h 35"/>
                <a:gd name="T2" fmla="*/ 0 w 35"/>
                <a:gd name="T3" fmla="*/ 18 h 35"/>
                <a:gd name="T4" fmla="*/ 18 w 35"/>
                <a:gd name="T5" fmla="*/ 35 h 35"/>
                <a:gd name="T6" fmla="*/ 35 w 35"/>
                <a:gd name="T7" fmla="*/ 18 h 35"/>
                <a:gd name="T8" fmla="*/ 18 w 35"/>
                <a:gd name="T9" fmla="*/ 0 h 35"/>
                <a:gd name="T10" fmla="*/ 18 w 35"/>
                <a:gd name="T11" fmla="*/ 32 h 35"/>
                <a:gd name="T12" fmla="*/ 3 w 35"/>
                <a:gd name="T13" fmla="*/ 18 h 35"/>
                <a:gd name="T14" fmla="*/ 18 w 35"/>
                <a:gd name="T15" fmla="*/ 3 h 35"/>
                <a:gd name="T16" fmla="*/ 32 w 35"/>
                <a:gd name="T17" fmla="*/ 18 h 35"/>
                <a:gd name="T18" fmla="*/ 18 w 35"/>
                <a:gd name="T19" fmla="*/ 32 h 35"/>
                <a:gd name="T20" fmla="*/ 27 w 35"/>
                <a:gd name="T21" fmla="*/ 12 h 35"/>
                <a:gd name="T22" fmla="*/ 27 w 35"/>
                <a:gd name="T23" fmla="*/ 14 h 35"/>
                <a:gd name="T24" fmla="*/ 16 w 35"/>
                <a:gd name="T25" fmla="*/ 23 h 35"/>
                <a:gd name="T26" fmla="*/ 16 w 35"/>
                <a:gd name="T27" fmla="*/ 23 h 35"/>
                <a:gd name="T28" fmla="*/ 15 w 35"/>
                <a:gd name="T29" fmla="*/ 23 h 35"/>
                <a:gd name="T30" fmla="*/ 9 w 35"/>
                <a:gd name="T31" fmla="*/ 18 h 35"/>
                <a:gd name="T32" fmla="*/ 9 w 35"/>
                <a:gd name="T33" fmla="*/ 16 h 35"/>
                <a:gd name="T34" fmla="*/ 10 w 35"/>
                <a:gd name="T35" fmla="*/ 16 h 35"/>
                <a:gd name="T36" fmla="*/ 16 w 35"/>
                <a:gd name="T37" fmla="*/ 21 h 35"/>
                <a:gd name="T38" fmla="*/ 26 w 35"/>
                <a:gd name="T39" fmla="*/ 12 h 35"/>
                <a:gd name="T40" fmla="*/ 27 w 35"/>
                <a:gd name="T41" fmla="*/ 1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5" h="35">
                  <a:moveTo>
                    <a:pt x="18" y="0"/>
                  </a:moveTo>
                  <a:cubicBezTo>
                    <a:pt x="8" y="0"/>
                    <a:pt x="0" y="8"/>
                    <a:pt x="0" y="18"/>
                  </a:cubicBezTo>
                  <a:cubicBezTo>
                    <a:pt x="0" y="27"/>
                    <a:pt x="8" y="35"/>
                    <a:pt x="18" y="35"/>
                  </a:cubicBezTo>
                  <a:cubicBezTo>
                    <a:pt x="28" y="35"/>
                    <a:pt x="35" y="27"/>
                    <a:pt x="35" y="18"/>
                  </a:cubicBezTo>
                  <a:cubicBezTo>
                    <a:pt x="35" y="8"/>
                    <a:pt x="28" y="0"/>
                    <a:pt x="18" y="0"/>
                  </a:cubicBezTo>
                  <a:close/>
                  <a:moveTo>
                    <a:pt x="18" y="32"/>
                  </a:moveTo>
                  <a:cubicBezTo>
                    <a:pt x="10" y="32"/>
                    <a:pt x="3" y="26"/>
                    <a:pt x="3" y="18"/>
                  </a:cubicBezTo>
                  <a:cubicBezTo>
                    <a:pt x="3" y="10"/>
                    <a:pt x="10" y="3"/>
                    <a:pt x="18" y="3"/>
                  </a:cubicBezTo>
                  <a:cubicBezTo>
                    <a:pt x="26" y="3"/>
                    <a:pt x="32" y="10"/>
                    <a:pt x="32" y="18"/>
                  </a:cubicBezTo>
                  <a:cubicBezTo>
                    <a:pt x="32" y="26"/>
                    <a:pt x="26" y="32"/>
                    <a:pt x="18" y="32"/>
                  </a:cubicBezTo>
                  <a:close/>
                  <a:moveTo>
                    <a:pt x="27" y="12"/>
                  </a:moveTo>
                  <a:cubicBezTo>
                    <a:pt x="28" y="13"/>
                    <a:pt x="28" y="13"/>
                    <a:pt x="27" y="14"/>
                  </a:cubicBezTo>
                  <a:cubicBezTo>
                    <a:pt x="16" y="23"/>
                    <a:pt x="16" y="23"/>
                    <a:pt x="16" y="23"/>
                  </a:cubicBezTo>
                  <a:cubicBezTo>
                    <a:pt x="16" y="23"/>
                    <a:pt x="16" y="23"/>
                    <a:pt x="16" y="23"/>
                  </a:cubicBezTo>
                  <a:cubicBezTo>
                    <a:pt x="15" y="23"/>
                    <a:pt x="15" y="23"/>
                    <a:pt x="15" y="23"/>
                  </a:cubicBezTo>
                  <a:cubicBezTo>
                    <a:pt x="9" y="18"/>
                    <a:pt x="9" y="18"/>
                    <a:pt x="9" y="18"/>
                  </a:cubicBezTo>
                  <a:cubicBezTo>
                    <a:pt x="8" y="18"/>
                    <a:pt x="8" y="17"/>
                    <a:pt x="9" y="16"/>
                  </a:cubicBezTo>
                  <a:cubicBezTo>
                    <a:pt x="9" y="16"/>
                    <a:pt x="10" y="16"/>
                    <a:pt x="10" y="16"/>
                  </a:cubicBezTo>
                  <a:cubicBezTo>
                    <a:pt x="16" y="21"/>
                    <a:pt x="16" y="21"/>
                    <a:pt x="16" y="21"/>
                  </a:cubicBezTo>
                  <a:cubicBezTo>
                    <a:pt x="26" y="12"/>
                    <a:pt x="26" y="12"/>
                    <a:pt x="26" y="12"/>
                  </a:cubicBezTo>
                  <a:cubicBezTo>
                    <a:pt x="26" y="12"/>
                    <a:pt x="27" y="12"/>
                    <a:pt x="27" y="12"/>
                  </a:cubicBezTo>
                  <a:close/>
                </a:path>
              </a:pathLst>
            </a:custGeom>
            <a:solidFill>
              <a:srgbClr val="71BFEB">
                <a:alpha val="33000"/>
              </a:srgbClr>
            </a:solidFill>
            <a:ln>
              <a:noFill/>
            </a:ln>
          </p:spPr>
          <p:txBody>
            <a:bodyPr vert="horz" wrap="square" lIns="68580" tIns="34291" rIns="68580" bIns="34291"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350" b="0" i="0" u="none" strike="noStrike" kern="0" cap="none" spc="0" normalizeH="0" baseline="0" noProof="0" dirty="0">
                <a:ln>
                  <a:noFill/>
                </a:ln>
                <a:solidFill>
                  <a:prstClr val="black"/>
                </a:solidFill>
                <a:effectLst/>
                <a:uLnTx/>
                <a:uFillTx/>
                <a:latin typeface="印品黑体" panose="00000500000000000000" pitchFamily="2" charset="-122"/>
              </a:endParaRPr>
            </a:p>
          </p:txBody>
        </p:sp>
        <p:sp>
          <p:nvSpPr>
            <p:cNvPr id="120" name="Freeform 24"/>
            <p:cNvSpPr>
              <a:spLocks noEditPoints="1"/>
            </p:cNvSpPr>
            <p:nvPr/>
          </p:nvSpPr>
          <p:spPr bwMode="auto">
            <a:xfrm>
              <a:off x="14335" y="9712"/>
              <a:ext cx="511" cy="539"/>
            </a:xfrm>
            <a:custGeom>
              <a:avLst/>
              <a:gdLst>
                <a:gd name="T0" fmla="*/ 22 w 62"/>
                <a:gd name="T1" fmla="*/ 32 h 65"/>
                <a:gd name="T2" fmla="*/ 22 w 62"/>
                <a:gd name="T3" fmla="*/ 52 h 65"/>
                <a:gd name="T4" fmla="*/ 26 w 62"/>
                <a:gd name="T5" fmla="*/ 43 h 65"/>
                <a:gd name="T6" fmla="*/ 47 w 62"/>
                <a:gd name="T7" fmla="*/ 7 h 65"/>
                <a:gd name="T8" fmla="*/ 47 w 62"/>
                <a:gd name="T9" fmla="*/ 19 h 65"/>
                <a:gd name="T10" fmla="*/ 40 w 62"/>
                <a:gd name="T11" fmla="*/ 37 h 65"/>
                <a:gd name="T12" fmla="*/ 36 w 62"/>
                <a:gd name="T13" fmla="*/ 27 h 65"/>
                <a:gd name="T14" fmla="*/ 32 w 62"/>
                <a:gd name="T15" fmla="*/ 26 h 65"/>
                <a:gd name="T16" fmla="*/ 24 w 62"/>
                <a:gd name="T17" fmla="*/ 22 h 65"/>
                <a:gd name="T18" fmla="*/ 18 w 62"/>
                <a:gd name="T19" fmla="*/ 21 h 65"/>
                <a:gd name="T20" fmla="*/ 11 w 62"/>
                <a:gd name="T21" fmla="*/ 28 h 65"/>
                <a:gd name="T22" fmla="*/ 6 w 62"/>
                <a:gd name="T23" fmla="*/ 28 h 65"/>
                <a:gd name="T24" fmla="*/ 3 w 62"/>
                <a:gd name="T25" fmla="*/ 38 h 65"/>
                <a:gd name="T26" fmla="*/ 0 w 62"/>
                <a:gd name="T27" fmla="*/ 43 h 65"/>
                <a:gd name="T28" fmla="*/ 3 w 62"/>
                <a:gd name="T29" fmla="*/ 47 h 65"/>
                <a:gd name="T30" fmla="*/ 6 w 62"/>
                <a:gd name="T31" fmla="*/ 58 h 65"/>
                <a:gd name="T32" fmla="*/ 11 w 62"/>
                <a:gd name="T33" fmla="*/ 58 h 65"/>
                <a:gd name="T34" fmla="*/ 18 w 62"/>
                <a:gd name="T35" fmla="*/ 65 h 65"/>
                <a:gd name="T36" fmla="*/ 24 w 62"/>
                <a:gd name="T37" fmla="*/ 64 h 65"/>
                <a:gd name="T38" fmla="*/ 32 w 62"/>
                <a:gd name="T39" fmla="*/ 60 h 65"/>
                <a:gd name="T40" fmla="*/ 36 w 62"/>
                <a:gd name="T41" fmla="*/ 59 h 65"/>
                <a:gd name="T42" fmla="*/ 40 w 62"/>
                <a:gd name="T43" fmla="*/ 49 h 65"/>
                <a:gd name="T44" fmla="*/ 44 w 62"/>
                <a:gd name="T45" fmla="*/ 46 h 65"/>
                <a:gd name="T46" fmla="*/ 38 w 62"/>
                <a:gd name="T47" fmla="*/ 53 h 65"/>
                <a:gd name="T48" fmla="*/ 22 w 62"/>
                <a:gd name="T49" fmla="*/ 58 h 65"/>
                <a:gd name="T50" fmla="*/ 6 w 62"/>
                <a:gd name="T51" fmla="*/ 53 h 65"/>
                <a:gd name="T52" fmla="*/ 7 w 62"/>
                <a:gd name="T53" fmla="*/ 38 h 65"/>
                <a:gd name="T54" fmla="*/ 18 w 62"/>
                <a:gd name="T55" fmla="*/ 24 h 65"/>
                <a:gd name="T56" fmla="*/ 36 w 62"/>
                <a:gd name="T57" fmla="*/ 30 h 65"/>
                <a:gd name="T58" fmla="*/ 41 w 62"/>
                <a:gd name="T59" fmla="*/ 44 h 65"/>
                <a:gd name="T60" fmla="*/ 59 w 62"/>
                <a:gd name="T61" fmla="*/ 11 h 65"/>
                <a:gd name="T62" fmla="*/ 60 w 62"/>
                <a:gd name="T63" fmla="*/ 7 h 65"/>
                <a:gd name="T64" fmla="*/ 54 w 62"/>
                <a:gd name="T65" fmla="*/ 4 h 65"/>
                <a:gd name="T66" fmla="*/ 49 w 62"/>
                <a:gd name="T67" fmla="*/ 0 h 65"/>
                <a:gd name="T68" fmla="*/ 46 w 62"/>
                <a:gd name="T69" fmla="*/ 0 h 65"/>
                <a:gd name="T70" fmla="*/ 40 w 62"/>
                <a:gd name="T71" fmla="*/ 4 h 65"/>
                <a:gd name="T72" fmla="*/ 38 w 62"/>
                <a:gd name="T73" fmla="*/ 4 h 65"/>
                <a:gd name="T74" fmla="*/ 35 w 62"/>
                <a:gd name="T75" fmla="*/ 11 h 65"/>
                <a:gd name="T76" fmla="*/ 33 w 62"/>
                <a:gd name="T77" fmla="*/ 14 h 65"/>
                <a:gd name="T78" fmla="*/ 35 w 62"/>
                <a:gd name="T79" fmla="*/ 18 h 65"/>
                <a:gd name="T80" fmla="*/ 37 w 62"/>
                <a:gd name="T81" fmla="*/ 24 h 65"/>
                <a:gd name="T82" fmla="*/ 40 w 62"/>
                <a:gd name="T83" fmla="*/ 25 h 65"/>
                <a:gd name="T84" fmla="*/ 46 w 62"/>
                <a:gd name="T85" fmla="*/ 28 h 65"/>
                <a:gd name="T86" fmla="*/ 49 w 62"/>
                <a:gd name="T87" fmla="*/ 29 h 65"/>
                <a:gd name="T88" fmla="*/ 54 w 62"/>
                <a:gd name="T89" fmla="*/ 24 h 65"/>
                <a:gd name="T90" fmla="*/ 57 w 62"/>
                <a:gd name="T91" fmla="*/ 24 h 65"/>
                <a:gd name="T92" fmla="*/ 59 w 62"/>
                <a:gd name="T93" fmla="*/ 18 h 65"/>
                <a:gd name="T94" fmla="*/ 61 w 62"/>
                <a:gd name="T95" fmla="*/ 12 h 65"/>
                <a:gd name="T96" fmla="*/ 52 w 62"/>
                <a:gd name="T97" fmla="*/ 22 h 65"/>
                <a:gd name="T98" fmla="*/ 43 w 62"/>
                <a:gd name="T99" fmla="*/ 25 h 65"/>
                <a:gd name="T100" fmla="*/ 36 w 62"/>
                <a:gd name="T101" fmla="*/ 15 h 65"/>
                <a:gd name="T102" fmla="*/ 38 w 62"/>
                <a:gd name="T103" fmla="*/ 7 h 65"/>
                <a:gd name="T104" fmla="*/ 50 w 62"/>
                <a:gd name="T105" fmla="*/ 3 h 65"/>
                <a:gd name="T106" fmla="*/ 56 w 62"/>
                <a:gd name="T107" fmla="*/ 11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2" h="65">
                  <a:moveTo>
                    <a:pt x="22" y="32"/>
                  </a:moveTo>
                  <a:cubicBezTo>
                    <a:pt x="15" y="32"/>
                    <a:pt x="11" y="37"/>
                    <a:pt x="11" y="43"/>
                  </a:cubicBezTo>
                  <a:cubicBezTo>
                    <a:pt x="11" y="49"/>
                    <a:pt x="15" y="54"/>
                    <a:pt x="22" y="54"/>
                  </a:cubicBezTo>
                  <a:cubicBezTo>
                    <a:pt x="28" y="54"/>
                    <a:pt x="33" y="49"/>
                    <a:pt x="33" y="43"/>
                  </a:cubicBezTo>
                  <a:cubicBezTo>
                    <a:pt x="33" y="37"/>
                    <a:pt x="28" y="32"/>
                    <a:pt x="22" y="32"/>
                  </a:cubicBezTo>
                  <a:close/>
                  <a:moveTo>
                    <a:pt x="22" y="52"/>
                  </a:moveTo>
                  <a:cubicBezTo>
                    <a:pt x="17" y="52"/>
                    <a:pt x="13" y="48"/>
                    <a:pt x="13" y="43"/>
                  </a:cubicBezTo>
                  <a:cubicBezTo>
                    <a:pt x="13" y="38"/>
                    <a:pt x="17" y="34"/>
                    <a:pt x="22" y="34"/>
                  </a:cubicBezTo>
                  <a:cubicBezTo>
                    <a:pt x="27" y="34"/>
                    <a:pt x="31" y="38"/>
                    <a:pt x="31" y="43"/>
                  </a:cubicBezTo>
                  <a:cubicBezTo>
                    <a:pt x="31" y="48"/>
                    <a:pt x="27" y="52"/>
                    <a:pt x="22" y="52"/>
                  </a:cubicBezTo>
                  <a:close/>
                  <a:moveTo>
                    <a:pt x="26" y="43"/>
                  </a:moveTo>
                  <a:cubicBezTo>
                    <a:pt x="26" y="45"/>
                    <a:pt x="24" y="47"/>
                    <a:pt x="22" y="47"/>
                  </a:cubicBezTo>
                  <a:cubicBezTo>
                    <a:pt x="19" y="47"/>
                    <a:pt x="17" y="45"/>
                    <a:pt x="17" y="43"/>
                  </a:cubicBezTo>
                  <a:cubicBezTo>
                    <a:pt x="17" y="40"/>
                    <a:pt x="19" y="38"/>
                    <a:pt x="22" y="38"/>
                  </a:cubicBezTo>
                  <a:cubicBezTo>
                    <a:pt x="24" y="38"/>
                    <a:pt x="26" y="40"/>
                    <a:pt x="26" y="43"/>
                  </a:cubicBezTo>
                  <a:close/>
                  <a:moveTo>
                    <a:pt x="47" y="7"/>
                  </a:moveTo>
                  <a:cubicBezTo>
                    <a:pt x="43" y="7"/>
                    <a:pt x="40" y="10"/>
                    <a:pt x="40" y="14"/>
                  </a:cubicBezTo>
                  <a:cubicBezTo>
                    <a:pt x="40" y="18"/>
                    <a:pt x="43" y="21"/>
                    <a:pt x="47" y="21"/>
                  </a:cubicBezTo>
                  <a:cubicBezTo>
                    <a:pt x="51" y="21"/>
                    <a:pt x="54" y="18"/>
                    <a:pt x="54" y="14"/>
                  </a:cubicBezTo>
                  <a:cubicBezTo>
                    <a:pt x="54" y="10"/>
                    <a:pt x="51" y="7"/>
                    <a:pt x="47" y="7"/>
                  </a:cubicBezTo>
                  <a:close/>
                  <a:moveTo>
                    <a:pt x="47" y="19"/>
                  </a:moveTo>
                  <a:cubicBezTo>
                    <a:pt x="44" y="19"/>
                    <a:pt x="42" y="17"/>
                    <a:pt x="42" y="14"/>
                  </a:cubicBezTo>
                  <a:cubicBezTo>
                    <a:pt x="42" y="12"/>
                    <a:pt x="44" y="9"/>
                    <a:pt x="47" y="9"/>
                  </a:cubicBezTo>
                  <a:cubicBezTo>
                    <a:pt x="49" y="9"/>
                    <a:pt x="52" y="12"/>
                    <a:pt x="52" y="14"/>
                  </a:cubicBezTo>
                  <a:cubicBezTo>
                    <a:pt x="52" y="17"/>
                    <a:pt x="49" y="19"/>
                    <a:pt x="47" y="19"/>
                  </a:cubicBezTo>
                  <a:close/>
                  <a:moveTo>
                    <a:pt x="43" y="39"/>
                  </a:moveTo>
                  <a:cubicBezTo>
                    <a:pt x="43" y="38"/>
                    <a:pt x="42" y="38"/>
                    <a:pt x="42" y="38"/>
                  </a:cubicBezTo>
                  <a:cubicBezTo>
                    <a:pt x="42" y="38"/>
                    <a:pt x="42" y="38"/>
                    <a:pt x="41" y="38"/>
                  </a:cubicBezTo>
                  <a:cubicBezTo>
                    <a:pt x="41" y="38"/>
                    <a:pt x="41" y="38"/>
                    <a:pt x="41" y="38"/>
                  </a:cubicBezTo>
                  <a:cubicBezTo>
                    <a:pt x="40" y="38"/>
                    <a:pt x="40" y="38"/>
                    <a:pt x="40" y="37"/>
                  </a:cubicBezTo>
                  <a:cubicBezTo>
                    <a:pt x="39" y="36"/>
                    <a:pt x="40" y="36"/>
                    <a:pt x="40" y="35"/>
                  </a:cubicBezTo>
                  <a:cubicBezTo>
                    <a:pt x="41" y="35"/>
                    <a:pt x="41" y="35"/>
                    <a:pt x="42" y="34"/>
                  </a:cubicBezTo>
                  <a:cubicBezTo>
                    <a:pt x="42" y="33"/>
                    <a:pt x="42" y="33"/>
                    <a:pt x="41" y="32"/>
                  </a:cubicBezTo>
                  <a:cubicBezTo>
                    <a:pt x="40" y="31"/>
                    <a:pt x="39" y="29"/>
                    <a:pt x="38" y="28"/>
                  </a:cubicBezTo>
                  <a:cubicBezTo>
                    <a:pt x="38" y="27"/>
                    <a:pt x="37" y="27"/>
                    <a:pt x="36" y="27"/>
                  </a:cubicBezTo>
                  <a:cubicBezTo>
                    <a:pt x="36" y="27"/>
                    <a:pt x="36" y="27"/>
                    <a:pt x="36" y="27"/>
                  </a:cubicBezTo>
                  <a:cubicBezTo>
                    <a:pt x="36" y="27"/>
                    <a:pt x="35" y="27"/>
                    <a:pt x="35" y="28"/>
                  </a:cubicBezTo>
                  <a:cubicBezTo>
                    <a:pt x="35" y="28"/>
                    <a:pt x="34" y="28"/>
                    <a:pt x="34" y="28"/>
                  </a:cubicBezTo>
                  <a:cubicBezTo>
                    <a:pt x="33" y="28"/>
                    <a:pt x="33" y="28"/>
                    <a:pt x="33" y="28"/>
                  </a:cubicBezTo>
                  <a:cubicBezTo>
                    <a:pt x="32" y="27"/>
                    <a:pt x="32" y="27"/>
                    <a:pt x="32" y="26"/>
                  </a:cubicBezTo>
                  <a:cubicBezTo>
                    <a:pt x="33" y="25"/>
                    <a:pt x="33" y="25"/>
                    <a:pt x="33" y="24"/>
                  </a:cubicBezTo>
                  <a:cubicBezTo>
                    <a:pt x="32" y="24"/>
                    <a:pt x="32" y="23"/>
                    <a:pt x="32" y="23"/>
                  </a:cubicBezTo>
                  <a:cubicBezTo>
                    <a:pt x="30" y="22"/>
                    <a:pt x="28" y="22"/>
                    <a:pt x="26" y="21"/>
                  </a:cubicBezTo>
                  <a:cubicBezTo>
                    <a:pt x="26" y="21"/>
                    <a:pt x="26" y="21"/>
                    <a:pt x="26" y="21"/>
                  </a:cubicBezTo>
                  <a:cubicBezTo>
                    <a:pt x="25" y="21"/>
                    <a:pt x="25" y="21"/>
                    <a:pt x="24" y="22"/>
                  </a:cubicBezTo>
                  <a:cubicBezTo>
                    <a:pt x="24" y="22"/>
                    <a:pt x="24" y="22"/>
                    <a:pt x="24" y="23"/>
                  </a:cubicBezTo>
                  <a:cubicBezTo>
                    <a:pt x="24" y="24"/>
                    <a:pt x="23" y="24"/>
                    <a:pt x="22" y="24"/>
                  </a:cubicBezTo>
                  <a:cubicBezTo>
                    <a:pt x="21" y="24"/>
                    <a:pt x="20" y="24"/>
                    <a:pt x="20" y="23"/>
                  </a:cubicBezTo>
                  <a:cubicBezTo>
                    <a:pt x="20" y="22"/>
                    <a:pt x="20" y="22"/>
                    <a:pt x="20" y="22"/>
                  </a:cubicBezTo>
                  <a:cubicBezTo>
                    <a:pt x="19" y="21"/>
                    <a:pt x="19" y="21"/>
                    <a:pt x="18" y="21"/>
                  </a:cubicBezTo>
                  <a:cubicBezTo>
                    <a:pt x="18" y="21"/>
                    <a:pt x="18" y="21"/>
                    <a:pt x="18" y="21"/>
                  </a:cubicBezTo>
                  <a:cubicBezTo>
                    <a:pt x="16" y="22"/>
                    <a:pt x="14" y="22"/>
                    <a:pt x="12" y="23"/>
                  </a:cubicBezTo>
                  <a:cubicBezTo>
                    <a:pt x="12" y="23"/>
                    <a:pt x="12" y="24"/>
                    <a:pt x="11" y="24"/>
                  </a:cubicBezTo>
                  <a:cubicBezTo>
                    <a:pt x="11" y="25"/>
                    <a:pt x="11" y="25"/>
                    <a:pt x="12" y="26"/>
                  </a:cubicBezTo>
                  <a:cubicBezTo>
                    <a:pt x="12" y="27"/>
                    <a:pt x="12" y="27"/>
                    <a:pt x="11" y="28"/>
                  </a:cubicBezTo>
                  <a:cubicBezTo>
                    <a:pt x="11" y="28"/>
                    <a:pt x="11" y="28"/>
                    <a:pt x="10" y="28"/>
                  </a:cubicBezTo>
                  <a:cubicBezTo>
                    <a:pt x="10" y="28"/>
                    <a:pt x="9" y="28"/>
                    <a:pt x="9" y="28"/>
                  </a:cubicBezTo>
                  <a:cubicBezTo>
                    <a:pt x="9" y="27"/>
                    <a:pt x="8" y="27"/>
                    <a:pt x="8" y="27"/>
                  </a:cubicBezTo>
                  <a:cubicBezTo>
                    <a:pt x="8" y="27"/>
                    <a:pt x="8" y="27"/>
                    <a:pt x="8" y="27"/>
                  </a:cubicBezTo>
                  <a:cubicBezTo>
                    <a:pt x="7" y="27"/>
                    <a:pt x="6" y="27"/>
                    <a:pt x="6" y="28"/>
                  </a:cubicBezTo>
                  <a:cubicBezTo>
                    <a:pt x="5" y="29"/>
                    <a:pt x="4" y="31"/>
                    <a:pt x="3" y="32"/>
                  </a:cubicBezTo>
                  <a:cubicBezTo>
                    <a:pt x="2" y="33"/>
                    <a:pt x="2" y="33"/>
                    <a:pt x="2" y="34"/>
                  </a:cubicBezTo>
                  <a:cubicBezTo>
                    <a:pt x="3" y="35"/>
                    <a:pt x="3" y="35"/>
                    <a:pt x="4" y="35"/>
                  </a:cubicBezTo>
                  <a:cubicBezTo>
                    <a:pt x="4" y="36"/>
                    <a:pt x="5" y="36"/>
                    <a:pt x="4" y="37"/>
                  </a:cubicBezTo>
                  <a:cubicBezTo>
                    <a:pt x="4" y="38"/>
                    <a:pt x="4" y="38"/>
                    <a:pt x="3" y="38"/>
                  </a:cubicBezTo>
                  <a:cubicBezTo>
                    <a:pt x="3" y="38"/>
                    <a:pt x="3" y="38"/>
                    <a:pt x="3" y="38"/>
                  </a:cubicBezTo>
                  <a:cubicBezTo>
                    <a:pt x="2" y="38"/>
                    <a:pt x="2" y="38"/>
                    <a:pt x="2" y="38"/>
                  </a:cubicBezTo>
                  <a:cubicBezTo>
                    <a:pt x="2" y="38"/>
                    <a:pt x="1" y="38"/>
                    <a:pt x="1" y="39"/>
                  </a:cubicBezTo>
                  <a:cubicBezTo>
                    <a:pt x="1" y="39"/>
                    <a:pt x="0" y="39"/>
                    <a:pt x="0" y="40"/>
                  </a:cubicBezTo>
                  <a:cubicBezTo>
                    <a:pt x="0" y="41"/>
                    <a:pt x="0" y="42"/>
                    <a:pt x="0" y="43"/>
                  </a:cubicBezTo>
                  <a:cubicBezTo>
                    <a:pt x="0" y="44"/>
                    <a:pt x="0" y="45"/>
                    <a:pt x="0" y="46"/>
                  </a:cubicBezTo>
                  <a:cubicBezTo>
                    <a:pt x="0" y="46"/>
                    <a:pt x="1" y="47"/>
                    <a:pt x="1" y="47"/>
                  </a:cubicBezTo>
                  <a:cubicBezTo>
                    <a:pt x="1" y="47"/>
                    <a:pt x="2" y="48"/>
                    <a:pt x="2" y="48"/>
                  </a:cubicBezTo>
                  <a:cubicBezTo>
                    <a:pt x="2" y="48"/>
                    <a:pt x="2" y="48"/>
                    <a:pt x="3" y="47"/>
                  </a:cubicBezTo>
                  <a:cubicBezTo>
                    <a:pt x="3" y="47"/>
                    <a:pt x="3" y="47"/>
                    <a:pt x="3" y="47"/>
                  </a:cubicBezTo>
                  <a:cubicBezTo>
                    <a:pt x="4" y="47"/>
                    <a:pt x="4" y="48"/>
                    <a:pt x="4" y="49"/>
                  </a:cubicBezTo>
                  <a:cubicBezTo>
                    <a:pt x="5" y="49"/>
                    <a:pt x="4" y="50"/>
                    <a:pt x="4" y="51"/>
                  </a:cubicBezTo>
                  <a:cubicBezTo>
                    <a:pt x="3" y="51"/>
                    <a:pt x="3" y="51"/>
                    <a:pt x="2" y="52"/>
                  </a:cubicBezTo>
                  <a:cubicBezTo>
                    <a:pt x="2" y="52"/>
                    <a:pt x="2" y="53"/>
                    <a:pt x="3" y="53"/>
                  </a:cubicBezTo>
                  <a:cubicBezTo>
                    <a:pt x="4" y="55"/>
                    <a:pt x="5" y="57"/>
                    <a:pt x="6" y="58"/>
                  </a:cubicBezTo>
                  <a:cubicBezTo>
                    <a:pt x="6" y="58"/>
                    <a:pt x="7" y="59"/>
                    <a:pt x="8" y="59"/>
                  </a:cubicBezTo>
                  <a:cubicBezTo>
                    <a:pt x="8" y="59"/>
                    <a:pt x="8" y="59"/>
                    <a:pt x="8" y="59"/>
                  </a:cubicBezTo>
                  <a:cubicBezTo>
                    <a:pt x="8" y="59"/>
                    <a:pt x="9" y="58"/>
                    <a:pt x="9" y="58"/>
                  </a:cubicBezTo>
                  <a:cubicBezTo>
                    <a:pt x="9" y="58"/>
                    <a:pt x="10" y="57"/>
                    <a:pt x="10" y="57"/>
                  </a:cubicBezTo>
                  <a:cubicBezTo>
                    <a:pt x="11" y="57"/>
                    <a:pt x="11" y="58"/>
                    <a:pt x="11" y="58"/>
                  </a:cubicBezTo>
                  <a:cubicBezTo>
                    <a:pt x="12" y="58"/>
                    <a:pt x="12" y="59"/>
                    <a:pt x="12" y="60"/>
                  </a:cubicBezTo>
                  <a:cubicBezTo>
                    <a:pt x="11" y="60"/>
                    <a:pt x="11" y="61"/>
                    <a:pt x="11" y="61"/>
                  </a:cubicBezTo>
                  <a:cubicBezTo>
                    <a:pt x="12" y="62"/>
                    <a:pt x="12" y="62"/>
                    <a:pt x="12" y="63"/>
                  </a:cubicBezTo>
                  <a:cubicBezTo>
                    <a:pt x="14" y="64"/>
                    <a:pt x="16" y="64"/>
                    <a:pt x="18" y="65"/>
                  </a:cubicBezTo>
                  <a:cubicBezTo>
                    <a:pt x="18" y="65"/>
                    <a:pt x="18" y="65"/>
                    <a:pt x="18" y="65"/>
                  </a:cubicBezTo>
                  <a:cubicBezTo>
                    <a:pt x="19" y="65"/>
                    <a:pt x="19" y="64"/>
                    <a:pt x="20" y="64"/>
                  </a:cubicBezTo>
                  <a:cubicBezTo>
                    <a:pt x="20" y="64"/>
                    <a:pt x="20" y="63"/>
                    <a:pt x="20" y="63"/>
                  </a:cubicBezTo>
                  <a:cubicBezTo>
                    <a:pt x="20" y="62"/>
                    <a:pt x="21" y="61"/>
                    <a:pt x="22" y="61"/>
                  </a:cubicBezTo>
                  <a:cubicBezTo>
                    <a:pt x="23" y="61"/>
                    <a:pt x="24" y="62"/>
                    <a:pt x="24" y="63"/>
                  </a:cubicBezTo>
                  <a:cubicBezTo>
                    <a:pt x="24" y="63"/>
                    <a:pt x="24" y="64"/>
                    <a:pt x="24" y="64"/>
                  </a:cubicBezTo>
                  <a:cubicBezTo>
                    <a:pt x="25" y="64"/>
                    <a:pt x="25" y="65"/>
                    <a:pt x="26" y="65"/>
                  </a:cubicBezTo>
                  <a:cubicBezTo>
                    <a:pt x="26" y="65"/>
                    <a:pt x="26" y="65"/>
                    <a:pt x="26" y="65"/>
                  </a:cubicBezTo>
                  <a:cubicBezTo>
                    <a:pt x="28" y="64"/>
                    <a:pt x="30" y="64"/>
                    <a:pt x="32" y="63"/>
                  </a:cubicBezTo>
                  <a:cubicBezTo>
                    <a:pt x="32" y="62"/>
                    <a:pt x="32" y="62"/>
                    <a:pt x="33" y="61"/>
                  </a:cubicBezTo>
                  <a:cubicBezTo>
                    <a:pt x="33" y="61"/>
                    <a:pt x="33" y="60"/>
                    <a:pt x="32" y="60"/>
                  </a:cubicBezTo>
                  <a:cubicBezTo>
                    <a:pt x="32" y="59"/>
                    <a:pt x="32" y="58"/>
                    <a:pt x="33" y="58"/>
                  </a:cubicBezTo>
                  <a:cubicBezTo>
                    <a:pt x="33" y="58"/>
                    <a:pt x="33" y="57"/>
                    <a:pt x="34" y="57"/>
                  </a:cubicBezTo>
                  <a:cubicBezTo>
                    <a:pt x="34" y="57"/>
                    <a:pt x="35" y="58"/>
                    <a:pt x="35" y="58"/>
                  </a:cubicBezTo>
                  <a:cubicBezTo>
                    <a:pt x="35" y="58"/>
                    <a:pt x="36" y="59"/>
                    <a:pt x="36" y="59"/>
                  </a:cubicBezTo>
                  <a:cubicBezTo>
                    <a:pt x="36" y="59"/>
                    <a:pt x="36" y="59"/>
                    <a:pt x="36" y="59"/>
                  </a:cubicBezTo>
                  <a:cubicBezTo>
                    <a:pt x="37" y="59"/>
                    <a:pt x="38" y="58"/>
                    <a:pt x="38" y="58"/>
                  </a:cubicBezTo>
                  <a:cubicBezTo>
                    <a:pt x="39" y="57"/>
                    <a:pt x="40" y="55"/>
                    <a:pt x="41" y="53"/>
                  </a:cubicBezTo>
                  <a:cubicBezTo>
                    <a:pt x="42" y="53"/>
                    <a:pt x="42" y="52"/>
                    <a:pt x="42" y="52"/>
                  </a:cubicBezTo>
                  <a:cubicBezTo>
                    <a:pt x="41" y="51"/>
                    <a:pt x="41" y="51"/>
                    <a:pt x="40" y="51"/>
                  </a:cubicBezTo>
                  <a:cubicBezTo>
                    <a:pt x="40" y="50"/>
                    <a:pt x="39" y="49"/>
                    <a:pt x="40" y="49"/>
                  </a:cubicBezTo>
                  <a:cubicBezTo>
                    <a:pt x="40" y="48"/>
                    <a:pt x="40" y="47"/>
                    <a:pt x="41" y="47"/>
                  </a:cubicBezTo>
                  <a:cubicBezTo>
                    <a:pt x="41" y="47"/>
                    <a:pt x="41" y="47"/>
                    <a:pt x="41" y="47"/>
                  </a:cubicBezTo>
                  <a:cubicBezTo>
                    <a:pt x="42" y="48"/>
                    <a:pt x="42" y="48"/>
                    <a:pt x="42" y="48"/>
                  </a:cubicBezTo>
                  <a:cubicBezTo>
                    <a:pt x="42" y="48"/>
                    <a:pt x="43" y="47"/>
                    <a:pt x="43" y="47"/>
                  </a:cubicBezTo>
                  <a:cubicBezTo>
                    <a:pt x="43" y="47"/>
                    <a:pt x="44" y="46"/>
                    <a:pt x="44" y="46"/>
                  </a:cubicBezTo>
                  <a:cubicBezTo>
                    <a:pt x="44" y="45"/>
                    <a:pt x="44" y="44"/>
                    <a:pt x="44" y="43"/>
                  </a:cubicBezTo>
                  <a:cubicBezTo>
                    <a:pt x="44" y="42"/>
                    <a:pt x="44" y="41"/>
                    <a:pt x="44" y="40"/>
                  </a:cubicBezTo>
                  <a:cubicBezTo>
                    <a:pt x="44" y="39"/>
                    <a:pt x="43" y="39"/>
                    <a:pt x="43" y="39"/>
                  </a:cubicBezTo>
                  <a:close/>
                  <a:moveTo>
                    <a:pt x="37" y="48"/>
                  </a:moveTo>
                  <a:cubicBezTo>
                    <a:pt x="36" y="50"/>
                    <a:pt x="37" y="52"/>
                    <a:pt x="38" y="53"/>
                  </a:cubicBezTo>
                  <a:cubicBezTo>
                    <a:pt x="38" y="54"/>
                    <a:pt x="37" y="54"/>
                    <a:pt x="36" y="55"/>
                  </a:cubicBezTo>
                  <a:cubicBezTo>
                    <a:pt x="35" y="54"/>
                    <a:pt x="33" y="54"/>
                    <a:pt x="31" y="55"/>
                  </a:cubicBezTo>
                  <a:cubicBezTo>
                    <a:pt x="29" y="57"/>
                    <a:pt x="29" y="59"/>
                    <a:pt x="29" y="60"/>
                  </a:cubicBezTo>
                  <a:cubicBezTo>
                    <a:pt x="28" y="61"/>
                    <a:pt x="27" y="61"/>
                    <a:pt x="26" y="61"/>
                  </a:cubicBezTo>
                  <a:cubicBezTo>
                    <a:pt x="26" y="60"/>
                    <a:pt x="24" y="58"/>
                    <a:pt x="22" y="58"/>
                  </a:cubicBezTo>
                  <a:cubicBezTo>
                    <a:pt x="20" y="58"/>
                    <a:pt x="18" y="60"/>
                    <a:pt x="18" y="61"/>
                  </a:cubicBezTo>
                  <a:cubicBezTo>
                    <a:pt x="17" y="61"/>
                    <a:pt x="16" y="61"/>
                    <a:pt x="15" y="60"/>
                  </a:cubicBezTo>
                  <a:cubicBezTo>
                    <a:pt x="15" y="59"/>
                    <a:pt x="15" y="57"/>
                    <a:pt x="13" y="55"/>
                  </a:cubicBezTo>
                  <a:cubicBezTo>
                    <a:pt x="11" y="54"/>
                    <a:pt x="9" y="54"/>
                    <a:pt x="8" y="55"/>
                  </a:cubicBezTo>
                  <a:cubicBezTo>
                    <a:pt x="7" y="54"/>
                    <a:pt x="6" y="54"/>
                    <a:pt x="6" y="53"/>
                  </a:cubicBezTo>
                  <a:cubicBezTo>
                    <a:pt x="7" y="52"/>
                    <a:pt x="8" y="50"/>
                    <a:pt x="7" y="48"/>
                  </a:cubicBezTo>
                  <a:cubicBezTo>
                    <a:pt x="7" y="46"/>
                    <a:pt x="5" y="44"/>
                    <a:pt x="3" y="44"/>
                  </a:cubicBezTo>
                  <a:cubicBezTo>
                    <a:pt x="3" y="44"/>
                    <a:pt x="3" y="43"/>
                    <a:pt x="3" y="43"/>
                  </a:cubicBezTo>
                  <a:cubicBezTo>
                    <a:pt x="3" y="42"/>
                    <a:pt x="3" y="42"/>
                    <a:pt x="3" y="41"/>
                  </a:cubicBezTo>
                  <a:cubicBezTo>
                    <a:pt x="5" y="41"/>
                    <a:pt x="7" y="40"/>
                    <a:pt x="7" y="38"/>
                  </a:cubicBezTo>
                  <a:cubicBezTo>
                    <a:pt x="8" y="36"/>
                    <a:pt x="7" y="34"/>
                    <a:pt x="6" y="33"/>
                  </a:cubicBezTo>
                  <a:cubicBezTo>
                    <a:pt x="6" y="32"/>
                    <a:pt x="7" y="31"/>
                    <a:pt x="8" y="30"/>
                  </a:cubicBezTo>
                  <a:cubicBezTo>
                    <a:pt x="9" y="32"/>
                    <a:pt x="11" y="32"/>
                    <a:pt x="13" y="30"/>
                  </a:cubicBezTo>
                  <a:cubicBezTo>
                    <a:pt x="15" y="29"/>
                    <a:pt x="15" y="27"/>
                    <a:pt x="15" y="25"/>
                  </a:cubicBezTo>
                  <a:cubicBezTo>
                    <a:pt x="16" y="25"/>
                    <a:pt x="17" y="25"/>
                    <a:pt x="18" y="24"/>
                  </a:cubicBezTo>
                  <a:cubicBezTo>
                    <a:pt x="18" y="26"/>
                    <a:pt x="20" y="27"/>
                    <a:pt x="22" y="27"/>
                  </a:cubicBezTo>
                  <a:cubicBezTo>
                    <a:pt x="24" y="27"/>
                    <a:pt x="26" y="26"/>
                    <a:pt x="26" y="24"/>
                  </a:cubicBezTo>
                  <a:cubicBezTo>
                    <a:pt x="27" y="25"/>
                    <a:pt x="28" y="25"/>
                    <a:pt x="29" y="25"/>
                  </a:cubicBezTo>
                  <a:cubicBezTo>
                    <a:pt x="29" y="27"/>
                    <a:pt x="29" y="29"/>
                    <a:pt x="31" y="30"/>
                  </a:cubicBezTo>
                  <a:cubicBezTo>
                    <a:pt x="33" y="32"/>
                    <a:pt x="35" y="32"/>
                    <a:pt x="36" y="30"/>
                  </a:cubicBezTo>
                  <a:cubicBezTo>
                    <a:pt x="37" y="31"/>
                    <a:pt x="38" y="32"/>
                    <a:pt x="38" y="33"/>
                  </a:cubicBezTo>
                  <a:cubicBezTo>
                    <a:pt x="37" y="34"/>
                    <a:pt x="36" y="36"/>
                    <a:pt x="37" y="38"/>
                  </a:cubicBezTo>
                  <a:cubicBezTo>
                    <a:pt x="37" y="40"/>
                    <a:pt x="39" y="41"/>
                    <a:pt x="41" y="41"/>
                  </a:cubicBezTo>
                  <a:cubicBezTo>
                    <a:pt x="41" y="42"/>
                    <a:pt x="41" y="42"/>
                    <a:pt x="41" y="43"/>
                  </a:cubicBezTo>
                  <a:cubicBezTo>
                    <a:pt x="41" y="43"/>
                    <a:pt x="41" y="44"/>
                    <a:pt x="41" y="44"/>
                  </a:cubicBezTo>
                  <a:cubicBezTo>
                    <a:pt x="39" y="44"/>
                    <a:pt x="37" y="46"/>
                    <a:pt x="37" y="48"/>
                  </a:cubicBezTo>
                  <a:close/>
                  <a:moveTo>
                    <a:pt x="61" y="12"/>
                  </a:moveTo>
                  <a:cubicBezTo>
                    <a:pt x="61" y="12"/>
                    <a:pt x="61" y="11"/>
                    <a:pt x="61" y="11"/>
                  </a:cubicBezTo>
                  <a:cubicBezTo>
                    <a:pt x="60" y="11"/>
                    <a:pt x="60" y="11"/>
                    <a:pt x="59" y="11"/>
                  </a:cubicBezTo>
                  <a:cubicBezTo>
                    <a:pt x="59" y="11"/>
                    <a:pt x="59" y="11"/>
                    <a:pt x="59" y="11"/>
                  </a:cubicBezTo>
                  <a:cubicBezTo>
                    <a:pt x="59" y="11"/>
                    <a:pt x="59" y="11"/>
                    <a:pt x="59" y="11"/>
                  </a:cubicBezTo>
                  <a:cubicBezTo>
                    <a:pt x="59" y="11"/>
                    <a:pt x="59" y="11"/>
                    <a:pt x="59" y="11"/>
                  </a:cubicBezTo>
                  <a:cubicBezTo>
                    <a:pt x="59" y="10"/>
                    <a:pt x="59" y="10"/>
                    <a:pt x="59" y="10"/>
                  </a:cubicBezTo>
                  <a:cubicBezTo>
                    <a:pt x="59" y="10"/>
                    <a:pt x="60" y="10"/>
                    <a:pt x="60" y="9"/>
                  </a:cubicBezTo>
                  <a:cubicBezTo>
                    <a:pt x="60" y="9"/>
                    <a:pt x="60" y="8"/>
                    <a:pt x="60" y="7"/>
                  </a:cubicBezTo>
                  <a:cubicBezTo>
                    <a:pt x="59" y="6"/>
                    <a:pt x="58" y="5"/>
                    <a:pt x="57" y="4"/>
                  </a:cubicBezTo>
                  <a:cubicBezTo>
                    <a:pt x="57" y="4"/>
                    <a:pt x="57" y="4"/>
                    <a:pt x="56" y="4"/>
                  </a:cubicBezTo>
                  <a:cubicBezTo>
                    <a:pt x="56" y="4"/>
                    <a:pt x="56" y="4"/>
                    <a:pt x="56" y="4"/>
                  </a:cubicBezTo>
                  <a:cubicBezTo>
                    <a:pt x="55" y="4"/>
                    <a:pt x="55" y="4"/>
                    <a:pt x="55" y="4"/>
                  </a:cubicBezTo>
                  <a:cubicBezTo>
                    <a:pt x="54" y="4"/>
                    <a:pt x="54" y="4"/>
                    <a:pt x="54" y="4"/>
                  </a:cubicBezTo>
                  <a:cubicBezTo>
                    <a:pt x="54" y="4"/>
                    <a:pt x="54" y="4"/>
                    <a:pt x="54" y="4"/>
                  </a:cubicBezTo>
                  <a:cubicBezTo>
                    <a:pt x="54" y="4"/>
                    <a:pt x="55" y="3"/>
                    <a:pt x="54" y="2"/>
                  </a:cubicBezTo>
                  <a:cubicBezTo>
                    <a:pt x="54" y="2"/>
                    <a:pt x="54" y="1"/>
                    <a:pt x="53" y="1"/>
                  </a:cubicBezTo>
                  <a:cubicBezTo>
                    <a:pt x="52" y="1"/>
                    <a:pt x="51" y="0"/>
                    <a:pt x="50" y="0"/>
                  </a:cubicBezTo>
                  <a:cubicBezTo>
                    <a:pt x="49" y="0"/>
                    <a:pt x="49" y="0"/>
                    <a:pt x="49" y="0"/>
                  </a:cubicBezTo>
                  <a:cubicBezTo>
                    <a:pt x="49" y="0"/>
                    <a:pt x="48" y="0"/>
                    <a:pt x="48" y="0"/>
                  </a:cubicBezTo>
                  <a:cubicBezTo>
                    <a:pt x="48" y="1"/>
                    <a:pt x="47" y="1"/>
                    <a:pt x="47" y="2"/>
                  </a:cubicBezTo>
                  <a:cubicBezTo>
                    <a:pt x="47" y="2"/>
                    <a:pt x="47" y="2"/>
                    <a:pt x="47" y="2"/>
                  </a:cubicBezTo>
                  <a:cubicBezTo>
                    <a:pt x="47" y="2"/>
                    <a:pt x="47" y="2"/>
                    <a:pt x="47" y="2"/>
                  </a:cubicBezTo>
                  <a:cubicBezTo>
                    <a:pt x="47" y="1"/>
                    <a:pt x="46" y="1"/>
                    <a:pt x="46" y="0"/>
                  </a:cubicBezTo>
                  <a:cubicBezTo>
                    <a:pt x="46" y="0"/>
                    <a:pt x="45" y="0"/>
                    <a:pt x="45" y="0"/>
                  </a:cubicBezTo>
                  <a:cubicBezTo>
                    <a:pt x="45" y="0"/>
                    <a:pt x="45" y="0"/>
                    <a:pt x="44" y="0"/>
                  </a:cubicBezTo>
                  <a:cubicBezTo>
                    <a:pt x="43" y="0"/>
                    <a:pt x="42" y="1"/>
                    <a:pt x="41" y="1"/>
                  </a:cubicBezTo>
                  <a:cubicBezTo>
                    <a:pt x="40" y="1"/>
                    <a:pt x="40" y="2"/>
                    <a:pt x="40" y="2"/>
                  </a:cubicBezTo>
                  <a:cubicBezTo>
                    <a:pt x="40" y="3"/>
                    <a:pt x="40" y="4"/>
                    <a:pt x="40" y="4"/>
                  </a:cubicBezTo>
                  <a:cubicBezTo>
                    <a:pt x="40" y="4"/>
                    <a:pt x="40" y="4"/>
                    <a:pt x="40" y="4"/>
                  </a:cubicBezTo>
                  <a:cubicBezTo>
                    <a:pt x="40" y="4"/>
                    <a:pt x="40" y="4"/>
                    <a:pt x="40" y="4"/>
                  </a:cubicBezTo>
                  <a:cubicBezTo>
                    <a:pt x="40" y="4"/>
                    <a:pt x="40" y="4"/>
                    <a:pt x="39" y="4"/>
                  </a:cubicBezTo>
                  <a:cubicBezTo>
                    <a:pt x="39" y="4"/>
                    <a:pt x="39" y="4"/>
                    <a:pt x="38" y="4"/>
                  </a:cubicBezTo>
                  <a:cubicBezTo>
                    <a:pt x="38" y="4"/>
                    <a:pt x="38" y="4"/>
                    <a:pt x="38" y="4"/>
                  </a:cubicBezTo>
                  <a:cubicBezTo>
                    <a:pt x="37" y="4"/>
                    <a:pt x="37" y="4"/>
                    <a:pt x="37" y="4"/>
                  </a:cubicBezTo>
                  <a:cubicBezTo>
                    <a:pt x="36" y="5"/>
                    <a:pt x="35" y="6"/>
                    <a:pt x="34" y="7"/>
                  </a:cubicBezTo>
                  <a:cubicBezTo>
                    <a:pt x="34" y="8"/>
                    <a:pt x="34" y="9"/>
                    <a:pt x="34" y="9"/>
                  </a:cubicBezTo>
                  <a:cubicBezTo>
                    <a:pt x="34" y="10"/>
                    <a:pt x="35" y="10"/>
                    <a:pt x="35" y="10"/>
                  </a:cubicBezTo>
                  <a:cubicBezTo>
                    <a:pt x="35" y="10"/>
                    <a:pt x="35" y="10"/>
                    <a:pt x="35" y="11"/>
                  </a:cubicBezTo>
                  <a:cubicBezTo>
                    <a:pt x="35" y="11"/>
                    <a:pt x="35" y="11"/>
                    <a:pt x="35" y="11"/>
                  </a:cubicBezTo>
                  <a:cubicBezTo>
                    <a:pt x="35" y="11"/>
                    <a:pt x="35" y="11"/>
                    <a:pt x="35" y="11"/>
                  </a:cubicBezTo>
                  <a:cubicBezTo>
                    <a:pt x="34" y="11"/>
                    <a:pt x="34" y="11"/>
                    <a:pt x="34" y="11"/>
                  </a:cubicBezTo>
                  <a:cubicBezTo>
                    <a:pt x="33" y="11"/>
                    <a:pt x="33" y="12"/>
                    <a:pt x="33" y="12"/>
                  </a:cubicBezTo>
                  <a:cubicBezTo>
                    <a:pt x="33" y="13"/>
                    <a:pt x="33" y="14"/>
                    <a:pt x="33" y="14"/>
                  </a:cubicBezTo>
                  <a:cubicBezTo>
                    <a:pt x="33" y="15"/>
                    <a:pt x="33" y="16"/>
                    <a:pt x="33" y="16"/>
                  </a:cubicBezTo>
                  <a:cubicBezTo>
                    <a:pt x="33" y="17"/>
                    <a:pt x="33" y="17"/>
                    <a:pt x="33" y="18"/>
                  </a:cubicBezTo>
                  <a:cubicBezTo>
                    <a:pt x="34" y="18"/>
                    <a:pt x="34" y="18"/>
                    <a:pt x="35" y="18"/>
                  </a:cubicBezTo>
                  <a:cubicBezTo>
                    <a:pt x="35" y="18"/>
                    <a:pt x="35" y="18"/>
                    <a:pt x="35" y="18"/>
                  </a:cubicBezTo>
                  <a:cubicBezTo>
                    <a:pt x="35" y="18"/>
                    <a:pt x="35" y="18"/>
                    <a:pt x="35" y="18"/>
                  </a:cubicBezTo>
                  <a:cubicBezTo>
                    <a:pt x="35" y="18"/>
                    <a:pt x="35" y="18"/>
                    <a:pt x="35" y="18"/>
                  </a:cubicBezTo>
                  <a:cubicBezTo>
                    <a:pt x="35" y="18"/>
                    <a:pt x="35" y="18"/>
                    <a:pt x="35" y="18"/>
                  </a:cubicBezTo>
                  <a:cubicBezTo>
                    <a:pt x="35" y="19"/>
                    <a:pt x="34" y="19"/>
                    <a:pt x="34" y="20"/>
                  </a:cubicBezTo>
                  <a:cubicBezTo>
                    <a:pt x="34" y="20"/>
                    <a:pt x="34" y="21"/>
                    <a:pt x="34" y="21"/>
                  </a:cubicBezTo>
                  <a:cubicBezTo>
                    <a:pt x="35" y="22"/>
                    <a:pt x="36" y="23"/>
                    <a:pt x="37" y="24"/>
                  </a:cubicBezTo>
                  <a:cubicBezTo>
                    <a:pt x="37" y="25"/>
                    <a:pt x="37" y="25"/>
                    <a:pt x="38" y="25"/>
                  </a:cubicBezTo>
                  <a:cubicBezTo>
                    <a:pt x="38" y="25"/>
                    <a:pt x="38" y="25"/>
                    <a:pt x="38" y="25"/>
                  </a:cubicBezTo>
                  <a:cubicBezTo>
                    <a:pt x="39" y="25"/>
                    <a:pt x="39" y="25"/>
                    <a:pt x="39" y="24"/>
                  </a:cubicBezTo>
                  <a:cubicBezTo>
                    <a:pt x="40" y="24"/>
                    <a:pt x="40" y="24"/>
                    <a:pt x="40" y="24"/>
                  </a:cubicBezTo>
                  <a:cubicBezTo>
                    <a:pt x="40" y="24"/>
                    <a:pt x="40" y="24"/>
                    <a:pt x="40" y="25"/>
                  </a:cubicBezTo>
                  <a:cubicBezTo>
                    <a:pt x="40" y="25"/>
                    <a:pt x="40" y="26"/>
                    <a:pt x="40" y="26"/>
                  </a:cubicBezTo>
                  <a:cubicBezTo>
                    <a:pt x="40" y="27"/>
                    <a:pt x="40" y="27"/>
                    <a:pt x="41" y="27"/>
                  </a:cubicBezTo>
                  <a:cubicBezTo>
                    <a:pt x="42" y="28"/>
                    <a:pt x="43" y="28"/>
                    <a:pt x="44" y="29"/>
                  </a:cubicBezTo>
                  <a:cubicBezTo>
                    <a:pt x="45" y="29"/>
                    <a:pt x="45" y="29"/>
                    <a:pt x="45" y="29"/>
                  </a:cubicBezTo>
                  <a:cubicBezTo>
                    <a:pt x="45" y="29"/>
                    <a:pt x="46" y="28"/>
                    <a:pt x="46" y="28"/>
                  </a:cubicBezTo>
                  <a:cubicBezTo>
                    <a:pt x="46" y="28"/>
                    <a:pt x="47" y="27"/>
                    <a:pt x="47" y="27"/>
                  </a:cubicBezTo>
                  <a:cubicBezTo>
                    <a:pt x="47" y="27"/>
                    <a:pt x="47" y="27"/>
                    <a:pt x="47" y="27"/>
                  </a:cubicBezTo>
                  <a:cubicBezTo>
                    <a:pt x="47" y="27"/>
                    <a:pt x="47" y="27"/>
                    <a:pt x="47" y="27"/>
                  </a:cubicBezTo>
                  <a:cubicBezTo>
                    <a:pt x="47" y="27"/>
                    <a:pt x="48" y="28"/>
                    <a:pt x="48" y="28"/>
                  </a:cubicBezTo>
                  <a:cubicBezTo>
                    <a:pt x="48" y="28"/>
                    <a:pt x="49" y="29"/>
                    <a:pt x="49" y="29"/>
                  </a:cubicBezTo>
                  <a:cubicBezTo>
                    <a:pt x="49" y="29"/>
                    <a:pt x="49" y="29"/>
                    <a:pt x="50" y="29"/>
                  </a:cubicBezTo>
                  <a:cubicBezTo>
                    <a:pt x="51" y="28"/>
                    <a:pt x="52" y="28"/>
                    <a:pt x="53" y="27"/>
                  </a:cubicBezTo>
                  <a:cubicBezTo>
                    <a:pt x="54" y="27"/>
                    <a:pt x="54" y="27"/>
                    <a:pt x="54" y="26"/>
                  </a:cubicBezTo>
                  <a:cubicBezTo>
                    <a:pt x="55" y="26"/>
                    <a:pt x="54" y="25"/>
                    <a:pt x="54" y="25"/>
                  </a:cubicBezTo>
                  <a:cubicBezTo>
                    <a:pt x="54" y="24"/>
                    <a:pt x="54" y="24"/>
                    <a:pt x="54" y="24"/>
                  </a:cubicBezTo>
                  <a:cubicBezTo>
                    <a:pt x="54" y="24"/>
                    <a:pt x="54" y="24"/>
                    <a:pt x="54" y="24"/>
                  </a:cubicBezTo>
                  <a:cubicBezTo>
                    <a:pt x="54" y="24"/>
                    <a:pt x="54" y="24"/>
                    <a:pt x="55" y="24"/>
                  </a:cubicBezTo>
                  <a:cubicBezTo>
                    <a:pt x="55" y="25"/>
                    <a:pt x="55" y="25"/>
                    <a:pt x="56" y="25"/>
                  </a:cubicBezTo>
                  <a:cubicBezTo>
                    <a:pt x="56" y="25"/>
                    <a:pt x="56" y="25"/>
                    <a:pt x="56" y="25"/>
                  </a:cubicBezTo>
                  <a:cubicBezTo>
                    <a:pt x="57" y="25"/>
                    <a:pt x="57" y="25"/>
                    <a:pt x="57" y="24"/>
                  </a:cubicBezTo>
                  <a:cubicBezTo>
                    <a:pt x="58" y="23"/>
                    <a:pt x="59" y="22"/>
                    <a:pt x="60" y="21"/>
                  </a:cubicBezTo>
                  <a:cubicBezTo>
                    <a:pt x="60" y="21"/>
                    <a:pt x="60" y="20"/>
                    <a:pt x="60" y="20"/>
                  </a:cubicBezTo>
                  <a:cubicBezTo>
                    <a:pt x="60" y="19"/>
                    <a:pt x="59" y="19"/>
                    <a:pt x="59" y="18"/>
                  </a:cubicBezTo>
                  <a:cubicBezTo>
                    <a:pt x="59" y="18"/>
                    <a:pt x="59" y="18"/>
                    <a:pt x="59" y="18"/>
                  </a:cubicBezTo>
                  <a:cubicBezTo>
                    <a:pt x="59" y="18"/>
                    <a:pt x="59" y="18"/>
                    <a:pt x="59" y="18"/>
                  </a:cubicBezTo>
                  <a:cubicBezTo>
                    <a:pt x="59" y="18"/>
                    <a:pt x="59" y="18"/>
                    <a:pt x="59" y="18"/>
                  </a:cubicBezTo>
                  <a:cubicBezTo>
                    <a:pt x="60" y="18"/>
                    <a:pt x="60" y="18"/>
                    <a:pt x="60" y="18"/>
                  </a:cubicBezTo>
                  <a:cubicBezTo>
                    <a:pt x="61" y="17"/>
                    <a:pt x="61" y="17"/>
                    <a:pt x="61" y="16"/>
                  </a:cubicBezTo>
                  <a:cubicBezTo>
                    <a:pt x="61" y="16"/>
                    <a:pt x="62" y="15"/>
                    <a:pt x="62" y="14"/>
                  </a:cubicBezTo>
                  <a:cubicBezTo>
                    <a:pt x="62" y="14"/>
                    <a:pt x="61" y="13"/>
                    <a:pt x="61" y="12"/>
                  </a:cubicBezTo>
                  <a:close/>
                  <a:moveTo>
                    <a:pt x="58" y="15"/>
                  </a:moveTo>
                  <a:cubicBezTo>
                    <a:pt x="57" y="15"/>
                    <a:pt x="56" y="16"/>
                    <a:pt x="56" y="17"/>
                  </a:cubicBezTo>
                  <a:cubicBezTo>
                    <a:pt x="55" y="18"/>
                    <a:pt x="56" y="20"/>
                    <a:pt x="57" y="21"/>
                  </a:cubicBezTo>
                  <a:cubicBezTo>
                    <a:pt x="56" y="21"/>
                    <a:pt x="56" y="21"/>
                    <a:pt x="56" y="22"/>
                  </a:cubicBezTo>
                  <a:cubicBezTo>
                    <a:pt x="55" y="21"/>
                    <a:pt x="53" y="21"/>
                    <a:pt x="52" y="22"/>
                  </a:cubicBezTo>
                  <a:cubicBezTo>
                    <a:pt x="51" y="23"/>
                    <a:pt x="51" y="24"/>
                    <a:pt x="51" y="25"/>
                  </a:cubicBezTo>
                  <a:cubicBezTo>
                    <a:pt x="51" y="25"/>
                    <a:pt x="50" y="25"/>
                    <a:pt x="50" y="25"/>
                  </a:cubicBezTo>
                  <a:cubicBezTo>
                    <a:pt x="49" y="24"/>
                    <a:pt x="48" y="24"/>
                    <a:pt x="47" y="24"/>
                  </a:cubicBezTo>
                  <a:cubicBezTo>
                    <a:pt x="46" y="24"/>
                    <a:pt x="45" y="24"/>
                    <a:pt x="44" y="25"/>
                  </a:cubicBezTo>
                  <a:cubicBezTo>
                    <a:pt x="44" y="25"/>
                    <a:pt x="43" y="25"/>
                    <a:pt x="43" y="25"/>
                  </a:cubicBezTo>
                  <a:cubicBezTo>
                    <a:pt x="43" y="24"/>
                    <a:pt x="43" y="23"/>
                    <a:pt x="42" y="22"/>
                  </a:cubicBezTo>
                  <a:cubicBezTo>
                    <a:pt x="41" y="21"/>
                    <a:pt x="39" y="21"/>
                    <a:pt x="38" y="22"/>
                  </a:cubicBezTo>
                  <a:cubicBezTo>
                    <a:pt x="38" y="21"/>
                    <a:pt x="38" y="21"/>
                    <a:pt x="37" y="21"/>
                  </a:cubicBezTo>
                  <a:cubicBezTo>
                    <a:pt x="38" y="20"/>
                    <a:pt x="39" y="18"/>
                    <a:pt x="38" y="17"/>
                  </a:cubicBezTo>
                  <a:cubicBezTo>
                    <a:pt x="38" y="16"/>
                    <a:pt x="37" y="15"/>
                    <a:pt x="36" y="15"/>
                  </a:cubicBezTo>
                  <a:cubicBezTo>
                    <a:pt x="36" y="15"/>
                    <a:pt x="36" y="15"/>
                    <a:pt x="36" y="14"/>
                  </a:cubicBezTo>
                  <a:cubicBezTo>
                    <a:pt x="36" y="14"/>
                    <a:pt x="36" y="14"/>
                    <a:pt x="36" y="14"/>
                  </a:cubicBezTo>
                  <a:cubicBezTo>
                    <a:pt x="37" y="14"/>
                    <a:pt x="38" y="13"/>
                    <a:pt x="38" y="11"/>
                  </a:cubicBezTo>
                  <a:cubicBezTo>
                    <a:pt x="39" y="10"/>
                    <a:pt x="38" y="9"/>
                    <a:pt x="37" y="8"/>
                  </a:cubicBezTo>
                  <a:cubicBezTo>
                    <a:pt x="38" y="8"/>
                    <a:pt x="38" y="7"/>
                    <a:pt x="38" y="7"/>
                  </a:cubicBezTo>
                  <a:cubicBezTo>
                    <a:pt x="39" y="8"/>
                    <a:pt x="41" y="8"/>
                    <a:pt x="42" y="7"/>
                  </a:cubicBezTo>
                  <a:cubicBezTo>
                    <a:pt x="43" y="6"/>
                    <a:pt x="43" y="5"/>
                    <a:pt x="43" y="4"/>
                  </a:cubicBezTo>
                  <a:cubicBezTo>
                    <a:pt x="43" y="3"/>
                    <a:pt x="44" y="3"/>
                    <a:pt x="44" y="3"/>
                  </a:cubicBezTo>
                  <a:cubicBezTo>
                    <a:pt x="45" y="4"/>
                    <a:pt x="46" y="5"/>
                    <a:pt x="47" y="5"/>
                  </a:cubicBezTo>
                  <a:cubicBezTo>
                    <a:pt x="48" y="5"/>
                    <a:pt x="49" y="4"/>
                    <a:pt x="50" y="3"/>
                  </a:cubicBezTo>
                  <a:cubicBezTo>
                    <a:pt x="50" y="3"/>
                    <a:pt x="51" y="3"/>
                    <a:pt x="51" y="4"/>
                  </a:cubicBezTo>
                  <a:cubicBezTo>
                    <a:pt x="51" y="5"/>
                    <a:pt x="51" y="6"/>
                    <a:pt x="52" y="7"/>
                  </a:cubicBezTo>
                  <a:cubicBezTo>
                    <a:pt x="53" y="8"/>
                    <a:pt x="55" y="8"/>
                    <a:pt x="56" y="7"/>
                  </a:cubicBezTo>
                  <a:cubicBezTo>
                    <a:pt x="56" y="7"/>
                    <a:pt x="56" y="8"/>
                    <a:pt x="57" y="8"/>
                  </a:cubicBezTo>
                  <a:cubicBezTo>
                    <a:pt x="56" y="9"/>
                    <a:pt x="55" y="10"/>
                    <a:pt x="56" y="11"/>
                  </a:cubicBezTo>
                  <a:cubicBezTo>
                    <a:pt x="56" y="13"/>
                    <a:pt x="57" y="14"/>
                    <a:pt x="58" y="14"/>
                  </a:cubicBezTo>
                  <a:cubicBezTo>
                    <a:pt x="58" y="14"/>
                    <a:pt x="59" y="14"/>
                    <a:pt x="59" y="14"/>
                  </a:cubicBezTo>
                  <a:cubicBezTo>
                    <a:pt x="59" y="15"/>
                    <a:pt x="58" y="15"/>
                    <a:pt x="58" y="15"/>
                  </a:cubicBezTo>
                  <a:close/>
                </a:path>
              </a:pathLst>
            </a:custGeom>
            <a:solidFill>
              <a:srgbClr val="71BFEB">
                <a:alpha val="33000"/>
              </a:srgbClr>
            </a:solidFill>
            <a:ln>
              <a:noFill/>
            </a:ln>
          </p:spPr>
          <p:txBody>
            <a:bodyPr vert="horz" wrap="square" lIns="68580" tIns="34291" rIns="68580" bIns="34291"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350" b="0" i="0" u="none" strike="noStrike" kern="0" cap="none" spc="0" normalizeH="0" baseline="0" noProof="0" dirty="0">
                <a:ln>
                  <a:noFill/>
                </a:ln>
                <a:solidFill>
                  <a:prstClr val="black"/>
                </a:solidFill>
                <a:effectLst/>
                <a:uLnTx/>
                <a:uFillTx/>
                <a:latin typeface="印品黑体" panose="00000500000000000000" pitchFamily="2" charset="-122"/>
              </a:endParaRPr>
            </a:p>
          </p:txBody>
        </p:sp>
        <p:sp>
          <p:nvSpPr>
            <p:cNvPr id="121" name="Freeform 33"/>
            <p:cNvSpPr>
              <a:spLocks noEditPoints="1"/>
            </p:cNvSpPr>
            <p:nvPr/>
          </p:nvSpPr>
          <p:spPr bwMode="auto">
            <a:xfrm>
              <a:off x="6436" y="8888"/>
              <a:ext cx="328" cy="336"/>
            </a:xfrm>
            <a:custGeom>
              <a:avLst/>
              <a:gdLst>
                <a:gd name="T0" fmla="*/ 8 w 52"/>
                <a:gd name="T1" fmla="*/ 19 h 53"/>
                <a:gd name="T2" fmla="*/ 8 w 52"/>
                <a:gd name="T3" fmla="*/ 19 h 53"/>
                <a:gd name="T4" fmla="*/ 8 w 52"/>
                <a:gd name="T5" fmla="*/ 18 h 53"/>
                <a:gd name="T6" fmla="*/ 8 w 52"/>
                <a:gd name="T7" fmla="*/ 17 h 53"/>
                <a:gd name="T8" fmla="*/ 8 w 52"/>
                <a:gd name="T9" fmla="*/ 17 h 53"/>
                <a:gd name="T10" fmla="*/ 15 w 52"/>
                <a:gd name="T11" fmla="*/ 10 h 53"/>
                <a:gd name="T12" fmla="*/ 17 w 52"/>
                <a:gd name="T13" fmla="*/ 10 h 53"/>
                <a:gd name="T14" fmla="*/ 17 w 52"/>
                <a:gd name="T15" fmla="*/ 12 h 53"/>
                <a:gd name="T16" fmla="*/ 13 w 52"/>
                <a:gd name="T17" fmla="*/ 17 h 53"/>
                <a:gd name="T18" fmla="*/ 39 w 52"/>
                <a:gd name="T19" fmla="*/ 17 h 53"/>
                <a:gd name="T20" fmla="*/ 40 w 52"/>
                <a:gd name="T21" fmla="*/ 18 h 53"/>
                <a:gd name="T22" fmla="*/ 39 w 52"/>
                <a:gd name="T23" fmla="*/ 20 h 53"/>
                <a:gd name="T24" fmla="*/ 13 w 52"/>
                <a:gd name="T25" fmla="*/ 20 h 53"/>
                <a:gd name="T26" fmla="*/ 17 w 52"/>
                <a:gd name="T27" fmla="*/ 24 h 53"/>
                <a:gd name="T28" fmla="*/ 17 w 52"/>
                <a:gd name="T29" fmla="*/ 26 h 53"/>
                <a:gd name="T30" fmla="*/ 16 w 52"/>
                <a:gd name="T31" fmla="*/ 26 h 53"/>
                <a:gd name="T32" fmla="*/ 15 w 52"/>
                <a:gd name="T33" fmla="*/ 26 h 53"/>
                <a:gd name="T34" fmla="*/ 8 w 52"/>
                <a:gd name="T35" fmla="*/ 19 h 53"/>
                <a:gd name="T36" fmla="*/ 43 w 52"/>
                <a:gd name="T37" fmla="*/ 34 h 53"/>
                <a:gd name="T38" fmla="*/ 43 w 52"/>
                <a:gd name="T39" fmla="*/ 34 h 53"/>
                <a:gd name="T40" fmla="*/ 36 w 52"/>
                <a:gd name="T41" fmla="*/ 27 h 53"/>
                <a:gd name="T42" fmla="*/ 34 w 52"/>
                <a:gd name="T43" fmla="*/ 27 h 53"/>
                <a:gd name="T44" fmla="*/ 34 w 52"/>
                <a:gd name="T45" fmla="*/ 29 h 53"/>
                <a:gd name="T46" fmla="*/ 39 w 52"/>
                <a:gd name="T47" fmla="*/ 33 h 53"/>
                <a:gd name="T48" fmla="*/ 13 w 52"/>
                <a:gd name="T49" fmla="*/ 33 h 53"/>
                <a:gd name="T50" fmla="*/ 11 w 52"/>
                <a:gd name="T51" fmla="*/ 35 h 53"/>
                <a:gd name="T52" fmla="*/ 13 w 52"/>
                <a:gd name="T53" fmla="*/ 36 h 53"/>
                <a:gd name="T54" fmla="*/ 39 w 52"/>
                <a:gd name="T55" fmla="*/ 36 h 53"/>
                <a:gd name="T56" fmla="*/ 34 w 52"/>
                <a:gd name="T57" fmla="*/ 41 h 53"/>
                <a:gd name="T58" fmla="*/ 34 w 52"/>
                <a:gd name="T59" fmla="*/ 43 h 53"/>
                <a:gd name="T60" fmla="*/ 35 w 52"/>
                <a:gd name="T61" fmla="*/ 43 h 53"/>
                <a:gd name="T62" fmla="*/ 36 w 52"/>
                <a:gd name="T63" fmla="*/ 43 h 53"/>
                <a:gd name="T64" fmla="*/ 43 w 52"/>
                <a:gd name="T65" fmla="*/ 36 h 53"/>
                <a:gd name="T66" fmla="*/ 43 w 52"/>
                <a:gd name="T67" fmla="*/ 36 h 53"/>
                <a:gd name="T68" fmla="*/ 44 w 52"/>
                <a:gd name="T69" fmla="*/ 35 h 53"/>
                <a:gd name="T70" fmla="*/ 43 w 52"/>
                <a:gd name="T71" fmla="*/ 34 h 53"/>
                <a:gd name="T72" fmla="*/ 52 w 52"/>
                <a:gd name="T73" fmla="*/ 7 h 53"/>
                <a:gd name="T74" fmla="*/ 52 w 52"/>
                <a:gd name="T75" fmla="*/ 45 h 53"/>
                <a:gd name="T76" fmla="*/ 45 w 52"/>
                <a:gd name="T77" fmla="*/ 53 h 53"/>
                <a:gd name="T78" fmla="*/ 7 w 52"/>
                <a:gd name="T79" fmla="*/ 53 h 53"/>
                <a:gd name="T80" fmla="*/ 0 w 52"/>
                <a:gd name="T81" fmla="*/ 45 h 53"/>
                <a:gd name="T82" fmla="*/ 0 w 52"/>
                <a:gd name="T83" fmla="*/ 7 h 53"/>
                <a:gd name="T84" fmla="*/ 7 w 52"/>
                <a:gd name="T85" fmla="*/ 0 h 53"/>
                <a:gd name="T86" fmla="*/ 45 w 52"/>
                <a:gd name="T87" fmla="*/ 0 h 53"/>
                <a:gd name="T88" fmla="*/ 52 w 52"/>
                <a:gd name="T89" fmla="*/ 7 h 53"/>
                <a:gd name="T90" fmla="*/ 49 w 52"/>
                <a:gd name="T91" fmla="*/ 7 h 53"/>
                <a:gd name="T92" fmla="*/ 45 w 52"/>
                <a:gd name="T93" fmla="*/ 3 h 53"/>
                <a:gd name="T94" fmla="*/ 7 w 52"/>
                <a:gd name="T95" fmla="*/ 3 h 53"/>
                <a:gd name="T96" fmla="*/ 3 w 52"/>
                <a:gd name="T97" fmla="*/ 7 h 53"/>
                <a:gd name="T98" fmla="*/ 3 w 52"/>
                <a:gd name="T99" fmla="*/ 45 h 53"/>
                <a:gd name="T100" fmla="*/ 7 w 52"/>
                <a:gd name="T101" fmla="*/ 50 h 53"/>
                <a:gd name="T102" fmla="*/ 45 w 52"/>
                <a:gd name="T103" fmla="*/ 50 h 53"/>
                <a:gd name="T104" fmla="*/ 49 w 52"/>
                <a:gd name="T105" fmla="*/ 45 h 53"/>
                <a:gd name="T106" fmla="*/ 49 w 52"/>
                <a:gd name="T107" fmla="*/ 7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2" h="53">
                  <a:moveTo>
                    <a:pt x="8" y="19"/>
                  </a:moveTo>
                  <a:cubicBezTo>
                    <a:pt x="8" y="19"/>
                    <a:pt x="8" y="19"/>
                    <a:pt x="8" y="19"/>
                  </a:cubicBezTo>
                  <a:cubicBezTo>
                    <a:pt x="8" y="19"/>
                    <a:pt x="8" y="18"/>
                    <a:pt x="8" y="18"/>
                  </a:cubicBezTo>
                  <a:cubicBezTo>
                    <a:pt x="8" y="18"/>
                    <a:pt x="8" y="17"/>
                    <a:pt x="8" y="17"/>
                  </a:cubicBezTo>
                  <a:cubicBezTo>
                    <a:pt x="8" y="17"/>
                    <a:pt x="8" y="17"/>
                    <a:pt x="8" y="17"/>
                  </a:cubicBezTo>
                  <a:cubicBezTo>
                    <a:pt x="15" y="10"/>
                    <a:pt x="15" y="10"/>
                    <a:pt x="15" y="10"/>
                  </a:cubicBezTo>
                  <a:cubicBezTo>
                    <a:pt x="15" y="9"/>
                    <a:pt x="16" y="9"/>
                    <a:pt x="17" y="10"/>
                  </a:cubicBezTo>
                  <a:cubicBezTo>
                    <a:pt x="18" y="11"/>
                    <a:pt x="18" y="12"/>
                    <a:pt x="17" y="12"/>
                  </a:cubicBezTo>
                  <a:cubicBezTo>
                    <a:pt x="13" y="17"/>
                    <a:pt x="13" y="17"/>
                    <a:pt x="13" y="17"/>
                  </a:cubicBezTo>
                  <a:cubicBezTo>
                    <a:pt x="39" y="17"/>
                    <a:pt x="39" y="17"/>
                    <a:pt x="39" y="17"/>
                  </a:cubicBezTo>
                  <a:cubicBezTo>
                    <a:pt x="40" y="17"/>
                    <a:pt x="40" y="17"/>
                    <a:pt x="40" y="18"/>
                  </a:cubicBezTo>
                  <a:cubicBezTo>
                    <a:pt x="40" y="19"/>
                    <a:pt x="40" y="20"/>
                    <a:pt x="39" y="20"/>
                  </a:cubicBezTo>
                  <a:cubicBezTo>
                    <a:pt x="13" y="20"/>
                    <a:pt x="13" y="20"/>
                    <a:pt x="13" y="20"/>
                  </a:cubicBezTo>
                  <a:cubicBezTo>
                    <a:pt x="17" y="24"/>
                    <a:pt x="17" y="24"/>
                    <a:pt x="17" y="24"/>
                  </a:cubicBezTo>
                  <a:cubicBezTo>
                    <a:pt x="18" y="24"/>
                    <a:pt x="18" y="25"/>
                    <a:pt x="17" y="26"/>
                  </a:cubicBezTo>
                  <a:cubicBezTo>
                    <a:pt x="17" y="26"/>
                    <a:pt x="16" y="26"/>
                    <a:pt x="16" y="26"/>
                  </a:cubicBezTo>
                  <a:cubicBezTo>
                    <a:pt x="16" y="26"/>
                    <a:pt x="15" y="26"/>
                    <a:pt x="15" y="26"/>
                  </a:cubicBezTo>
                  <a:lnTo>
                    <a:pt x="8" y="19"/>
                  </a:lnTo>
                  <a:close/>
                  <a:moveTo>
                    <a:pt x="43" y="34"/>
                  </a:moveTo>
                  <a:cubicBezTo>
                    <a:pt x="43" y="34"/>
                    <a:pt x="43" y="34"/>
                    <a:pt x="43" y="34"/>
                  </a:cubicBezTo>
                  <a:cubicBezTo>
                    <a:pt x="36" y="27"/>
                    <a:pt x="36" y="27"/>
                    <a:pt x="36" y="27"/>
                  </a:cubicBezTo>
                  <a:cubicBezTo>
                    <a:pt x="36" y="26"/>
                    <a:pt x="35" y="26"/>
                    <a:pt x="34" y="27"/>
                  </a:cubicBezTo>
                  <a:cubicBezTo>
                    <a:pt x="34" y="28"/>
                    <a:pt x="34" y="29"/>
                    <a:pt x="34" y="29"/>
                  </a:cubicBezTo>
                  <a:cubicBezTo>
                    <a:pt x="39" y="33"/>
                    <a:pt x="39" y="33"/>
                    <a:pt x="39" y="33"/>
                  </a:cubicBezTo>
                  <a:cubicBezTo>
                    <a:pt x="13" y="33"/>
                    <a:pt x="13" y="33"/>
                    <a:pt x="13" y="33"/>
                  </a:cubicBezTo>
                  <a:cubicBezTo>
                    <a:pt x="12" y="33"/>
                    <a:pt x="11" y="34"/>
                    <a:pt x="11" y="35"/>
                  </a:cubicBezTo>
                  <a:cubicBezTo>
                    <a:pt x="11" y="36"/>
                    <a:pt x="12" y="36"/>
                    <a:pt x="13" y="36"/>
                  </a:cubicBezTo>
                  <a:cubicBezTo>
                    <a:pt x="39" y="36"/>
                    <a:pt x="39" y="36"/>
                    <a:pt x="39" y="36"/>
                  </a:cubicBezTo>
                  <a:cubicBezTo>
                    <a:pt x="34" y="41"/>
                    <a:pt x="34" y="41"/>
                    <a:pt x="34" y="41"/>
                  </a:cubicBezTo>
                  <a:cubicBezTo>
                    <a:pt x="34" y="41"/>
                    <a:pt x="34" y="42"/>
                    <a:pt x="34" y="43"/>
                  </a:cubicBezTo>
                  <a:cubicBezTo>
                    <a:pt x="35" y="43"/>
                    <a:pt x="35" y="43"/>
                    <a:pt x="35" y="43"/>
                  </a:cubicBezTo>
                  <a:cubicBezTo>
                    <a:pt x="36" y="43"/>
                    <a:pt x="36" y="43"/>
                    <a:pt x="36" y="43"/>
                  </a:cubicBezTo>
                  <a:cubicBezTo>
                    <a:pt x="43" y="36"/>
                    <a:pt x="43" y="36"/>
                    <a:pt x="43" y="36"/>
                  </a:cubicBezTo>
                  <a:cubicBezTo>
                    <a:pt x="43" y="36"/>
                    <a:pt x="43" y="36"/>
                    <a:pt x="43" y="36"/>
                  </a:cubicBezTo>
                  <a:cubicBezTo>
                    <a:pt x="44" y="36"/>
                    <a:pt x="44" y="35"/>
                    <a:pt x="44" y="35"/>
                  </a:cubicBezTo>
                  <a:cubicBezTo>
                    <a:pt x="44" y="35"/>
                    <a:pt x="44" y="34"/>
                    <a:pt x="43" y="34"/>
                  </a:cubicBezTo>
                  <a:close/>
                  <a:moveTo>
                    <a:pt x="52" y="7"/>
                  </a:moveTo>
                  <a:cubicBezTo>
                    <a:pt x="52" y="45"/>
                    <a:pt x="52" y="45"/>
                    <a:pt x="52" y="45"/>
                  </a:cubicBezTo>
                  <a:cubicBezTo>
                    <a:pt x="52" y="49"/>
                    <a:pt x="49" y="53"/>
                    <a:pt x="45" y="53"/>
                  </a:cubicBezTo>
                  <a:cubicBezTo>
                    <a:pt x="7" y="53"/>
                    <a:pt x="7" y="53"/>
                    <a:pt x="7" y="53"/>
                  </a:cubicBezTo>
                  <a:cubicBezTo>
                    <a:pt x="3" y="53"/>
                    <a:pt x="0" y="49"/>
                    <a:pt x="0" y="45"/>
                  </a:cubicBezTo>
                  <a:cubicBezTo>
                    <a:pt x="0" y="7"/>
                    <a:pt x="0" y="7"/>
                    <a:pt x="0" y="7"/>
                  </a:cubicBezTo>
                  <a:cubicBezTo>
                    <a:pt x="0" y="4"/>
                    <a:pt x="3" y="0"/>
                    <a:pt x="7" y="0"/>
                  </a:cubicBezTo>
                  <a:cubicBezTo>
                    <a:pt x="45" y="0"/>
                    <a:pt x="45" y="0"/>
                    <a:pt x="45" y="0"/>
                  </a:cubicBezTo>
                  <a:cubicBezTo>
                    <a:pt x="49" y="0"/>
                    <a:pt x="52" y="4"/>
                    <a:pt x="52" y="7"/>
                  </a:cubicBezTo>
                  <a:close/>
                  <a:moveTo>
                    <a:pt x="49" y="7"/>
                  </a:moveTo>
                  <a:cubicBezTo>
                    <a:pt x="49" y="5"/>
                    <a:pt x="47" y="3"/>
                    <a:pt x="45" y="3"/>
                  </a:cubicBezTo>
                  <a:cubicBezTo>
                    <a:pt x="7" y="3"/>
                    <a:pt x="7" y="3"/>
                    <a:pt x="7" y="3"/>
                  </a:cubicBezTo>
                  <a:cubicBezTo>
                    <a:pt x="4" y="3"/>
                    <a:pt x="3" y="5"/>
                    <a:pt x="3" y="7"/>
                  </a:cubicBezTo>
                  <a:cubicBezTo>
                    <a:pt x="3" y="45"/>
                    <a:pt x="3" y="45"/>
                    <a:pt x="3" y="45"/>
                  </a:cubicBezTo>
                  <a:cubicBezTo>
                    <a:pt x="3" y="48"/>
                    <a:pt x="4" y="50"/>
                    <a:pt x="7" y="50"/>
                  </a:cubicBezTo>
                  <a:cubicBezTo>
                    <a:pt x="45" y="50"/>
                    <a:pt x="45" y="50"/>
                    <a:pt x="45" y="50"/>
                  </a:cubicBezTo>
                  <a:cubicBezTo>
                    <a:pt x="47" y="50"/>
                    <a:pt x="49" y="48"/>
                    <a:pt x="49" y="45"/>
                  </a:cubicBezTo>
                  <a:lnTo>
                    <a:pt x="49" y="7"/>
                  </a:lnTo>
                  <a:close/>
                </a:path>
              </a:pathLst>
            </a:custGeom>
            <a:solidFill>
              <a:srgbClr val="71BFEB">
                <a:alpha val="33000"/>
              </a:srgbClr>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1" rIns="68580" bIns="34291"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350" b="0" i="0" u="none" strike="noStrike" kern="0" cap="none" spc="0" normalizeH="0" baseline="0" noProof="0" dirty="0">
                <a:ln>
                  <a:noFill/>
                </a:ln>
                <a:solidFill>
                  <a:prstClr val="black"/>
                </a:solidFill>
                <a:effectLst/>
                <a:uLnTx/>
                <a:uFillTx/>
                <a:latin typeface="印品黑体" panose="00000500000000000000" pitchFamily="2" charset="-122"/>
              </a:endParaRPr>
            </a:p>
          </p:txBody>
        </p:sp>
        <p:sp>
          <p:nvSpPr>
            <p:cNvPr id="122" name="Freeform 16"/>
            <p:cNvSpPr>
              <a:spLocks noEditPoints="1"/>
            </p:cNvSpPr>
            <p:nvPr/>
          </p:nvSpPr>
          <p:spPr bwMode="auto">
            <a:xfrm>
              <a:off x="13628" y="9342"/>
              <a:ext cx="359" cy="396"/>
            </a:xfrm>
            <a:custGeom>
              <a:avLst/>
              <a:gdLst>
                <a:gd name="T0" fmla="*/ 33 w 66"/>
                <a:gd name="T1" fmla="*/ 0 h 73"/>
                <a:gd name="T2" fmla="*/ 26 w 66"/>
                <a:gd name="T3" fmla="*/ 6 h 73"/>
                <a:gd name="T4" fmla="*/ 39 w 66"/>
                <a:gd name="T5" fmla="*/ 7 h 73"/>
                <a:gd name="T6" fmla="*/ 28 w 66"/>
                <a:gd name="T7" fmla="*/ 5 h 73"/>
                <a:gd name="T8" fmla="*/ 33 w 66"/>
                <a:gd name="T9" fmla="*/ 1 h 73"/>
                <a:gd name="T10" fmla="*/ 28 w 66"/>
                <a:gd name="T11" fmla="*/ 5 h 73"/>
                <a:gd name="T12" fmla="*/ 50 w 66"/>
                <a:gd name="T13" fmla="*/ 13 h 73"/>
                <a:gd name="T14" fmla="*/ 55 w 66"/>
                <a:gd name="T15" fmla="*/ 15 h 73"/>
                <a:gd name="T16" fmla="*/ 54 w 66"/>
                <a:gd name="T17" fmla="*/ 8 h 73"/>
                <a:gd name="T18" fmla="*/ 45 w 66"/>
                <a:gd name="T19" fmla="*/ 8 h 73"/>
                <a:gd name="T20" fmla="*/ 49 w 66"/>
                <a:gd name="T21" fmla="*/ 11 h 73"/>
                <a:gd name="T22" fmla="*/ 33 w 66"/>
                <a:gd name="T23" fmla="*/ 7 h 73"/>
                <a:gd name="T24" fmla="*/ 17 w 66"/>
                <a:gd name="T25" fmla="*/ 12 h 73"/>
                <a:gd name="T26" fmla="*/ 21 w 66"/>
                <a:gd name="T27" fmla="*/ 8 h 73"/>
                <a:gd name="T28" fmla="*/ 14 w 66"/>
                <a:gd name="T29" fmla="*/ 6 h 73"/>
                <a:gd name="T30" fmla="*/ 10 w 66"/>
                <a:gd name="T31" fmla="*/ 15 h 73"/>
                <a:gd name="T32" fmla="*/ 15 w 66"/>
                <a:gd name="T33" fmla="*/ 12 h 73"/>
                <a:gd name="T34" fmla="*/ 15 w 66"/>
                <a:gd name="T35" fmla="*/ 13 h 73"/>
                <a:gd name="T36" fmla="*/ 0 w 66"/>
                <a:gd name="T37" fmla="*/ 35 h 73"/>
                <a:gd name="T38" fmla="*/ 4 w 66"/>
                <a:gd name="T39" fmla="*/ 43 h 73"/>
                <a:gd name="T40" fmla="*/ 14 w 66"/>
                <a:gd name="T41" fmla="*/ 60 h 73"/>
                <a:gd name="T42" fmla="*/ 11 w 66"/>
                <a:gd name="T43" fmla="*/ 68 h 73"/>
                <a:gd name="T44" fmla="*/ 12 w 66"/>
                <a:gd name="T45" fmla="*/ 73 h 73"/>
                <a:gd name="T46" fmla="*/ 15 w 66"/>
                <a:gd name="T47" fmla="*/ 70 h 73"/>
                <a:gd name="T48" fmla="*/ 20 w 66"/>
                <a:gd name="T49" fmla="*/ 63 h 73"/>
                <a:gd name="T50" fmla="*/ 46 w 66"/>
                <a:gd name="T51" fmla="*/ 63 h 73"/>
                <a:gd name="T52" fmla="*/ 52 w 66"/>
                <a:gd name="T53" fmla="*/ 70 h 73"/>
                <a:gd name="T54" fmla="*/ 57 w 66"/>
                <a:gd name="T55" fmla="*/ 71 h 73"/>
                <a:gd name="T56" fmla="*/ 56 w 66"/>
                <a:gd name="T57" fmla="*/ 67 h 73"/>
                <a:gd name="T58" fmla="*/ 62 w 66"/>
                <a:gd name="T59" fmla="*/ 43 h 73"/>
                <a:gd name="T60" fmla="*/ 66 w 66"/>
                <a:gd name="T61" fmla="*/ 35 h 73"/>
                <a:gd name="T62" fmla="*/ 2 w 66"/>
                <a:gd name="T63" fmla="*/ 38 h 73"/>
                <a:gd name="T64" fmla="*/ 3 w 66"/>
                <a:gd name="T65" fmla="*/ 32 h 73"/>
                <a:gd name="T66" fmla="*/ 3 w 66"/>
                <a:gd name="T67" fmla="*/ 41 h 73"/>
                <a:gd name="T68" fmla="*/ 47 w 66"/>
                <a:gd name="T69" fmla="*/ 8 h 73"/>
                <a:gd name="T70" fmla="*/ 53 w 66"/>
                <a:gd name="T71" fmla="*/ 10 h 73"/>
                <a:gd name="T72" fmla="*/ 47 w 66"/>
                <a:gd name="T73" fmla="*/ 8 h 73"/>
                <a:gd name="T74" fmla="*/ 12 w 66"/>
                <a:gd name="T75" fmla="*/ 10 h 73"/>
                <a:gd name="T76" fmla="*/ 17 w 66"/>
                <a:gd name="T77" fmla="*/ 7 h 73"/>
                <a:gd name="T78" fmla="*/ 11 w 66"/>
                <a:gd name="T79" fmla="*/ 13 h 73"/>
                <a:gd name="T80" fmla="*/ 12 w 66"/>
                <a:gd name="T81" fmla="*/ 66 h 73"/>
                <a:gd name="T82" fmla="*/ 17 w 66"/>
                <a:gd name="T83" fmla="*/ 64 h 73"/>
                <a:gd name="T84" fmla="*/ 53 w 66"/>
                <a:gd name="T85" fmla="*/ 66 h 73"/>
                <a:gd name="T86" fmla="*/ 48 w 66"/>
                <a:gd name="T87" fmla="*/ 64 h 73"/>
                <a:gd name="T88" fmla="*/ 53 w 66"/>
                <a:gd name="T89" fmla="*/ 66 h 73"/>
                <a:gd name="T90" fmla="*/ 6 w 66"/>
                <a:gd name="T91" fmla="*/ 37 h 73"/>
                <a:gd name="T92" fmla="*/ 60 w 66"/>
                <a:gd name="T93" fmla="*/ 37 h 73"/>
                <a:gd name="T94" fmla="*/ 64 w 66"/>
                <a:gd name="T95" fmla="*/ 38 h 73"/>
                <a:gd name="T96" fmla="*/ 62 w 66"/>
                <a:gd name="T97" fmla="*/ 37 h 73"/>
                <a:gd name="T98" fmla="*/ 64 w 66"/>
                <a:gd name="T99" fmla="*/ 35 h 73"/>
                <a:gd name="T100" fmla="*/ 33 w 66"/>
                <a:gd name="T101" fmla="*/ 12 h 73"/>
                <a:gd name="T102" fmla="*/ 33 w 66"/>
                <a:gd name="T103" fmla="*/ 61 h 73"/>
                <a:gd name="T104" fmla="*/ 33 w 66"/>
                <a:gd name="T105" fmla="*/ 12 h 73"/>
                <a:gd name="T106" fmla="*/ 10 w 66"/>
                <a:gd name="T107" fmla="*/ 37 h 73"/>
                <a:gd name="T108" fmla="*/ 56 w 66"/>
                <a:gd name="T109" fmla="*/ 37 h 73"/>
                <a:gd name="T110" fmla="*/ 36 w 66"/>
                <a:gd name="T111" fmla="*/ 35 h 73"/>
                <a:gd name="T112" fmla="*/ 49 w 66"/>
                <a:gd name="T113" fmla="*/ 38 h 73"/>
                <a:gd name="T114" fmla="*/ 32 w 66"/>
                <a:gd name="T115" fmla="*/ 40 h 73"/>
                <a:gd name="T116" fmla="*/ 31 w 66"/>
                <a:gd name="T117" fmla="*/ 32 h 73"/>
                <a:gd name="T118" fmla="*/ 34 w 66"/>
                <a:gd name="T119" fmla="*/ 16 h 73"/>
                <a:gd name="T120" fmla="*/ 36 w 66"/>
                <a:gd name="T121" fmla="*/ 3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6" h="73">
                  <a:moveTo>
                    <a:pt x="39" y="6"/>
                  </a:moveTo>
                  <a:cubicBezTo>
                    <a:pt x="39" y="2"/>
                    <a:pt x="37" y="0"/>
                    <a:pt x="33" y="0"/>
                  </a:cubicBezTo>
                  <a:cubicBezTo>
                    <a:pt x="32" y="0"/>
                    <a:pt x="32" y="0"/>
                    <a:pt x="32" y="0"/>
                  </a:cubicBezTo>
                  <a:cubicBezTo>
                    <a:pt x="29" y="0"/>
                    <a:pt x="26" y="2"/>
                    <a:pt x="26" y="6"/>
                  </a:cubicBezTo>
                  <a:cubicBezTo>
                    <a:pt x="26" y="7"/>
                    <a:pt x="26" y="7"/>
                    <a:pt x="26" y="7"/>
                  </a:cubicBezTo>
                  <a:cubicBezTo>
                    <a:pt x="39" y="7"/>
                    <a:pt x="39" y="7"/>
                    <a:pt x="39" y="7"/>
                  </a:cubicBezTo>
                  <a:lnTo>
                    <a:pt x="39" y="6"/>
                  </a:lnTo>
                  <a:close/>
                  <a:moveTo>
                    <a:pt x="28" y="5"/>
                  </a:moveTo>
                  <a:cubicBezTo>
                    <a:pt x="28" y="3"/>
                    <a:pt x="30" y="1"/>
                    <a:pt x="32" y="1"/>
                  </a:cubicBezTo>
                  <a:cubicBezTo>
                    <a:pt x="33" y="1"/>
                    <a:pt x="33" y="1"/>
                    <a:pt x="33" y="1"/>
                  </a:cubicBezTo>
                  <a:cubicBezTo>
                    <a:pt x="35" y="1"/>
                    <a:pt x="37" y="3"/>
                    <a:pt x="38" y="5"/>
                  </a:cubicBezTo>
                  <a:lnTo>
                    <a:pt x="28" y="5"/>
                  </a:lnTo>
                  <a:close/>
                  <a:moveTo>
                    <a:pt x="62" y="30"/>
                  </a:moveTo>
                  <a:cubicBezTo>
                    <a:pt x="60" y="23"/>
                    <a:pt x="56" y="17"/>
                    <a:pt x="50" y="13"/>
                  </a:cubicBezTo>
                  <a:cubicBezTo>
                    <a:pt x="50" y="12"/>
                    <a:pt x="50" y="12"/>
                    <a:pt x="50" y="12"/>
                  </a:cubicBezTo>
                  <a:cubicBezTo>
                    <a:pt x="55" y="15"/>
                    <a:pt x="55" y="15"/>
                    <a:pt x="55" y="15"/>
                  </a:cubicBezTo>
                  <a:cubicBezTo>
                    <a:pt x="55" y="15"/>
                    <a:pt x="55" y="15"/>
                    <a:pt x="55" y="15"/>
                  </a:cubicBezTo>
                  <a:cubicBezTo>
                    <a:pt x="57" y="13"/>
                    <a:pt x="56" y="10"/>
                    <a:pt x="54" y="8"/>
                  </a:cubicBezTo>
                  <a:cubicBezTo>
                    <a:pt x="51" y="6"/>
                    <a:pt x="51" y="6"/>
                    <a:pt x="51" y="6"/>
                  </a:cubicBezTo>
                  <a:cubicBezTo>
                    <a:pt x="49" y="5"/>
                    <a:pt x="46" y="6"/>
                    <a:pt x="45" y="8"/>
                  </a:cubicBezTo>
                  <a:cubicBezTo>
                    <a:pt x="44" y="8"/>
                    <a:pt x="44" y="8"/>
                    <a:pt x="44" y="8"/>
                  </a:cubicBezTo>
                  <a:cubicBezTo>
                    <a:pt x="49" y="11"/>
                    <a:pt x="49" y="11"/>
                    <a:pt x="49" y="11"/>
                  </a:cubicBezTo>
                  <a:cubicBezTo>
                    <a:pt x="49" y="12"/>
                    <a:pt x="49" y="12"/>
                    <a:pt x="49" y="12"/>
                  </a:cubicBezTo>
                  <a:cubicBezTo>
                    <a:pt x="44" y="9"/>
                    <a:pt x="39" y="7"/>
                    <a:pt x="33" y="7"/>
                  </a:cubicBezTo>
                  <a:cubicBezTo>
                    <a:pt x="27" y="7"/>
                    <a:pt x="21" y="9"/>
                    <a:pt x="17" y="12"/>
                  </a:cubicBezTo>
                  <a:cubicBezTo>
                    <a:pt x="17" y="12"/>
                    <a:pt x="17" y="12"/>
                    <a:pt x="17" y="12"/>
                  </a:cubicBezTo>
                  <a:cubicBezTo>
                    <a:pt x="17" y="11"/>
                    <a:pt x="17" y="11"/>
                    <a:pt x="17" y="11"/>
                  </a:cubicBezTo>
                  <a:cubicBezTo>
                    <a:pt x="21" y="8"/>
                    <a:pt x="21" y="8"/>
                    <a:pt x="21" y="8"/>
                  </a:cubicBezTo>
                  <a:cubicBezTo>
                    <a:pt x="21" y="8"/>
                    <a:pt x="21" y="8"/>
                    <a:pt x="21" y="8"/>
                  </a:cubicBezTo>
                  <a:cubicBezTo>
                    <a:pt x="20" y="6"/>
                    <a:pt x="17" y="5"/>
                    <a:pt x="14" y="6"/>
                  </a:cubicBezTo>
                  <a:cubicBezTo>
                    <a:pt x="11" y="8"/>
                    <a:pt x="11" y="8"/>
                    <a:pt x="11" y="8"/>
                  </a:cubicBezTo>
                  <a:cubicBezTo>
                    <a:pt x="9" y="10"/>
                    <a:pt x="9" y="13"/>
                    <a:pt x="10" y="15"/>
                  </a:cubicBezTo>
                  <a:cubicBezTo>
                    <a:pt x="11" y="15"/>
                    <a:pt x="11" y="15"/>
                    <a:pt x="11" y="15"/>
                  </a:cubicBezTo>
                  <a:cubicBezTo>
                    <a:pt x="15" y="12"/>
                    <a:pt x="15" y="12"/>
                    <a:pt x="15" y="12"/>
                  </a:cubicBezTo>
                  <a:cubicBezTo>
                    <a:pt x="15" y="13"/>
                    <a:pt x="15" y="13"/>
                    <a:pt x="15" y="13"/>
                  </a:cubicBezTo>
                  <a:cubicBezTo>
                    <a:pt x="15" y="13"/>
                    <a:pt x="15" y="13"/>
                    <a:pt x="15" y="13"/>
                  </a:cubicBezTo>
                  <a:cubicBezTo>
                    <a:pt x="10" y="17"/>
                    <a:pt x="5" y="23"/>
                    <a:pt x="4" y="30"/>
                  </a:cubicBezTo>
                  <a:cubicBezTo>
                    <a:pt x="2" y="31"/>
                    <a:pt x="0" y="33"/>
                    <a:pt x="0" y="35"/>
                  </a:cubicBezTo>
                  <a:cubicBezTo>
                    <a:pt x="0" y="38"/>
                    <a:pt x="0" y="38"/>
                    <a:pt x="0" y="38"/>
                  </a:cubicBezTo>
                  <a:cubicBezTo>
                    <a:pt x="0" y="41"/>
                    <a:pt x="2" y="43"/>
                    <a:pt x="4" y="43"/>
                  </a:cubicBezTo>
                  <a:cubicBezTo>
                    <a:pt x="5" y="50"/>
                    <a:pt x="9" y="56"/>
                    <a:pt x="14" y="60"/>
                  </a:cubicBezTo>
                  <a:cubicBezTo>
                    <a:pt x="14" y="60"/>
                    <a:pt x="14" y="60"/>
                    <a:pt x="14" y="60"/>
                  </a:cubicBezTo>
                  <a:cubicBezTo>
                    <a:pt x="10" y="67"/>
                    <a:pt x="10" y="67"/>
                    <a:pt x="10" y="67"/>
                  </a:cubicBezTo>
                  <a:cubicBezTo>
                    <a:pt x="11" y="68"/>
                    <a:pt x="11" y="68"/>
                    <a:pt x="11" y="68"/>
                  </a:cubicBezTo>
                  <a:cubicBezTo>
                    <a:pt x="9" y="71"/>
                    <a:pt x="9" y="71"/>
                    <a:pt x="9" y="71"/>
                  </a:cubicBezTo>
                  <a:cubicBezTo>
                    <a:pt x="12" y="73"/>
                    <a:pt x="12" y="73"/>
                    <a:pt x="12" y="73"/>
                  </a:cubicBezTo>
                  <a:cubicBezTo>
                    <a:pt x="14" y="70"/>
                    <a:pt x="14" y="70"/>
                    <a:pt x="14" y="70"/>
                  </a:cubicBezTo>
                  <a:cubicBezTo>
                    <a:pt x="15" y="70"/>
                    <a:pt x="15" y="70"/>
                    <a:pt x="15" y="70"/>
                  </a:cubicBezTo>
                  <a:cubicBezTo>
                    <a:pt x="20" y="63"/>
                    <a:pt x="20" y="63"/>
                    <a:pt x="20" y="63"/>
                  </a:cubicBezTo>
                  <a:cubicBezTo>
                    <a:pt x="20" y="63"/>
                    <a:pt x="20" y="63"/>
                    <a:pt x="20" y="63"/>
                  </a:cubicBezTo>
                  <a:cubicBezTo>
                    <a:pt x="24" y="65"/>
                    <a:pt x="28" y="66"/>
                    <a:pt x="33" y="66"/>
                  </a:cubicBezTo>
                  <a:cubicBezTo>
                    <a:pt x="37" y="66"/>
                    <a:pt x="42" y="65"/>
                    <a:pt x="46" y="63"/>
                  </a:cubicBezTo>
                  <a:cubicBezTo>
                    <a:pt x="50" y="70"/>
                    <a:pt x="50" y="70"/>
                    <a:pt x="50" y="70"/>
                  </a:cubicBezTo>
                  <a:cubicBezTo>
                    <a:pt x="52" y="70"/>
                    <a:pt x="52" y="70"/>
                    <a:pt x="52" y="70"/>
                  </a:cubicBezTo>
                  <a:cubicBezTo>
                    <a:pt x="54" y="73"/>
                    <a:pt x="54" y="73"/>
                    <a:pt x="54" y="73"/>
                  </a:cubicBezTo>
                  <a:cubicBezTo>
                    <a:pt x="57" y="71"/>
                    <a:pt x="57" y="71"/>
                    <a:pt x="57" y="71"/>
                  </a:cubicBezTo>
                  <a:cubicBezTo>
                    <a:pt x="55" y="68"/>
                    <a:pt x="55" y="68"/>
                    <a:pt x="55" y="68"/>
                  </a:cubicBezTo>
                  <a:cubicBezTo>
                    <a:pt x="56" y="67"/>
                    <a:pt x="56" y="67"/>
                    <a:pt x="56" y="67"/>
                  </a:cubicBezTo>
                  <a:cubicBezTo>
                    <a:pt x="51" y="60"/>
                    <a:pt x="51" y="60"/>
                    <a:pt x="51" y="60"/>
                  </a:cubicBezTo>
                  <a:cubicBezTo>
                    <a:pt x="57" y="56"/>
                    <a:pt x="60" y="50"/>
                    <a:pt x="62" y="43"/>
                  </a:cubicBezTo>
                  <a:cubicBezTo>
                    <a:pt x="64" y="43"/>
                    <a:pt x="66" y="41"/>
                    <a:pt x="66" y="38"/>
                  </a:cubicBezTo>
                  <a:cubicBezTo>
                    <a:pt x="66" y="35"/>
                    <a:pt x="66" y="35"/>
                    <a:pt x="66" y="35"/>
                  </a:cubicBezTo>
                  <a:cubicBezTo>
                    <a:pt x="66" y="33"/>
                    <a:pt x="64" y="31"/>
                    <a:pt x="62" y="30"/>
                  </a:cubicBezTo>
                  <a:close/>
                  <a:moveTo>
                    <a:pt x="2" y="38"/>
                  </a:moveTo>
                  <a:cubicBezTo>
                    <a:pt x="2" y="35"/>
                    <a:pt x="2" y="35"/>
                    <a:pt x="2" y="35"/>
                  </a:cubicBezTo>
                  <a:cubicBezTo>
                    <a:pt x="2" y="34"/>
                    <a:pt x="2" y="33"/>
                    <a:pt x="3" y="32"/>
                  </a:cubicBezTo>
                  <a:cubicBezTo>
                    <a:pt x="3" y="34"/>
                    <a:pt x="3" y="35"/>
                    <a:pt x="3" y="37"/>
                  </a:cubicBezTo>
                  <a:cubicBezTo>
                    <a:pt x="3" y="38"/>
                    <a:pt x="3" y="40"/>
                    <a:pt x="3" y="41"/>
                  </a:cubicBezTo>
                  <a:cubicBezTo>
                    <a:pt x="2" y="41"/>
                    <a:pt x="2" y="40"/>
                    <a:pt x="2" y="38"/>
                  </a:cubicBezTo>
                  <a:close/>
                  <a:moveTo>
                    <a:pt x="47" y="8"/>
                  </a:moveTo>
                  <a:cubicBezTo>
                    <a:pt x="48" y="7"/>
                    <a:pt x="49" y="7"/>
                    <a:pt x="50" y="8"/>
                  </a:cubicBezTo>
                  <a:cubicBezTo>
                    <a:pt x="53" y="10"/>
                    <a:pt x="53" y="10"/>
                    <a:pt x="53" y="10"/>
                  </a:cubicBezTo>
                  <a:cubicBezTo>
                    <a:pt x="54" y="10"/>
                    <a:pt x="55" y="12"/>
                    <a:pt x="54" y="13"/>
                  </a:cubicBezTo>
                  <a:lnTo>
                    <a:pt x="47" y="8"/>
                  </a:lnTo>
                  <a:close/>
                  <a:moveTo>
                    <a:pt x="11" y="13"/>
                  </a:moveTo>
                  <a:cubicBezTo>
                    <a:pt x="11" y="12"/>
                    <a:pt x="11" y="10"/>
                    <a:pt x="12" y="10"/>
                  </a:cubicBezTo>
                  <a:cubicBezTo>
                    <a:pt x="15" y="8"/>
                    <a:pt x="15" y="8"/>
                    <a:pt x="15" y="8"/>
                  </a:cubicBezTo>
                  <a:cubicBezTo>
                    <a:pt x="16" y="7"/>
                    <a:pt x="16" y="7"/>
                    <a:pt x="17" y="7"/>
                  </a:cubicBezTo>
                  <a:cubicBezTo>
                    <a:pt x="18" y="7"/>
                    <a:pt x="18" y="8"/>
                    <a:pt x="19" y="8"/>
                  </a:cubicBezTo>
                  <a:lnTo>
                    <a:pt x="11" y="13"/>
                  </a:lnTo>
                  <a:close/>
                  <a:moveTo>
                    <a:pt x="15" y="68"/>
                  </a:moveTo>
                  <a:cubicBezTo>
                    <a:pt x="12" y="66"/>
                    <a:pt x="12" y="66"/>
                    <a:pt x="12" y="66"/>
                  </a:cubicBezTo>
                  <a:cubicBezTo>
                    <a:pt x="15" y="62"/>
                    <a:pt x="15" y="62"/>
                    <a:pt x="15" y="62"/>
                  </a:cubicBezTo>
                  <a:cubicBezTo>
                    <a:pt x="17" y="64"/>
                    <a:pt x="17" y="64"/>
                    <a:pt x="17" y="64"/>
                  </a:cubicBezTo>
                  <a:lnTo>
                    <a:pt x="15" y="68"/>
                  </a:lnTo>
                  <a:close/>
                  <a:moveTo>
                    <a:pt x="53" y="66"/>
                  </a:moveTo>
                  <a:cubicBezTo>
                    <a:pt x="51" y="68"/>
                    <a:pt x="51" y="68"/>
                    <a:pt x="51" y="68"/>
                  </a:cubicBezTo>
                  <a:cubicBezTo>
                    <a:pt x="48" y="64"/>
                    <a:pt x="48" y="64"/>
                    <a:pt x="48" y="64"/>
                  </a:cubicBezTo>
                  <a:cubicBezTo>
                    <a:pt x="50" y="62"/>
                    <a:pt x="50" y="62"/>
                    <a:pt x="50" y="62"/>
                  </a:cubicBezTo>
                  <a:lnTo>
                    <a:pt x="53" y="66"/>
                  </a:lnTo>
                  <a:close/>
                  <a:moveTo>
                    <a:pt x="33" y="64"/>
                  </a:moveTo>
                  <a:cubicBezTo>
                    <a:pt x="18" y="64"/>
                    <a:pt x="6" y="52"/>
                    <a:pt x="6" y="37"/>
                  </a:cubicBezTo>
                  <a:cubicBezTo>
                    <a:pt x="6" y="22"/>
                    <a:pt x="18" y="10"/>
                    <a:pt x="33" y="10"/>
                  </a:cubicBezTo>
                  <a:cubicBezTo>
                    <a:pt x="48" y="10"/>
                    <a:pt x="60" y="22"/>
                    <a:pt x="60" y="37"/>
                  </a:cubicBezTo>
                  <a:cubicBezTo>
                    <a:pt x="60" y="52"/>
                    <a:pt x="48" y="64"/>
                    <a:pt x="33" y="64"/>
                  </a:cubicBezTo>
                  <a:close/>
                  <a:moveTo>
                    <a:pt x="64" y="38"/>
                  </a:moveTo>
                  <a:cubicBezTo>
                    <a:pt x="64" y="40"/>
                    <a:pt x="63" y="41"/>
                    <a:pt x="62" y="41"/>
                  </a:cubicBezTo>
                  <a:cubicBezTo>
                    <a:pt x="62" y="40"/>
                    <a:pt x="62" y="38"/>
                    <a:pt x="62" y="37"/>
                  </a:cubicBezTo>
                  <a:cubicBezTo>
                    <a:pt x="62" y="35"/>
                    <a:pt x="62" y="34"/>
                    <a:pt x="62" y="32"/>
                  </a:cubicBezTo>
                  <a:cubicBezTo>
                    <a:pt x="63" y="33"/>
                    <a:pt x="64" y="34"/>
                    <a:pt x="64" y="35"/>
                  </a:cubicBezTo>
                  <a:lnTo>
                    <a:pt x="64" y="38"/>
                  </a:lnTo>
                  <a:close/>
                  <a:moveTo>
                    <a:pt x="33" y="12"/>
                  </a:moveTo>
                  <a:cubicBezTo>
                    <a:pt x="19" y="12"/>
                    <a:pt x="8" y="23"/>
                    <a:pt x="8" y="37"/>
                  </a:cubicBezTo>
                  <a:cubicBezTo>
                    <a:pt x="8" y="50"/>
                    <a:pt x="19" y="61"/>
                    <a:pt x="33" y="61"/>
                  </a:cubicBezTo>
                  <a:cubicBezTo>
                    <a:pt x="46" y="61"/>
                    <a:pt x="57" y="50"/>
                    <a:pt x="57" y="37"/>
                  </a:cubicBezTo>
                  <a:cubicBezTo>
                    <a:pt x="57" y="23"/>
                    <a:pt x="46" y="12"/>
                    <a:pt x="33" y="12"/>
                  </a:cubicBezTo>
                  <a:close/>
                  <a:moveTo>
                    <a:pt x="33" y="60"/>
                  </a:moveTo>
                  <a:cubicBezTo>
                    <a:pt x="20" y="60"/>
                    <a:pt x="10" y="49"/>
                    <a:pt x="10" y="37"/>
                  </a:cubicBezTo>
                  <a:cubicBezTo>
                    <a:pt x="10" y="24"/>
                    <a:pt x="20" y="14"/>
                    <a:pt x="33" y="14"/>
                  </a:cubicBezTo>
                  <a:cubicBezTo>
                    <a:pt x="45" y="14"/>
                    <a:pt x="56" y="24"/>
                    <a:pt x="56" y="37"/>
                  </a:cubicBezTo>
                  <a:cubicBezTo>
                    <a:pt x="56" y="49"/>
                    <a:pt x="45" y="60"/>
                    <a:pt x="33" y="60"/>
                  </a:cubicBezTo>
                  <a:close/>
                  <a:moveTo>
                    <a:pt x="36" y="35"/>
                  </a:moveTo>
                  <a:cubicBezTo>
                    <a:pt x="49" y="35"/>
                    <a:pt x="49" y="35"/>
                    <a:pt x="49" y="35"/>
                  </a:cubicBezTo>
                  <a:cubicBezTo>
                    <a:pt x="49" y="38"/>
                    <a:pt x="49" y="38"/>
                    <a:pt x="49" y="38"/>
                  </a:cubicBezTo>
                  <a:cubicBezTo>
                    <a:pt x="36" y="38"/>
                    <a:pt x="36" y="38"/>
                    <a:pt x="36" y="38"/>
                  </a:cubicBezTo>
                  <a:cubicBezTo>
                    <a:pt x="35" y="40"/>
                    <a:pt x="34" y="40"/>
                    <a:pt x="32" y="40"/>
                  </a:cubicBezTo>
                  <a:cubicBezTo>
                    <a:pt x="30" y="40"/>
                    <a:pt x="28" y="39"/>
                    <a:pt x="28" y="36"/>
                  </a:cubicBezTo>
                  <a:cubicBezTo>
                    <a:pt x="28" y="34"/>
                    <a:pt x="29" y="33"/>
                    <a:pt x="31" y="32"/>
                  </a:cubicBezTo>
                  <a:cubicBezTo>
                    <a:pt x="31" y="16"/>
                    <a:pt x="31" y="16"/>
                    <a:pt x="31" y="16"/>
                  </a:cubicBezTo>
                  <a:cubicBezTo>
                    <a:pt x="34" y="16"/>
                    <a:pt x="34" y="16"/>
                    <a:pt x="34" y="16"/>
                  </a:cubicBezTo>
                  <a:cubicBezTo>
                    <a:pt x="34" y="32"/>
                    <a:pt x="34" y="32"/>
                    <a:pt x="34" y="32"/>
                  </a:cubicBezTo>
                  <a:cubicBezTo>
                    <a:pt x="35" y="33"/>
                    <a:pt x="36" y="34"/>
                    <a:pt x="36" y="35"/>
                  </a:cubicBezTo>
                  <a:close/>
                </a:path>
              </a:pathLst>
            </a:custGeom>
            <a:solidFill>
              <a:srgbClr val="71BFEB">
                <a:alpha val="33000"/>
              </a:srgbClr>
            </a:solidFill>
            <a:ln>
              <a:noFill/>
            </a:ln>
          </p:spPr>
          <p:txBody>
            <a:bodyPr vert="horz" wrap="square" lIns="68580" tIns="34291" rIns="68580" bIns="34291"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350" b="0" i="0" u="none" strike="noStrike" kern="0" cap="none" spc="0" normalizeH="0" baseline="0" noProof="0" dirty="0">
                <a:ln>
                  <a:noFill/>
                </a:ln>
                <a:solidFill>
                  <a:prstClr val="black"/>
                </a:solidFill>
                <a:effectLst/>
                <a:uLnTx/>
                <a:uFillTx/>
                <a:latin typeface="印品黑体" panose="00000500000000000000" pitchFamily="2" charset="-122"/>
              </a:endParaRPr>
            </a:p>
          </p:txBody>
        </p:sp>
        <p:sp>
          <p:nvSpPr>
            <p:cNvPr id="123" name="Freeform 30"/>
            <p:cNvSpPr>
              <a:spLocks noEditPoints="1"/>
            </p:cNvSpPr>
            <p:nvPr/>
          </p:nvSpPr>
          <p:spPr bwMode="auto">
            <a:xfrm>
              <a:off x="13092" y="9256"/>
              <a:ext cx="382" cy="363"/>
            </a:xfrm>
            <a:custGeom>
              <a:avLst/>
              <a:gdLst>
                <a:gd name="T0" fmla="*/ 75 w 75"/>
                <a:gd name="T1" fmla="*/ 27 h 71"/>
                <a:gd name="T2" fmla="*/ 69 w 75"/>
                <a:gd name="T3" fmla="*/ 14 h 71"/>
                <a:gd name="T4" fmla="*/ 64 w 75"/>
                <a:gd name="T5" fmla="*/ 0 h 71"/>
                <a:gd name="T6" fmla="*/ 5 w 75"/>
                <a:gd name="T7" fmla="*/ 11 h 71"/>
                <a:gd name="T8" fmla="*/ 1 w 75"/>
                <a:gd name="T9" fmla="*/ 26 h 71"/>
                <a:gd name="T10" fmla="*/ 0 w 75"/>
                <a:gd name="T11" fmla="*/ 31 h 71"/>
                <a:gd name="T12" fmla="*/ 1 w 75"/>
                <a:gd name="T13" fmla="*/ 65 h 71"/>
                <a:gd name="T14" fmla="*/ 70 w 75"/>
                <a:gd name="T15" fmla="*/ 71 h 71"/>
                <a:gd name="T16" fmla="*/ 70 w 75"/>
                <a:gd name="T17" fmla="*/ 61 h 71"/>
                <a:gd name="T18" fmla="*/ 4 w 75"/>
                <a:gd name="T19" fmla="*/ 26 h 71"/>
                <a:gd name="T20" fmla="*/ 71 w 75"/>
                <a:gd name="T21" fmla="*/ 26 h 71"/>
                <a:gd name="T22" fmla="*/ 58 w 75"/>
                <a:gd name="T23" fmla="*/ 33 h 71"/>
                <a:gd name="T24" fmla="*/ 54 w 75"/>
                <a:gd name="T25" fmla="*/ 28 h 71"/>
                <a:gd name="T26" fmla="*/ 52 w 75"/>
                <a:gd name="T27" fmla="*/ 31 h 71"/>
                <a:gd name="T28" fmla="*/ 44 w 75"/>
                <a:gd name="T29" fmla="*/ 31 h 71"/>
                <a:gd name="T30" fmla="*/ 52 w 75"/>
                <a:gd name="T31" fmla="*/ 31 h 71"/>
                <a:gd name="T32" fmla="*/ 37 w 75"/>
                <a:gd name="T33" fmla="*/ 33 h 71"/>
                <a:gd name="T34" fmla="*/ 42 w 75"/>
                <a:gd name="T35" fmla="*/ 28 h 71"/>
                <a:gd name="T36" fmla="*/ 28 w 75"/>
                <a:gd name="T37" fmla="*/ 33 h 71"/>
                <a:gd name="T38" fmla="*/ 23 w 75"/>
                <a:gd name="T39" fmla="*/ 28 h 71"/>
                <a:gd name="T40" fmla="*/ 21 w 75"/>
                <a:gd name="T41" fmla="*/ 28 h 71"/>
                <a:gd name="T42" fmla="*/ 17 w 75"/>
                <a:gd name="T43" fmla="*/ 33 h 71"/>
                <a:gd name="T44" fmla="*/ 21 w 75"/>
                <a:gd name="T45" fmla="*/ 28 h 71"/>
                <a:gd name="T46" fmla="*/ 18 w 75"/>
                <a:gd name="T47" fmla="*/ 35 h 71"/>
                <a:gd name="T48" fmla="*/ 28 w 75"/>
                <a:gd name="T49" fmla="*/ 35 h 71"/>
                <a:gd name="T50" fmla="*/ 38 w 75"/>
                <a:gd name="T51" fmla="*/ 35 h 71"/>
                <a:gd name="T52" fmla="*/ 48 w 75"/>
                <a:gd name="T53" fmla="*/ 35 h 71"/>
                <a:gd name="T54" fmla="*/ 58 w 75"/>
                <a:gd name="T55" fmla="*/ 35 h 71"/>
                <a:gd name="T56" fmla="*/ 67 w 75"/>
                <a:gd name="T57" fmla="*/ 62 h 71"/>
                <a:gd name="T58" fmla="*/ 29 w 75"/>
                <a:gd name="T59" fmla="*/ 40 h 71"/>
                <a:gd name="T60" fmla="*/ 13 w 75"/>
                <a:gd name="T61" fmla="*/ 62 h 71"/>
                <a:gd name="T62" fmla="*/ 12 w 75"/>
                <a:gd name="T63" fmla="*/ 33 h 71"/>
                <a:gd name="T64" fmla="*/ 28 w 75"/>
                <a:gd name="T65" fmla="*/ 42 h 71"/>
                <a:gd name="T66" fmla="*/ 68 w 75"/>
                <a:gd name="T67" fmla="*/ 33 h 71"/>
                <a:gd name="T68" fmla="*/ 64 w 75"/>
                <a:gd name="T69" fmla="*/ 28 h 71"/>
                <a:gd name="T70" fmla="*/ 68 w 75"/>
                <a:gd name="T71" fmla="*/ 33 h 71"/>
                <a:gd name="T72" fmla="*/ 11 w 75"/>
                <a:gd name="T73" fmla="*/ 14 h 71"/>
                <a:gd name="T74" fmla="*/ 11 w 75"/>
                <a:gd name="T75" fmla="*/ 3 h 71"/>
                <a:gd name="T76" fmla="*/ 67 w 75"/>
                <a:gd name="T77" fmla="*/ 11 h 71"/>
                <a:gd name="T78" fmla="*/ 11 w 75"/>
                <a:gd name="T79" fmla="*/ 31 h 71"/>
                <a:gd name="T80" fmla="*/ 3 w 75"/>
                <a:gd name="T81" fmla="*/ 31 h 71"/>
                <a:gd name="T82" fmla="*/ 4 w 75"/>
                <a:gd name="T83" fmla="*/ 65 h 71"/>
                <a:gd name="T84" fmla="*/ 29 w 75"/>
                <a:gd name="T85" fmla="*/ 64 h 71"/>
                <a:gd name="T86" fmla="*/ 71 w 75"/>
                <a:gd name="T87" fmla="*/ 67 h 71"/>
                <a:gd name="T88" fmla="*/ 4 w 75"/>
                <a:gd name="T89" fmla="*/ 67 h 71"/>
                <a:gd name="T90" fmla="*/ 62 w 75"/>
                <a:gd name="T91" fmla="*/ 56 h 71"/>
                <a:gd name="T92" fmla="*/ 39 w 75"/>
                <a:gd name="T93" fmla="*/ 40 h 71"/>
                <a:gd name="T94" fmla="*/ 39 w 75"/>
                <a:gd name="T95" fmla="*/ 57 h 71"/>
                <a:gd name="T96" fmla="*/ 60 w 75"/>
                <a:gd name="T97" fmla="*/ 55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5" h="71">
                  <a:moveTo>
                    <a:pt x="75" y="31"/>
                  </a:moveTo>
                  <a:cubicBezTo>
                    <a:pt x="75" y="28"/>
                    <a:pt x="75" y="28"/>
                    <a:pt x="75" y="28"/>
                  </a:cubicBezTo>
                  <a:cubicBezTo>
                    <a:pt x="75" y="27"/>
                    <a:pt x="75" y="27"/>
                    <a:pt x="75" y="27"/>
                  </a:cubicBezTo>
                  <a:cubicBezTo>
                    <a:pt x="75" y="27"/>
                    <a:pt x="75" y="26"/>
                    <a:pt x="75" y="26"/>
                  </a:cubicBezTo>
                  <a:cubicBezTo>
                    <a:pt x="70" y="14"/>
                    <a:pt x="70" y="14"/>
                    <a:pt x="70" y="14"/>
                  </a:cubicBezTo>
                  <a:cubicBezTo>
                    <a:pt x="70" y="14"/>
                    <a:pt x="69" y="14"/>
                    <a:pt x="69" y="14"/>
                  </a:cubicBezTo>
                  <a:cubicBezTo>
                    <a:pt x="70" y="13"/>
                    <a:pt x="70" y="12"/>
                    <a:pt x="70" y="11"/>
                  </a:cubicBezTo>
                  <a:cubicBezTo>
                    <a:pt x="70" y="5"/>
                    <a:pt x="70" y="5"/>
                    <a:pt x="70" y="5"/>
                  </a:cubicBezTo>
                  <a:cubicBezTo>
                    <a:pt x="70" y="2"/>
                    <a:pt x="67" y="0"/>
                    <a:pt x="64" y="0"/>
                  </a:cubicBezTo>
                  <a:cubicBezTo>
                    <a:pt x="11" y="0"/>
                    <a:pt x="11" y="0"/>
                    <a:pt x="11" y="0"/>
                  </a:cubicBezTo>
                  <a:cubicBezTo>
                    <a:pt x="8" y="0"/>
                    <a:pt x="5" y="2"/>
                    <a:pt x="5" y="5"/>
                  </a:cubicBezTo>
                  <a:cubicBezTo>
                    <a:pt x="5" y="11"/>
                    <a:pt x="5" y="11"/>
                    <a:pt x="5" y="11"/>
                  </a:cubicBezTo>
                  <a:cubicBezTo>
                    <a:pt x="5" y="12"/>
                    <a:pt x="5" y="13"/>
                    <a:pt x="6" y="14"/>
                  </a:cubicBezTo>
                  <a:cubicBezTo>
                    <a:pt x="6" y="14"/>
                    <a:pt x="6" y="14"/>
                    <a:pt x="5" y="14"/>
                  </a:cubicBezTo>
                  <a:cubicBezTo>
                    <a:pt x="1" y="26"/>
                    <a:pt x="1" y="26"/>
                    <a:pt x="1" y="26"/>
                  </a:cubicBezTo>
                  <a:cubicBezTo>
                    <a:pt x="0" y="26"/>
                    <a:pt x="0" y="27"/>
                    <a:pt x="0" y="27"/>
                  </a:cubicBezTo>
                  <a:cubicBezTo>
                    <a:pt x="0" y="27"/>
                    <a:pt x="0" y="27"/>
                    <a:pt x="0" y="28"/>
                  </a:cubicBezTo>
                  <a:cubicBezTo>
                    <a:pt x="0" y="31"/>
                    <a:pt x="0" y="31"/>
                    <a:pt x="0" y="31"/>
                  </a:cubicBezTo>
                  <a:cubicBezTo>
                    <a:pt x="0" y="33"/>
                    <a:pt x="2" y="36"/>
                    <a:pt x="5" y="36"/>
                  </a:cubicBezTo>
                  <a:cubicBezTo>
                    <a:pt x="5" y="61"/>
                    <a:pt x="5" y="61"/>
                    <a:pt x="5" y="61"/>
                  </a:cubicBezTo>
                  <a:cubicBezTo>
                    <a:pt x="3" y="61"/>
                    <a:pt x="1" y="63"/>
                    <a:pt x="1" y="65"/>
                  </a:cubicBezTo>
                  <a:cubicBezTo>
                    <a:pt x="1" y="67"/>
                    <a:pt x="1" y="67"/>
                    <a:pt x="1" y="67"/>
                  </a:cubicBezTo>
                  <a:cubicBezTo>
                    <a:pt x="1" y="69"/>
                    <a:pt x="3" y="71"/>
                    <a:pt x="6" y="71"/>
                  </a:cubicBezTo>
                  <a:cubicBezTo>
                    <a:pt x="70" y="71"/>
                    <a:pt x="70" y="71"/>
                    <a:pt x="70" y="71"/>
                  </a:cubicBezTo>
                  <a:cubicBezTo>
                    <a:pt x="72" y="71"/>
                    <a:pt x="74" y="69"/>
                    <a:pt x="74" y="67"/>
                  </a:cubicBezTo>
                  <a:cubicBezTo>
                    <a:pt x="74" y="65"/>
                    <a:pt x="74" y="65"/>
                    <a:pt x="74" y="65"/>
                  </a:cubicBezTo>
                  <a:cubicBezTo>
                    <a:pt x="74" y="63"/>
                    <a:pt x="72" y="61"/>
                    <a:pt x="70" y="61"/>
                  </a:cubicBezTo>
                  <a:cubicBezTo>
                    <a:pt x="70" y="36"/>
                    <a:pt x="70" y="36"/>
                    <a:pt x="70" y="36"/>
                  </a:cubicBezTo>
                  <a:cubicBezTo>
                    <a:pt x="73" y="36"/>
                    <a:pt x="75" y="33"/>
                    <a:pt x="75" y="31"/>
                  </a:cubicBezTo>
                  <a:close/>
                  <a:moveTo>
                    <a:pt x="4" y="26"/>
                  </a:moveTo>
                  <a:cubicBezTo>
                    <a:pt x="8" y="16"/>
                    <a:pt x="8" y="16"/>
                    <a:pt x="8" y="16"/>
                  </a:cubicBezTo>
                  <a:cubicBezTo>
                    <a:pt x="67" y="16"/>
                    <a:pt x="67" y="16"/>
                    <a:pt x="67" y="16"/>
                  </a:cubicBezTo>
                  <a:cubicBezTo>
                    <a:pt x="71" y="26"/>
                    <a:pt x="71" y="26"/>
                    <a:pt x="71" y="26"/>
                  </a:cubicBezTo>
                  <a:lnTo>
                    <a:pt x="4" y="26"/>
                  </a:lnTo>
                  <a:close/>
                  <a:moveTo>
                    <a:pt x="62" y="31"/>
                  </a:moveTo>
                  <a:cubicBezTo>
                    <a:pt x="62" y="32"/>
                    <a:pt x="60" y="33"/>
                    <a:pt x="58" y="33"/>
                  </a:cubicBezTo>
                  <a:cubicBezTo>
                    <a:pt x="57" y="33"/>
                    <a:pt x="57" y="33"/>
                    <a:pt x="57" y="33"/>
                  </a:cubicBezTo>
                  <a:cubicBezTo>
                    <a:pt x="55" y="33"/>
                    <a:pt x="54" y="32"/>
                    <a:pt x="54" y="31"/>
                  </a:cubicBezTo>
                  <a:cubicBezTo>
                    <a:pt x="54" y="28"/>
                    <a:pt x="54" y="28"/>
                    <a:pt x="54" y="28"/>
                  </a:cubicBezTo>
                  <a:cubicBezTo>
                    <a:pt x="62" y="28"/>
                    <a:pt x="62" y="28"/>
                    <a:pt x="62" y="28"/>
                  </a:cubicBezTo>
                  <a:lnTo>
                    <a:pt x="62" y="31"/>
                  </a:lnTo>
                  <a:close/>
                  <a:moveTo>
                    <a:pt x="52" y="31"/>
                  </a:moveTo>
                  <a:cubicBezTo>
                    <a:pt x="52" y="32"/>
                    <a:pt x="50" y="33"/>
                    <a:pt x="48" y="33"/>
                  </a:cubicBezTo>
                  <a:cubicBezTo>
                    <a:pt x="47" y="33"/>
                    <a:pt x="47" y="33"/>
                    <a:pt x="47" y="33"/>
                  </a:cubicBezTo>
                  <a:cubicBezTo>
                    <a:pt x="45" y="33"/>
                    <a:pt x="44" y="32"/>
                    <a:pt x="44" y="31"/>
                  </a:cubicBezTo>
                  <a:cubicBezTo>
                    <a:pt x="44" y="28"/>
                    <a:pt x="44" y="28"/>
                    <a:pt x="44" y="28"/>
                  </a:cubicBezTo>
                  <a:cubicBezTo>
                    <a:pt x="52" y="28"/>
                    <a:pt x="52" y="28"/>
                    <a:pt x="52" y="28"/>
                  </a:cubicBezTo>
                  <a:lnTo>
                    <a:pt x="52" y="31"/>
                  </a:lnTo>
                  <a:close/>
                  <a:moveTo>
                    <a:pt x="42" y="31"/>
                  </a:moveTo>
                  <a:cubicBezTo>
                    <a:pt x="42" y="32"/>
                    <a:pt x="40" y="33"/>
                    <a:pt x="38" y="33"/>
                  </a:cubicBezTo>
                  <a:cubicBezTo>
                    <a:pt x="37" y="33"/>
                    <a:pt x="37" y="33"/>
                    <a:pt x="37" y="33"/>
                  </a:cubicBezTo>
                  <a:cubicBezTo>
                    <a:pt x="35" y="33"/>
                    <a:pt x="34" y="32"/>
                    <a:pt x="34" y="31"/>
                  </a:cubicBezTo>
                  <a:cubicBezTo>
                    <a:pt x="34" y="28"/>
                    <a:pt x="34" y="28"/>
                    <a:pt x="34" y="28"/>
                  </a:cubicBezTo>
                  <a:cubicBezTo>
                    <a:pt x="42" y="28"/>
                    <a:pt x="42" y="28"/>
                    <a:pt x="42" y="28"/>
                  </a:cubicBezTo>
                  <a:lnTo>
                    <a:pt x="42" y="31"/>
                  </a:lnTo>
                  <a:close/>
                  <a:moveTo>
                    <a:pt x="32" y="31"/>
                  </a:moveTo>
                  <a:cubicBezTo>
                    <a:pt x="32" y="32"/>
                    <a:pt x="30" y="33"/>
                    <a:pt x="28" y="33"/>
                  </a:cubicBezTo>
                  <a:cubicBezTo>
                    <a:pt x="27" y="33"/>
                    <a:pt x="27" y="33"/>
                    <a:pt x="27" y="33"/>
                  </a:cubicBezTo>
                  <a:cubicBezTo>
                    <a:pt x="25" y="33"/>
                    <a:pt x="23" y="32"/>
                    <a:pt x="23" y="31"/>
                  </a:cubicBezTo>
                  <a:cubicBezTo>
                    <a:pt x="23" y="28"/>
                    <a:pt x="23" y="28"/>
                    <a:pt x="23" y="28"/>
                  </a:cubicBezTo>
                  <a:cubicBezTo>
                    <a:pt x="32" y="28"/>
                    <a:pt x="32" y="28"/>
                    <a:pt x="32" y="28"/>
                  </a:cubicBezTo>
                  <a:lnTo>
                    <a:pt x="32" y="31"/>
                  </a:lnTo>
                  <a:close/>
                  <a:moveTo>
                    <a:pt x="21" y="28"/>
                  </a:moveTo>
                  <a:cubicBezTo>
                    <a:pt x="21" y="31"/>
                    <a:pt x="21" y="31"/>
                    <a:pt x="21" y="31"/>
                  </a:cubicBezTo>
                  <a:cubicBezTo>
                    <a:pt x="21" y="32"/>
                    <a:pt x="20" y="33"/>
                    <a:pt x="18" y="33"/>
                  </a:cubicBezTo>
                  <a:cubicBezTo>
                    <a:pt x="17" y="33"/>
                    <a:pt x="17" y="33"/>
                    <a:pt x="17" y="33"/>
                  </a:cubicBezTo>
                  <a:cubicBezTo>
                    <a:pt x="15" y="33"/>
                    <a:pt x="13" y="32"/>
                    <a:pt x="13" y="31"/>
                  </a:cubicBezTo>
                  <a:cubicBezTo>
                    <a:pt x="13" y="28"/>
                    <a:pt x="13" y="28"/>
                    <a:pt x="13" y="28"/>
                  </a:cubicBezTo>
                  <a:lnTo>
                    <a:pt x="21" y="28"/>
                  </a:lnTo>
                  <a:close/>
                  <a:moveTo>
                    <a:pt x="12" y="33"/>
                  </a:moveTo>
                  <a:cubicBezTo>
                    <a:pt x="13" y="35"/>
                    <a:pt x="15" y="35"/>
                    <a:pt x="17" y="35"/>
                  </a:cubicBezTo>
                  <a:cubicBezTo>
                    <a:pt x="18" y="35"/>
                    <a:pt x="18" y="35"/>
                    <a:pt x="18" y="35"/>
                  </a:cubicBezTo>
                  <a:cubicBezTo>
                    <a:pt x="20" y="35"/>
                    <a:pt x="21" y="35"/>
                    <a:pt x="22" y="33"/>
                  </a:cubicBezTo>
                  <a:cubicBezTo>
                    <a:pt x="23" y="35"/>
                    <a:pt x="25" y="35"/>
                    <a:pt x="27" y="35"/>
                  </a:cubicBezTo>
                  <a:cubicBezTo>
                    <a:pt x="28" y="35"/>
                    <a:pt x="28" y="35"/>
                    <a:pt x="28" y="35"/>
                  </a:cubicBezTo>
                  <a:cubicBezTo>
                    <a:pt x="30" y="35"/>
                    <a:pt x="32" y="35"/>
                    <a:pt x="33" y="33"/>
                  </a:cubicBezTo>
                  <a:cubicBezTo>
                    <a:pt x="34" y="35"/>
                    <a:pt x="35" y="35"/>
                    <a:pt x="37" y="35"/>
                  </a:cubicBezTo>
                  <a:cubicBezTo>
                    <a:pt x="38" y="35"/>
                    <a:pt x="38" y="35"/>
                    <a:pt x="38" y="35"/>
                  </a:cubicBezTo>
                  <a:cubicBezTo>
                    <a:pt x="40" y="35"/>
                    <a:pt x="42" y="35"/>
                    <a:pt x="43" y="33"/>
                  </a:cubicBezTo>
                  <a:cubicBezTo>
                    <a:pt x="44" y="35"/>
                    <a:pt x="45" y="35"/>
                    <a:pt x="47" y="35"/>
                  </a:cubicBezTo>
                  <a:cubicBezTo>
                    <a:pt x="48" y="35"/>
                    <a:pt x="48" y="35"/>
                    <a:pt x="48" y="35"/>
                  </a:cubicBezTo>
                  <a:cubicBezTo>
                    <a:pt x="50" y="35"/>
                    <a:pt x="52" y="35"/>
                    <a:pt x="53" y="33"/>
                  </a:cubicBezTo>
                  <a:cubicBezTo>
                    <a:pt x="54" y="35"/>
                    <a:pt x="55" y="35"/>
                    <a:pt x="57" y="35"/>
                  </a:cubicBezTo>
                  <a:cubicBezTo>
                    <a:pt x="58" y="35"/>
                    <a:pt x="58" y="35"/>
                    <a:pt x="58" y="35"/>
                  </a:cubicBezTo>
                  <a:cubicBezTo>
                    <a:pt x="60" y="35"/>
                    <a:pt x="62" y="35"/>
                    <a:pt x="63" y="33"/>
                  </a:cubicBezTo>
                  <a:cubicBezTo>
                    <a:pt x="64" y="35"/>
                    <a:pt x="65" y="35"/>
                    <a:pt x="67" y="35"/>
                  </a:cubicBezTo>
                  <a:cubicBezTo>
                    <a:pt x="67" y="62"/>
                    <a:pt x="67" y="62"/>
                    <a:pt x="67" y="62"/>
                  </a:cubicBezTo>
                  <a:cubicBezTo>
                    <a:pt x="30" y="62"/>
                    <a:pt x="30" y="62"/>
                    <a:pt x="30" y="62"/>
                  </a:cubicBezTo>
                  <a:cubicBezTo>
                    <a:pt x="30" y="41"/>
                    <a:pt x="30" y="41"/>
                    <a:pt x="30" y="41"/>
                  </a:cubicBezTo>
                  <a:cubicBezTo>
                    <a:pt x="30" y="40"/>
                    <a:pt x="30" y="40"/>
                    <a:pt x="29" y="40"/>
                  </a:cubicBezTo>
                  <a:cubicBezTo>
                    <a:pt x="14" y="40"/>
                    <a:pt x="14" y="40"/>
                    <a:pt x="14" y="40"/>
                  </a:cubicBezTo>
                  <a:cubicBezTo>
                    <a:pt x="13" y="40"/>
                    <a:pt x="13" y="40"/>
                    <a:pt x="13" y="41"/>
                  </a:cubicBezTo>
                  <a:cubicBezTo>
                    <a:pt x="13" y="62"/>
                    <a:pt x="13" y="62"/>
                    <a:pt x="13" y="62"/>
                  </a:cubicBezTo>
                  <a:cubicBezTo>
                    <a:pt x="8" y="62"/>
                    <a:pt x="8" y="62"/>
                    <a:pt x="8" y="62"/>
                  </a:cubicBezTo>
                  <a:cubicBezTo>
                    <a:pt x="8" y="35"/>
                    <a:pt x="8" y="35"/>
                    <a:pt x="8" y="35"/>
                  </a:cubicBezTo>
                  <a:cubicBezTo>
                    <a:pt x="10" y="35"/>
                    <a:pt x="11" y="35"/>
                    <a:pt x="12" y="33"/>
                  </a:cubicBezTo>
                  <a:close/>
                  <a:moveTo>
                    <a:pt x="15" y="62"/>
                  </a:moveTo>
                  <a:cubicBezTo>
                    <a:pt x="15" y="42"/>
                    <a:pt x="15" y="42"/>
                    <a:pt x="15" y="42"/>
                  </a:cubicBezTo>
                  <a:cubicBezTo>
                    <a:pt x="28" y="42"/>
                    <a:pt x="28" y="42"/>
                    <a:pt x="28" y="42"/>
                  </a:cubicBezTo>
                  <a:cubicBezTo>
                    <a:pt x="28" y="62"/>
                    <a:pt x="28" y="62"/>
                    <a:pt x="28" y="62"/>
                  </a:cubicBezTo>
                  <a:lnTo>
                    <a:pt x="15" y="62"/>
                  </a:lnTo>
                  <a:close/>
                  <a:moveTo>
                    <a:pt x="68" y="33"/>
                  </a:moveTo>
                  <a:cubicBezTo>
                    <a:pt x="67" y="33"/>
                    <a:pt x="67" y="33"/>
                    <a:pt x="67" y="33"/>
                  </a:cubicBezTo>
                  <a:cubicBezTo>
                    <a:pt x="65" y="33"/>
                    <a:pt x="64" y="32"/>
                    <a:pt x="64" y="31"/>
                  </a:cubicBezTo>
                  <a:cubicBezTo>
                    <a:pt x="64" y="28"/>
                    <a:pt x="64" y="28"/>
                    <a:pt x="64" y="28"/>
                  </a:cubicBezTo>
                  <a:cubicBezTo>
                    <a:pt x="72" y="28"/>
                    <a:pt x="72" y="28"/>
                    <a:pt x="72" y="28"/>
                  </a:cubicBezTo>
                  <a:cubicBezTo>
                    <a:pt x="72" y="31"/>
                    <a:pt x="72" y="31"/>
                    <a:pt x="72" y="31"/>
                  </a:cubicBezTo>
                  <a:cubicBezTo>
                    <a:pt x="72" y="32"/>
                    <a:pt x="70" y="33"/>
                    <a:pt x="68" y="33"/>
                  </a:cubicBezTo>
                  <a:close/>
                  <a:moveTo>
                    <a:pt x="67" y="11"/>
                  </a:moveTo>
                  <a:cubicBezTo>
                    <a:pt x="67" y="13"/>
                    <a:pt x="66" y="14"/>
                    <a:pt x="64" y="14"/>
                  </a:cubicBezTo>
                  <a:cubicBezTo>
                    <a:pt x="11" y="14"/>
                    <a:pt x="11" y="14"/>
                    <a:pt x="11" y="14"/>
                  </a:cubicBezTo>
                  <a:cubicBezTo>
                    <a:pt x="9" y="14"/>
                    <a:pt x="8" y="13"/>
                    <a:pt x="8" y="11"/>
                  </a:cubicBezTo>
                  <a:cubicBezTo>
                    <a:pt x="8" y="5"/>
                    <a:pt x="8" y="5"/>
                    <a:pt x="8" y="5"/>
                  </a:cubicBezTo>
                  <a:cubicBezTo>
                    <a:pt x="8" y="4"/>
                    <a:pt x="9" y="3"/>
                    <a:pt x="11" y="3"/>
                  </a:cubicBezTo>
                  <a:cubicBezTo>
                    <a:pt x="64" y="3"/>
                    <a:pt x="64" y="3"/>
                    <a:pt x="64" y="3"/>
                  </a:cubicBezTo>
                  <a:cubicBezTo>
                    <a:pt x="66" y="3"/>
                    <a:pt x="67" y="4"/>
                    <a:pt x="67" y="5"/>
                  </a:cubicBezTo>
                  <a:lnTo>
                    <a:pt x="67" y="11"/>
                  </a:lnTo>
                  <a:close/>
                  <a:moveTo>
                    <a:pt x="3" y="28"/>
                  </a:moveTo>
                  <a:cubicBezTo>
                    <a:pt x="11" y="28"/>
                    <a:pt x="11" y="28"/>
                    <a:pt x="11" y="28"/>
                  </a:cubicBezTo>
                  <a:cubicBezTo>
                    <a:pt x="11" y="31"/>
                    <a:pt x="11" y="31"/>
                    <a:pt x="11" y="31"/>
                  </a:cubicBezTo>
                  <a:cubicBezTo>
                    <a:pt x="11" y="32"/>
                    <a:pt x="10" y="33"/>
                    <a:pt x="8" y="33"/>
                  </a:cubicBezTo>
                  <a:cubicBezTo>
                    <a:pt x="7" y="33"/>
                    <a:pt x="7" y="33"/>
                    <a:pt x="7" y="33"/>
                  </a:cubicBezTo>
                  <a:cubicBezTo>
                    <a:pt x="5" y="33"/>
                    <a:pt x="3" y="32"/>
                    <a:pt x="3" y="31"/>
                  </a:cubicBezTo>
                  <a:lnTo>
                    <a:pt x="3" y="28"/>
                  </a:lnTo>
                  <a:close/>
                  <a:moveTo>
                    <a:pt x="4" y="67"/>
                  </a:moveTo>
                  <a:cubicBezTo>
                    <a:pt x="4" y="65"/>
                    <a:pt x="4" y="65"/>
                    <a:pt x="4" y="65"/>
                  </a:cubicBezTo>
                  <a:cubicBezTo>
                    <a:pt x="4" y="65"/>
                    <a:pt x="5" y="64"/>
                    <a:pt x="6" y="64"/>
                  </a:cubicBezTo>
                  <a:cubicBezTo>
                    <a:pt x="14" y="64"/>
                    <a:pt x="14" y="64"/>
                    <a:pt x="14" y="64"/>
                  </a:cubicBezTo>
                  <a:cubicBezTo>
                    <a:pt x="29" y="64"/>
                    <a:pt x="29" y="64"/>
                    <a:pt x="29" y="64"/>
                  </a:cubicBezTo>
                  <a:cubicBezTo>
                    <a:pt x="70" y="64"/>
                    <a:pt x="70" y="64"/>
                    <a:pt x="70" y="64"/>
                  </a:cubicBezTo>
                  <a:cubicBezTo>
                    <a:pt x="70" y="64"/>
                    <a:pt x="71" y="65"/>
                    <a:pt x="71" y="65"/>
                  </a:cubicBezTo>
                  <a:cubicBezTo>
                    <a:pt x="71" y="67"/>
                    <a:pt x="71" y="67"/>
                    <a:pt x="71" y="67"/>
                  </a:cubicBezTo>
                  <a:cubicBezTo>
                    <a:pt x="71" y="68"/>
                    <a:pt x="70" y="68"/>
                    <a:pt x="70" y="68"/>
                  </a:cubicBezTo>
                  <a:cubicBezTo>
                    <a:pt x="6" y="68"/>
                    <a:pt x="6" y="68"/>
                    <a:pt x="6" y="68"/>
                  </a:cubicBezTo>
                  <a:cubicBezTo>
                    <a:pt x="5" y="68"/>
                    <a:pt x="4" y="68"/>
                    <a:pt x="4" y="67"/>
                  </a:cubicBezTo>
                  <a:close/>
                  <a:moveTo>
                    <a:pt x="39" y="57"/>
                  </a:moveTo>
                  <a:cubicBezTo>
                    <a:pt x="61" y="57"/>
                    <a:pt x="61" y="57"/>
                    <a:pt x="61" y="57"/>
                  </a:cubicBezTo>
                  <a:cubicBezTo>
                    <a:pt x="62" y="57"/>
                    <a:pt x="62" y="56"/>
                    <a:pt x="62" y="56"/>
                  </a:cubicBezTo>
                  <a:cubicBezTo>
                    <a:pt x="62" y="41"/>
                    <a:pt x="62" y="41"/>
                    <a:pt x="62" y="41"/>
                  </a:cubicBezTo>
                  <a:cubicBezTo>
                    <a:pt x="62" y="40"/>
                    <a:pt x="62" y="40"/>
                    <a:pt x="61" y="40"/>
                  </a:cubicBezTo>
                  <a:cubicBezTo>
                    <a:pt x="39" y="40"/>
                    <a:pt x="39" y="40"/>
                    <a:pt x="39" y="40"/>
                  </a:cubicBezTo>
                  <a:cubicBezTo>
                    <a:pt x="38" y="40"/>
                    <a:pt x="38" y="40"/>
                    <a:pt x="38" y="41"/>
                  </a:cubicBezTo>
                  <a:cubicBezTo>
                    <a:pt x="38" y="56"/>
                    <a:pt x="38" y="56"/>
                    <a:pt x="38" y="56"/>
                  </a:cubicBezTo>
                  <a:cubicBezTo>
                    <a:pt x="38" y="56"/>
                    <a:pt x="38" y="57"/>
                    <a:pt x="39" y="57"/>
                  </a:cubicBezTo>
                  <a:close/>
                  <a:moveTo>
                    <a:pt x="40" y="42"/>
                  </a:moveTo>
                  <a:cubicBezTo>
                    <a:pt x="60" y="42"/>
                    <a:pt x="60" y="42"/>
                    <a:pt x="60" y="42"/>
                  </a:cubicBezTo>
                  <a:cubicBezTo>
                    <a:pt x="60" y="55"/>
                    <a:pt x="60" y="55"/>
                    <a:pt x="60" y="55"/>
                  </a:cubicBezTo>
                  <a:cubicBezTo>
                    <a:pt x="40" y="55"/>
                    <a:pt x="40" y="55"/>
                    <a:pt x="40" y="55"/>
                  </a:cubicBezTo>
                  <a:lnTo>
                    <a:pt x="40" y="42"/>
                  </a:lnTo>
                  <a:close/>
                </a:path>
              </a:pathLst>
            </a:custGeom>
            <a:solidFill>
              <a:srgbClr val="71BFEB">
                <a:alpha val="33000"/>
              </a:srgbClr>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1" rIns="68580" bIns="34291"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350" b="0" i="0" u="none" strike="noStrike" kern="0" cap="none" spc="0" normalizeH="0" baseline="0" noProof="0" dirty="0">
                <a:ln>
                  <a:noFill/>
                </a:ln>
                <a:solidFill>
                  <a:prstClr val="black"/>
                </a:solidFill>
                <a:effectLst/>
                <a:uLnTx/>
                <a:uFillTx/>
                <a:latin typeface="印品黑体" panose="00000500000000000000" pitchFamily="2" charset="-122"/>
              </a:endParaRPr>
            </a:p>
          </p:txBody>
        </p:sp>
        <p:sp>
          <p:nvSpPr>
            <p:cNvPr id="124" name="Freeform 17"/>
            <p:cNvSpPr>
              <a:spLocks noEditPoints="1"/>
            </p:cNvSpPr>
            <p:nvPr/>
          </p:nvSpPr>
          <p:spPr bwMode="auto">
            <a:xfrm>
              <a:off x="6385" y="9695"/>
              <a:ext cx="467" cy="396"/>
            </a:xfrm>
            <a:custGeom>
              <a:avLst/>
              <a:gdLst>
                <a:gd name="T0" fmla="*/ 70 w 72"/>
                <a:gd name="T1" fmla="*/ 16 h 61"/>
                <a:gd name="T2" fmla="*/ 56 w 72"/>
                <a:gd name="T3" fmla="*/ 18 h 61"/>
                <a:gd name="T4" fmla="*/ 43 w 72"/>
                <a:gd name="T5" fmla="*/ 46 h 61"/>
                <a:gd name="T6" fmla="*/ 12 w 72"/>
                <a:gd name="T7" fmla="*/ 46 h 61"/>
                <a:gd name="T8" fmla="*/ 13 w 72"/>
                <a:gd name="T9" fmla="*/ 49 h 61"/>
                <a:gd name="T10" fmla="*/ 48 w 72"/>
                <a:gd name="T11" fmla="*/ 51 h 61"/>
                <a:gd name="T12" fmla="*/ 13 w 72"/>
                <a:gd name="T13" fmla="*/ 52 h 61"/>
                <a:gd name="T14" fmla="*/ 9 w 72"/>
                <a:gd name="T15" fmla="*/ 45 h 61"/>
                <a:gd name="T16" fmla="*/ 7 w 72"/>
                <a:gd name="T17" fmla="*/ 42 h 61"/>
                <a:gd name="T18" fmla="*/ 1 w 72"/>
                <a:gd name="T19" fmla="*/ 23 h 61"/>
                <a:gd name="T20" fmla="*/ 10 w 72"/>
                <a:gd name="T21" fmla="*/ 41 h 61"/>
                <a:gd name="T22" fmla="*/ 43 w 72"/>
                <a:gd name="T23" fmla="*/ 43 h 61"/>
                <a:gd name="T24" fmla="*/ 54 w 72"/>
                <a:gd name="T25" fmla="*/ 17 h 61"/>
                <a:gd name="T26" fmla="*/ 70 w 72"/>
                <a:gd name="T27" fmla="*/ 13 h 61"/>
                <a:gd name="T28" fmla="*/ 18 w 72"/>
                <a:gd name="T29" fmla="*/ 57 h 61"/>
                <a:gd name="T30" fmla="*/ 11 w 72"/>
                <a:gd name="T31" fmla="*/ 57 h 61"/>
                <a:gd name="T32" fmla="*/ 18 w 72"/>
                <a:gd name="T33" fmla="*/ 57 h 61"/>
                <a:gd name="T34" fmla="*/ 14 w 72"/>
                <a:gd name="T35" fmla="*/ 55 h 61"/>
                <a:gd name="T36" fmla="*/ 14 w 72"/>
                <a:gd name="T37" fmla="*/ 59 h 61"/>
                <a:gd name="T38" fmla="*/ 45 w 72"/>
                <a:gd name="T39" fmla="*/ 57 h 61"/>
                <a:gd name="T40" fmla="*/ 38 w 72"/>
                <a:gd name="T41" fmla="*/ 57 h 61"/>
                <a:gd name="T42" fmla="*/ 45 w 72"/>
                <a:gd name="T43" fmla="*/ 57 h 61"/>
                <a:gd name="T44" fmla="*/ 41 w 72"/>
                <a:gd name="T45" fmla="*/ 55 h 61"/>
                <a:gd name="T46" fmla="*/ 41 w 72"/>
                <a:gd name="T47" fmla="*/ 59 h 61"/>
                <a:gd name="T48" fmla="*/ 12 w 72"/>
                <a:gd name="T49" fmla="*/ 37 h 61"/>
                <a:gd name="T50" fmla="*/ 45 w 72"/>
                <a:gd name="T51" fmla="*/ 36 h 61"/>
                <a:gd name="T52" fmla="*/ 12 w 72"/>
                <a:gd name="T53" fmla="*/ 35 h 61"/>
                <a:gd name="T54" fmla="*/ 12 w 72"/>
                <a:gd name="T55" fmla="*/ 37 h 61"/>
                <a:gd name="T56" fmla="*/ 12 w 72"/>
                <a:gd name="T57" fmla="*/ 40 h 61"/>
                <a:gd name="T58" fmla="*/ 43 w 72"/>
                <a:gd name="T59" fmla="*/ 41 h 61"/>
                <a:gd name="T60" fmla="*/ 43 w 72"/>
                <a:gd name="T61" fmla="*/ 39 h 61"/>
                <a:gd name="T62" fmla="*/ 37 w 72"/>
                <a:gd name="T63" fmla="*/ 31 h 61"/>
                <a:gd name="T64" fmla="*/ 44 w 72"/>
                <a:gd name="T65" fmla="*/ 30 h 61"/>
                <a:gd name="T66" fmla="*/ 43 w 72"/>
                <a:gd name="T67" fmla="*/ 0 h 61"/>
                <a:gd name="T68" fmla="*/ 36 w 72"/>
                <a:gd name="T69" fmla="*/ 0 h 61"/>
                <a:gd name="T70" fmla="*/ 37 w 72"/>
                <a:gd name="T71" fmla="*/ 31 h 61"/>
                <a:gd name="T72" fmla="*/ 31 w 72"/>
                <a:gd name="T73" fmla="*/ 31 h 61"/>
                <a:gd name="T74" fmla="*/ 32 w 72"/>
                <a:gd name="T75" fmla="*/ 8 h 61"/>
                <a:gd name="T76" fmla="*/ 25 w 72"/>
                <a:gd name="T77" fmla="*/ 8 h 61"/>
                <a:gd name="T78" fmla="*/ 24 w 72"/>
                <a:gd name="T79" fmla="*/ 30 h 61"/>
                <a:gd name="T80" fmla="*/ 13 w 72"/>
                <a:gd name="T81" fmla="*/ 31 h 61"/>
                <a:gd name="T82" fmla="*/ 20 w 72"/>
                <a:gd name="T83" fmla="*/ 30 h 61"/>
                <a:gd name="T84" fmla="*/ 20 w 72"/>
                <a:gd name="T85" fmla="*/ 16 h 61"/>
                <a:gd name="T86" fmla="*/ 13 w 72"/>
                <a:gd name="T87" fmla="*/ 16 h 61"/>
                <a:gd name="T88" fmla="*/ 13 w 72"/>
                <a:gd name="T89" fmla="*/ 3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72" h="61">
                  <a:moveTo>
                    <a:pt x="72" y="14"/>
                  </a:moveTo>
                  <a:cubicBezTo>
                    <a:pt x="72" y="15"/>
                    <a:pt x="71" y="16"/>
                    <a:pt x="70" y="16"/>
                  </a:cubicBezTo>
                  <a:cubicBezTo>
                    <a:pt x="59" y="16"/>
                    <a:pt x="59" y="16"/>
                    <a:pt x="59" y="16"/>
                  </a:cubicBezTo>
                  <a:cubicBezTo>
                    <a:pt x="58" y="16"/>
                    <a:pt x="57" y="17"/>
                    <a:pt x="56" y="18"/>
                  </a:cubicBezTo>
                  <a:cubicBezTo>
                    <a:pt x="49" y="42"/>
                    <a:pt x="49" y="42"/>
                    <a:pt x="49" y="42"/>
                  </a:cubicBezTo>
                  <a:cubicBezTo>
                    <a:pt x="48" y="44"/>
                    <a:pt x="46" y="46"/>
                    <a:pt x="43" y="46"/>
                  </a:cubicBezTo>
                  <a:cubicBezTo>
                    <a:pt x="13" y="46"/>
                    <a:pt x="13" y="46"/>
                    <a:pt x="13" y="46"/>
                  </a:cubicBezTo>
                  <a:cubicBezTo>
                    <a:pt x="13" y="46"/>
                    <a:pt x="12" y="46"/>
                    <a:pt x="12" y="46"/>
                  </a:cubicBezTo>
                  <a:cubicBezTo>
                    <a:pt x="12" y="48"/>
                    <a:pt x="12" y="48"/>
                    <a:pt x="12" y="48"/>
                  </a:cubicBezTo>
                  <a:cubicBezTo>
                    <a:pt x="12" y="49"/>
                    <a:pt x="12" y="49"/>
                    <a:pt x="13" y="49"/>
                  </a:cubicBezTo>
                  <a:cubicBezTo>
                    <a:pt x="47" y="49"/>
                    <a:pt x="47" y="49"/>
                    <a:pt x="47" y="49"/>
                  </a:cubicBezTo>
                  <a:cubicBezTo>
                    <a:pt x="47" y="49"/>
                    <a:pt x="48" y="50"/>
                    <a:pt x="48" y="51"/>
                  </a:cubicBezTo>
                  <a:cubicBezTo>
                    <a:pt x="48" y="52"/>
                    <a:pt x="47" y="52"/>
                    <a:pt x="47" y="52"/>
                  </a:cubicBezTo>
                  <a:cubicBezTo>
                    <a:pt x="13" y="52"/>
                    <a:pt x="13" y="52"/>
                    <a:pt x="13" y="52"/>
                  </a:cubicBezTo>
                  <a:cubicBezTo>
                    <a:pt x="11" y="52"/>
                    <a:pt x="9" y="50"/>
                    <a:pt x="9" y="48"/>
                  </a:cubicBezTo>
                  <a:cubicBezTo>
                    <a:pt x="9" y="45"/>
                    <a:pt x="9" y="45"/>
                    <a:pt x="9" y="45"/>
                  </a:cubicBezTo>
                  <a:cubicBezTo>
                    <a:pt x="9" y="45"/>
                    <a:pt x="9" y="44"/>
                    <a:pt x="9" y="44"/>
                  </a:cubicBezTo>
                  <a:cubicBezTo>
                    <a:pt x="8" y="44"/>
                    <a:pt x="8" y="43"/>
                    <a:pt x="7" y="42"/>
                  </a:cubicBezTo>
                  <a:cubicBezTo>
                    <a:pt x="0" y="25"/>
                    <a:pt x="0" y="25"/>
                    <a:pt x="0" y="25"/>
                  </a:cubicBezTo>
                  <a:cubicBezTo>
                    <a:pt x="0" y="24"/>
                    <a:pt x="0" y="23"/>
                    <a:pt x="1" y="23"/>
                  </a:cubicBezTo>
                  <a:cubicBezTo>
                    <a:pt x="1" y="22"/>
                    <a:pt x="2" y="23"/>
                    <a:pt x="3" y="24"/>
                  </a:cubicBezTo>
                  <a:cubicBezTo>
                    <a:pt x="10" y="41"/>
                    <a:pt x="10" y="41"/>
                    <a:pt x="10" y="41"/>
                  </a:cubicBezTo>
                  <a:cubicBezTo>
                    <a:pt x="11" y="42"/>
                    <a:pt x="12" y="43"/>
                    <a:pt x="13" y="43"/>
                  </a:cubicBezTo>
                  <a:cubicBezTo>
                    <a:pt x="43" y="43"/>
                    <a:pt x="43" y="43"/>
                    <a:pt x="43" y="43"/>
                  </a:cubicBezTo>
                  <a:cubicBezTo>
                    <a:pt x="44" y="43"/>
                    <a:pt x="46" y="42"/>
                    <a:pt x="46" y="41"/>
                  </a:cubicBezTo>
                  <a:cubicBezTo>
                    <a:pt x="54" y="17"/>
                    <a:pt x="54" y="17"/>
                    <a:pt x="54" y="17"/>
                  </a:cubicBezTo>
                  <a:cubicBezTo>
                    <a:pt x="54" y="15"/>
                    <a:pt x="57" y="13"/>
                    <a:pt x="59" y="13"/>
                  </a:cubicBezTo>
                  <a:cubicBezTo>
                    <a:pt x="70" y="13"/>
                    <a:pt x="70" y="13"/>
                    <a:pt x="70" y="13"/>
                  </a:cubicBezTo>
                  <a:cubicBezTo>
                    <a:pt x="71" y="13"/>
                    <a:pt x="72" y="13"/>
                    <a:pt x="72" y="14"/>
                  </a:cubicBezTo>
                  <a:close/>
                  <a:moveTo>
                    <a:pt x="18" y="57"/>
                  </a:moveTo>
                  <a:cubicBezTo>
                    <a:pt x="18" y="59"/>
                    <a:pt x="16" y="61"/>
                    <a:pt x="14" y="61"/>
                  </a:cubicBezTo>
                  <a:cubicBezTo>
                    <a:pt x="12" y="61"/>
                    <a:pt x="11" y="59"/>
                    <a:pt x="11" y="57"/>
                  </a:cubicBezTo>
                  <a:cubicBezTo>
                    <a:pt x="11" y="55"/>
                    <a:pt x="12" y="53"/>
                    <a:pt x="14" y="53"/>
                  </a:cubicBezTo>
                  <a:cubicBezTo>
                    <a:pt x="16" y="53"/>
                    <a:pt x="18" y="55"/>
                    <a:pt x="18" y="57"/>
                  </a:cubicBezTo>
                  <a:close/>
                  <a:moveTo>
                    <a:pt x="16" y="57"/>
                  </a:moveTo>
                  <a:cubicBezTo>
                    <a:pt x="16" y="56"/>
                    <a:pt x="15" y="55"/>
                    <a:pt x="14" y="55"/>
                  </a:cubicBezTo>
                  <a:cubicBezTo>
                    <a:pt x="14" y="55"/>
                    <a:pt x="13" y="56"/>
                    <a:pt x="13" y="57"/>
                  </a:cubicBezTo>
                  <a:cubicBezTo>
                    <a:pt x="13" y="58"/>
                    <a:pt x="14" y="59"/>
                    <a:pt x="14" y="59"/>
                  </a:cubicBezTo>
                  <a:cubicBezTo>
                    <a:pt x="15" y="59"/>
                    <a:pt x="16" y="58"/>
                    <a:pt x="16" y="57"/>
                  </a:cubicBezTo>
                  <a:close/>
                  <a:moveTo>
                    <a:pt x="45" y="57"/>
                  </a:moveTo>
                  <a:cubicBezTo>
                    <a:pt x="45" y="59"/>
                    <a:pt x="43" y="61"/>
                    <a:pt x="41" y="61"/>
                  </a:cubicBezTo>
                  <a:cubicBezTo>
                    <a:pt x="39" y="61"/>
                    <a:pt x="38" y="59"/>
                    <a:pt x="38" y="57"/>
                  </a:cubicBezTo>
                  <a:cubicBezTo>
                    <a:pt x="38" y="55"/>
                    <a:pt x="39" y="53"/>
                    <a:pt x="41" y="53"/>
                  </a:cubicBezTo>
                  <a:cubicBezTo>
                    <a:pt x="43" y="53"/>
                    <a:pt x="45" y="55"/>
                    <a:pt x="45" y="57"/>
                  </a:cubicBezTo>
                  <a:close/>
                  <a:moveTo>
                    <a:pt x="43" y="57"/>
                  </a:moveTo>
                  <a:cubicBezTo>
                    <a:pt x="43" y="56"/>
                    <a:pt x="42" y="55"/>
                    <a:pt x="41" y="55"/>
                  </a:cubicBezTo>
                  <a:cubicBezTo>
                    <a:pt x="40" y="55"/>
                    <a:pt x="40" y="56"/>
                    <a:pt x="40" y="57"/>
                  </a:cubicBezTo>
                  <a:cubicBezTo>
                    <a:pt x="40" y="58"/>
                    <a:pt x="40" y="59"/>
                    <a:pt x="41" y="59"/>
                  </a:cubicBezTo>
                  <a:cubicBezTo>
                    <a:pt x="42" y="59"/>
                    <a:pt x="43" y="58"/>
                    <a:pt x="43" y="57"/>
                  </a:cubicBezTo>
                  <a:close/>
                  <a:moveTo>
                    <a:pt x="12" y="37"/>
                  </a:moveTo>
                  <a:cubicBezTo>
                    <a:pt x="44" y="37"/>
                    <a:pt x="44" y="37"/>
                    <a:pt x="44" y="37"/>
                  </a:cubicBezTo>
                  <a:cubicBezTo>
                    <a:pt x="45" y="37"/>
                    <a:pt x="45" y="36"/>
                    <a:pt x="45" y="36"/>
                  </a:cubicBezTo>
                  <a:cubicBezTo>
                    <a:pt x="45" y="35"/>
                    <a:pt x="45" y="35"/>
                    <a:pt x="44" y="35"/>
                  </a:cubicBezTo>
                  <a:cubicBezTo>
                    <a:pt x="12" y="35"/>
                    <a:pt x="12" y="35"/>
                    <a:pt x="12" y="35"/>
                  </a:cubicBezTo>
                  <a:cubicBezTo>
                    <a:pt x="11" y="35"/>
                    <a:pt x="11" y="35"/>
                    <a:pt x="11" y="36"/>
                  </a:cubicBezTo>
                  <a:cubicBezTo>
                    <a:pt x="11" y="36"/>
                    <a:pt x="11" y="37"/>
                    <a:pt x="12" y="37"/>
                  </a:cubicBezTo>
                  <a:close/>
                  <a:moveTo>
                    <a:pt x="13" y="39"/>
                  </a:moveTo>
                  <a:cubicBezTo>
                    <a:pt x="13" y="39"/>
                    <a:pt x="12" y="40"/>
                    <a:pt x="12" y="40"/>
                  </a:cubicBezTo>
                  <a:cubicBezTo>
                    <a:pt x="12" y="41"/>
                    <a:pt x="13" y="41"/>
                    <a:pt x="13" y="41"/>
                  </a:cubicBezTo>
                  <a:cubicBezTo>
                    <a:pt x="43" y="41"/>
                    <a:pt x="43" y="41"/>
                    <a:pt x="43" y="41"/>
                  </a:cubicBezTo>
                  <a:cubicBezTo>
                    <a:pt x="44" y="41"/>
                    <a:pt x="44" y="41"/>
                    <a:pt x="44" y="40"/>
                  </a:cubicBezTo>
                  <a:cubicBezTo>
                    <a:pt x="44" y="40"/>
                    <a:pt x="44" y="39"/>
                    <a:pt x="43" y="39"/>
                  </a:cubicBezTo>
                  <a:lnTo>
                    <a:pt x="13" y="39"/>
                  </a:lnTo>
                  <a:close/>
                  <a:moveTo>
                    <a:pt x="37" y="31"/>
                  </a:moveTo>
                  <a:cubicBezTo>
                    <a:pt x="43" y="31"/>
                    <a:pt x="43" y="31"/>
                    <a:pt x="43" y="31"/>
                  </a:cubicBezTo>
                  <a:cubicBezTo>
                    <a:pt x="43" y="31"/>
                    <a:pt x="44" y="30"/>
                    <a:pt x="44" y="30"/>
                  </a:cubicBezTo>
                  <a:cubicBezTo>
                    <a:pt x="44" y="0"/>
                    <a:pt x="44" y="0"/>
                    <a:pt x="44" y="0"/>
                  </a:cubicBezTo>
                  <a:cubicBezTo>
                    <a:pt x="44" y="0"/>
                    <a:pt x="43" y="0"/>
                    <a:pt x="43" y="0"/>
                  </a:cubicBezTo>
                  <a:cubicBezTo>
                    <a:pt x="37" y="0"/>
                    <a:pt x="37" y="0"/>
                    <a:pt x="37" y="0"/>
                  </a:cubicBezTo>
                  <a:cubicBezTo>
                    <a:pt x="36" y="0"/>
                    <a:pt x="36" y="0"/>
                    <a:pt x="36" y="0"/>
                  </a:cubicBezTo>
                  <a:cubicBezTo>
                    <a:pt x="36" y="30"/>
                    <a:pt x="36" y="30"/>
                    <a:pt x="36" y="30"/>
                  </a:cubicBezTo>
                  <a:cubicBezTo>
                    <a:pt x="36" y="30"/>
                    <a:pt x="36" y="31"/>
                    <a:pt x="37" y="31"/>
                  </a:cubicBezTo>
                  <a:close/>
                  <a:moveTo>
                    <a:pt x="25" y="31"/>
                  </a:moveTo>
                  <a:cubicBezTo>
                    <a:pt x="31" y="31"/>
                    <a:pt x="31" y="31"/>
                    <a:pt x="31" y="31"/>
                  </a:cubicBezTo>
                  <a:cubicBezTo>
                    <a:pt x="32" y="31"/>
                    <a:pt x="32" y="30"/>
                    <a:pt x="32" y="30"/>
                  </a:cubicBezTo>
                  <a:cubicBezTo>
                    <a:pt x="32" y="8"/>
                    <a:pt x="32" y="8"/>
                    <a:pt x="32" y="8"/>
                  </a:cubicBezTo>
                  <a:cubicBezTo>
                    <a:pt x="32" y="8"/>
                    <a:pt x="32" y="8"/>
                    <a:pt x="31" y="8"/>
                  </a:cubicBezTo>
                  <a:cubicBezTo>
                    <a:pt x="25" y="8"/>
                    <a:pt x="25" y="8"/>
                    <a:pt x="25" y="8"/>
                  </a:cubicBezTo>
                  <a:cubicBezTo>
                    <a:pt x="25" y="8"/>
                    <a:pt x="24" y="8"/>
                    <a:pt x="24" y="8"/>
                  </a:cubicBezTo>
                  <a:cubicBezTo>
                    <a:pt x="24" y="30"/>
                    <a:pt x="24" y="30"/>
                    <a:pt x="24" y="30"/>
                  </a:cubicBezTo>
                  <a:cubicBezTo>
                    <a:pt x="24" y="30"/>
                    <a:pt x="25" y="31"/>
                    <a:pt x="25" y="31"/>
                  </a:cubicBezTo>
                  <a:close/>
                  <a:moveTo>
                    <a:pt x="13" y="31"/>
                  </a:moveTo>
                  <a:cubicBezTo>
                    <a:pt x="20" y="31"/>
                    <a:pt x="20" y="31"/>
                    <a:pt x="20" y="31"/>
                  </a:cubicBezTo>
                  <a:cubicBezTo>
                    <a:pt x="20" y="31"/>
                    <a:pt x="20" y="30"/>
                    <a:pt x="20" y="30"/>
                  </a:cubicBezTo>
                  <a:cubicBezTo>
                    <a:pt x="20" y="16"/>
                    <a:pt x="20" y="16"/>
                    <a:pt x="20" y="16"/>
                  </a:cubicBezTo>
                  <a:cubicBezTo>
                    <a:pt x="20" y="16"/>
                    <a:pt x="20" y="16"/>
                    <a:pt x="20" y="16"/>
                  </a:cubicBezTo>
                  <a:cubicBezTo>
                    <a:pt x="13" y="16"/>
                    <a:pt x="13" y="16"/>
                    <a:pt x="13" y="16"/>
                  </a:cubicBezTo>
                  <a:cubicBezTo>
                    <a:pt x="13" y="16"/>
                    <a:pt x="13" y="16"/>
                    <a:pt x="13" y="16"/>
                  </a:cubicBezTo>
                  <a:cubicBezTo>
                    <a:pt x="13" y="30"/>
                    <a:pt x="13" y="30"/>
                    <a:pt x="13" y="30"/>
                  </a:cubicBezTo>
                  <a:cubicBezTo>
                    <a:pt x="13" y="30"/>
                    <a:pt x="13" y="31"/>
                    <a:pt x="13" y="31"/>
                  </a:cubicBezTo>
                  <a:close/>
                </a:path>
              </a:pathLst>
            </a:custGeom>
            <a:solidFill>
              <a:srgbClr val="71BFEB">
                <a:alpha val="33000"/>
              </a:srgbClr>
            </a:solidFill>
            <a:ln>
              <a:noFill/>
            </a:ln>
          </p:spPr>
          <p:txBody>
            <a:bodyPr vert="horz" wrap="square" lIns="68580" tIns="34291" rIns="68580" bIns="34291"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350" b="0" i="0" u="none" strike="noStrike" kern="0" cap="none" spc="0" normalizeH="0" baseline="0" noProof="0" dirty="0">
                <a:ln>
                  <a:noFill/>
                </a:ln>
                <a:solidFill>
                  <a:prstClr val="black"/>
                </a:solidFill>
                <a:effectLst/>
                <a:uLnTx/>
                <a:uFillTx/>
                <a:latin typeface="印品黑体" panose="00000500000000000000" pitchFamily="2" charset="-122"/>
              </a:endParaRPr>
            </a:p>
          </p:txBody>
        </p:sp>
        <p:sp>
          <p:nvSpPr>
            <p:cNvPr id="125" name="Freeform 32"/>
            <p:cNvSpPr>
              <a:spLocks noEditPoints="1"/>
            </p:cNvSpPr>
            <p:nvPr/>
          </p:nvSpPr>
          <p:spPr bwMode="auto">
            <a:xfrm>
              <a:off x="5760" y="9384"/>
              <a:ext cx="316" cy="353"/>
            </a:xfrm>
            <a:custGeom>
              <a:avLst/>
              <a:gdLst>
                <a:gd name="T0" fmla="*/ 55 w 69"/>
                <a:gd name="T1" fmla="*/ 0 h 77"/>
                <a:gd name="T2" fmla="*/ 45 w 69"/>
                <a:gd name="T3" fmla="*/ 5 h 77"/>
                <a:gd name="T4" fmla="*/ 31 w 69"/>
                <a:gd name="T5" fmla="*/ 7 h 77"/>
                <a:gd name="T6" fmla="*/ 24 w 69"/>
                <a:gd name="T7" fmla="*/ 7 h 77"/>
                <a:gd name="T8" fmla="*/ 10 w 69"/>
                <a:gd name="T9" fmla="*/ 5 h 77"/>
                <a:gd name="T10" fmla="*/ 0 w 69"/>
                <a:gd name="T11" fmla="*/ 69 h 77"/>
                <a:gd name="T12" fmla="*/ 69 w 69"/>
                <a:gd name="T13" fmla="*/ 14 h 77"/>
                <a:gd name="T14" fmla="*/ 10 w 69"/>
                <a:gd name="T15" fmla="*/ 13 h 77"/>
                <a:gd name="T16" fmla="*/ 24 w 69"/>
                <a:gd name="T17" fmla="*/ 10 h 77"/>
                <a:gd name="T18" fmla="*/ 31 w 69"/>
                <a:gd name="T19" fmla="*/ 10 h 77"/>
                <a:gd name="T20" fmla="*/ 45 w 69"/>
                <a:gd name="T21" fmla="*/ 13 h 77"/>
                <a:gd name="T22" fmla="*/ 55 w 69"/>
                <a:gd name="T23" fmla="*/ 17 h 77"/>
                <a:gd name="T24" fmla="*/ 66 w 69"/>
                <a:gd name="T25" fmla="*/ 14 h 77"/>
                <a:gd name="T26" fmla="*/ 7 w 69"/>
                <a:gd name="T27" fmla="*/ 10 h 77"/>
                <a:gd name="T28" fmla="*/ 61 w 69"/>
                <a:gd name="T29" fmla="*/ 74 h 77"/>
                <a:gd name="T30" fmla="*/ 34 w 69"/>
                <a:gd name="T31" fmla="*/ 39 h 77"/>
                <a:gd name="T32" fmla="*/ 34 w 69"/>
                <a:gd name="T33" fmla="*/ 39 h 77"/>
                <a:gd name="T34" fmla="*/ 33 w 69"/>
                <a:gd name="T35" fmla="*/ 36 h 77"/>
                <a:gd name="T36" fmla="*/ 44 w 69"/>
                <a:gd name="T37" fmla="*/ 33 h 77"/>
                <a:gd name="T38" fmla="*/ 45 w 69"/>
                <a:gd name="T39" fmla="*/ 36 h 77"/>
                <a:gd name="T40" fmla="*/ 54 w 69"/>
                <a:gd name="T41" fmla="*/ 39 h 77"/>
                <a:gd name="T42" fmla="*/ 54 w 69"/>
                <a:gd name="T43" fmla="*/ 39 h 77"/>
                <a:gd name="T44" fmla="*/ 53 w 69"/>
                <a:gd name="T45" fmla="*/ 36 h 77"/>
                <a:gd name="T46" fmla="*/ 14 w 69"/>
                <a:gd name="T47" fmla="*/ 43 h 77"/>
                <a:gd name="T48" fmla="*/ 15 w 69"/>
                <a:gd name="T49" fmla="*/ 46 h 77"/>
                <a:gd name="T50" fmla="*/ 24 w 69"/>
                <a:gd name="T51" fmla="*/ 49 h 77"/>
                <a:gd name="T52" fmla="*/ 24 w 69"/>
                <a:gd name="T53" fmla="*/ 49 h 77"/>
                <a:gd name="T54" fmla="*/ 23 w 69"/>
                <a:gd name="T55" fmla="*/ 46 h 77"/>
                <a:gd name="T56" fmla="*/ 34 w 69"/>
                <a:gd name="T57" fmla="*/ 43 h 77"/>
                <a:gd name="T58" fmla="*/ 35 w 69"/>
                <a:gd name="T59" fmla="*/ 46 h 77"/>
                <a:gd name="T60" fmla="*/ 44 w 69"/>
                <a:gd name="T61" fmla="*/ 49 h 77"/>
                <a:gd name="T62" fmla="*/ 44 w 69"/>
                <a:gd name="T63" fmla="*/ 49 h 77"/>
                <a:gd name="T64" fmla="*/ 43 w 69"/>
                <a:gd name="T65" fmla="*/ 46 h 77"/>
                <a:gd name="T66" fmla="*/ 54 w 69"/>
                <a:gd name="T67" fmla="*/ 43 h 77"/>
                <a:gd name="T68" fmla="*/ 55 w 69"/>
                <a:gd name="T69" fmla="*/ 46 h 77"/>
                <a:gd name="T70" fmla="*/ 14 w 69"/>
                <a:gd name="T71" fmla="*/ 59 h 77"/>
                <a:gd name="T72" fmla="*/ 14 w 69"/>
                <a:gd name="T73" fmla="*/ 59 h 77"/>
                <a:gd name="T74" fmla="*/ 13 w 69"/>
                <a:gd name="T75" fmla="*/ 56 h 77"/>
                <a:gd name="T76" fmla="*/ 24 w 69"/>
                <a:gd name="T77" fmla="*/ 53 h 77"/>
                <a:gd name="T78" fmla="*/ 25 w 69"/>
                <a:gd name="T79" fmla="*/ 56 h 77"/>
                <a:gd name="T80" fmla="*/ 34 w 69"/>
                <a:gd name="T81" fmla="*/ 59 h 77"/>
                <a:gd name="T82" fmla="*/ 34 w 69"/>
                <a:gd name="T83" fmla="*/ 59 h 77"/>
                <a:gd name="T84" fmla="*/ 33 w 69"/>
                <a:gd name="T85" fmla="*/ 56 h 77"/>
                <a:gd name="T86" fmla="*/ 44 w 69"/>
                <a:gd name="T87" fmla="*/ 53 h 77"/>
                <a:gd name="T88" fmla="*/ 45 w 69"/>
                <a:gd name="T89" fmla="*/ 56 h 77"/>
                <a:gd name="T90" fmla="*/ 54 w 69"/>
                <a:gd name="T91" fmla="*/ 59 h 77"/>
                <a:gd name="T92" fmla="*/ 54 w 69"/>
                <a:gd name="T93" fmla="*/ 59 h 77"/>
                <a:gd name="T94" fmla="*/ 53 w 69"/>
                <a:gd name="T95" fmla="*/ 56 h 77"/>
                <a:gd name="T96" fmla="*/ 14 w 69"/>
                <a:gd name="T97" fmla="*/ 63 h 77"/>
                <a:gd name="T98" fmla="*/ 15 w 69"/>
                <a:gd name="T99" fmla="*/ 65 h 77"/>
                <a:gd name="T100" fmla="*/ 24 w 69"/>
                <a:gd name="T101" fmla="*/ 68 h 77"/>
                <a:gd name="T102" fmla="*/ 24 w 69"/>
                <a:gd name="T103" fmla="*/ 68 h 77"/>
                <a:gd name="T104" fmla="*/ 23 w 69"/>
                <a:gd name="T105" fmla="*/ 65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9" h="77">
                  <a:moveTo>
                    <a:pt x="61" y="7"/>
                  </a:moveTo>
                  <a:cubicBezTo>
                    <a:pt x="59" y="7"/>
                    <a:pt x="59" y="7"/>
                    <a:pt x="59" y="7"/>
                  </a:cubicBezTo>
                  <a:cubicBezTo>
                    <a:pt x="59" y="5"/>
                    <a:pt x="59" y="5"/>
                    <a:pt x="59" y="5"/>
                  </a:cubicBezTo>
                  <a:cubicBezTo>
                    <a:pt x="59" y="2"/>
                    <a:pt x="57" y="0"/>
                    <a:pt x="55" y="0"/>
                  </a:cubicBezTo>
                  <a:cubicBezTo>
                    <a:pt x="53" y="0"/>
                    <a:pt x="51" y="2"/>
                    <a:pt x="51" y="5"/>
                  </a:cubicBezTo>
                  <a:cubicBezTo>
                    <a:pt x="51" y="7"/>
                    <a:pt x="51" y="7"/>
                    <a:pt x="51" y="7"/>
                  </a:cubicBezTo>
                  <a:cubicBezTo>
                    <a:pt x="45" y="7"/>
                    <a:pt x="45" y="7"/>
                    <a:pt x="45" y="7"/>
                  </a:cubicBezTo>
                  <a:cubicBezTo>
                    <a:pt x="45" y="5"/>
                    <a:pt x="45" y="5"/>
                    <a:pt x="45" y="5"/>
                  </a:cubicBezTo>
                  <a:cubicBezTo>
                    <a:pt x="45" y="2"/>
                    <a:pt x="43" y="0"/>
                    <a:pt x="41" y="0"/>
                  </a:cubicBezTo>
                  <a:cubicBezTo>
                    <a:pt x="39" y="0"/>
                    <a:pt x="37" y="2"/>
                    <a:pt x="37" y="5"/>
                  </a:cubicBezTo>
                  <a:cubicBezTo>
                    <a:pt x="37" y="7"/>
                    <a:pt x="37" y="7"/>
                    <a:pt x="37" y="7"/>
                  </a:cubicBezTo>
                  <a:cubicBezTo>
                    <a:pt x="31" y="7"/>
                    <a:pt x="31" y="7"/>
                    <a:pt x="31" y="7"/>
                  </a:cubicBezTo>
                  <a:cubicBezTo>
                    <a:pt x="31" y="5"/>
                    <a:pt x="31" y="5"/>
                    <a:pt x="31" y="5"/>
                  </a:cubicBezTo>
                  <a:cubicBezTo>
                    <a:pt x="31" y="2"/>
                    <a:pt x="29" y="0"/>
                    <a:pt x="27" y="0"/>
                  </a:cubicBezTo>
                  <a:cubicBezTo>
                    <a:pt x="25" y="0"/>
                    <a:pt x="24" y="2"/>
                    <a:pt x="24" y="5"/>
                  </a:cubicBezTo>
                  <a:cubicBezTo>
                    <a:pt x="24" y="7"/>
                    <a:pt x="24" y="7"/>
                    <a:pt x="24" y="7"/>
                  </a:cubicBezTo>
                  <a:cubicBezTo>
                    <a:pt x="17" y="7"/>
                    <a:pt x="17" y="7"/>
                    <a:pt x="17" y="7"/>
                  </a:cubicBezTo>
                  <a:cubicBezTo>
                    <a:pt x="17" y="5"/>
                    <a:pt x="17" y="5"/>
                    <a:pt x="17" y="5"/>
                  </a:cubicBezTo>
                  <a:cubicBezTo>
                    <a:pt x="17" y="2"/>
                    <a:pt x="16" y="0"/>
                    <a:pt x="14" y="0"/>
                  </a:cubicBezTo>
                  <a:cubicBezTo>
                    <a:pt x="11" y="0"/>
                    <a:pt x="10" y="2"/>
                    <a:pt x="10" y="5"/>
                  </a:cubicBezTo>
                  <a:cubicBezTo>
                    <a:pt x="10" y="7"/>
                    <a:pt x="10" y="7"/>
                    <a:pt x="10" y="7"/>
                  </a:cubicBezTo>
                  <a:cubicBezTo>
                    <a:pt x="7" y="7"/>
                    <a:pt x="7" y="7"/>
                    <a:pt x="7" y="7"/>
                  </a:cubicBezTo>
                  <a:cubicBezTo>
                    <a:pt x="3" y="7"/>
                    <a:pt x="0" y="10"/>
                    <a:pt x="0" y="14"/>
                  </a:cubicBezTo>
                  <a:cubicBezTo>
                    <a:pt x="0" y="69"/>
                    <a:pt x="0" y="69"/>
                    <a:pt x="0" y="69"/>
                  </a:cubicBezTo>
                  <a:cubicBezTo>
                    <a:pt x="0" y="74"/>
                    <a:pt x="3" y="77"/>
                    <a:pt x="7" y="77"/>
                  </a:cubicBezTo>
                  <a:cubicBezTo>
                    <a:pt x="61" y="77"/>
                    <a:pt x="61" y="77"/>
                    <a:pt x="61" y="77"/>
                  </a:cubicBezTo>
                  <a:cubicBezTo>
                    <a:pt x="65" y="77"/>
                    <a:pt x="69" y="74"/>
                    <a:pt x="69" y="69"/>
                  </a:cubicBezTo>
                  <a:cubicBezTo>
                    <a:pt x="69" y="14"/>
                    <a:pt x="69" y="14"/>
                    <a:pt x="69" y="14"/>
                  </a:cubicBezTo>
                  <a:cubicBezTo>
                    <a:pt x="69" y="10"/>
                    <a:pt x="65" y="7"/>
                    <a:pt x="61" y="7"/>
                  </a:cubicBezTo>
                  <a:close/>
                  <a:moveTo>
                    <a:pt x="7" y="10"/>
                  </a:moveTo>
                  <a:cubicBezTo>
                    <a:pt x="10" y="10"/>
                    <a:pt x="10" y="10"/>
                    <a:pt x="10" y="10"/>
                  </a:cubicBezTo>
                  <a:cubicBezTo>
                    <a:pt x="10" y="13"/>
                    <a:pt x="10" y="13"/>
                    <a:pt x="10" y="13"/>
                  </a:cubicBezTo>
                  <a:cubicBezTo>
                    <a:pt x="10" y="15"/>
                    <a:pt x="11" y="17"/>
                    <a:pt x="14" y="17"/>
                  </a:cubicBezTo>
                  <a:cubicBezTo>
                    <a:pt x="16" y="17"/>
                    <a:pt x="17" y="15"/>
                    <a:pt x="17" y="13"/>
                  </a:cubicBezTo>
                  <a:cubicBezTo>
                    <a:pt x="17" y="10"/>
                    <a:pt x="17" y="10"/>
                    <a:pt x="17" y="10"/>
                  </a:cubicBezTo>
                  <a:cubicBezTo>
                    <a:pt x="24" y="10"/>
                    <a:pt x="24" y="10"/>
                    <a:pt x="24" y="10"/>
                  </a:cubicBezTo>
                  <a:cubicBezTo>
                    <a:pt x="24" y="13"/>
                    <a:pt x="24" y="13"/>
                    <a:pt x="24" y="13"/>
                  </a:cubicBezTo>
                  <a:cubicBezTo>
                    <a:pt x="24" y="15"/>
                    <a:pt x="25" y="17"/>
                    <a:pt x="27" y="17"/>
                  </a:cubicBezTo>
                  <a:cubicBezTo>
                    <a:pt x="29" y="17"/>
                    <a:pt x="31" y="15"/>
                    <a:pt x="31" y="13"/>
                  </a:cubicBezTo>
                  <a:cubicBezTo>
                    <a:pt x="31" y="10"/>
                    <a:pt x="31" y="10"/>
                    <a:pt x="31" y="10"/>
                  </a:cubicBezTo>
                  <a:cubicBezTo>
                    <a:pt x="37" y="10"/>
                    <a:pt x="37" y="10"/>
                    <a:pt x="37" y="10"/>
                  </a:cubicBezTo>
                  <a:cubicBezTo>
                    <a:pt x="37" y="13"/>
                    <a:pt x="37" y="13"/>
                    <a:pt x="37" y="13"/>
                  </a:cubicBezTo>
                  <a:cubicBezTo>
                    <a:pt x="37" y="15"/>
                    <a:pt x="39" y="17"/>
                    <a:pt x="41" y="17"/>
                  </a:cubicBezTo>
                  <a:cubicBezTo>
                    <a:pt x="43" y="17"/>
                    <a:pt x="45" y="15"/>
                    <a:pt x="45" y="13"/>
                  </a:cubicBezTo>
                  <a:cubicBezTo>
                    <a:pt x="45" y="10"/>
                    <a:pt x="45" y="10"/>
                    <a:pt x="45" y="10"/>
                  </a:cubicBezTo>
                  <a:cubicBezTo>
                    <a:pt x="51" y="10"/>
                    <a:pt x="51" y="10"/>
                    <a:pt x="51" y="10"/>
                  </a:cubicBezTo>
                  <a:cubicBezTo>
                    <a:pt x="51" y="13"/>
                    <a:pt x="51" y="13"/>
                    <a:pt x="51" y="13"/>
                  </a:cubicBezTo>
                  <a:cubicBezTo>
                    <a:pt x="51" y="15"/>
                    <a:pt x="53" y="17"/>
                    <a:pt x="55" y="17"/>
                  </a:cubicBezTo>
                  <a:cubicBezTo>
                    <a:pt x="57" y="17"/>
                    <a:pt x="59" y="15"/>
                    <a:pt x="59" y="13"/>
                  </a:cubicBezTo>
                  <a:cubicBezTo>
                    <a:pt x="59" y="10"/>
                    <a:pt x="59" y="10"/>
                    <a:pt x="59" y="10"/>
                  </a:cubicBezTo>
                  <a:cubicBezTo>
                    <a:pt x="61" y="10"/>
                    <a:pt x="61" y="10"/>
                    <a:pt x="61" y="10"/>
                  </a:cubicBezTo>
                  <a:cubicBezTo>
                    <a:pt x="64" y="10"/>
                    <a:pt x="66" y="12"/>
                    <a:pt x="66" y="14"/>
                  </a:cubicBezTo>
                  <a:cubicBezTo>
                    <a:pt x="66" y="26"/>
                    <a:pt x="66" y="26"/>
                    <a:pt x="66" y="26"/>
                  </a:cubicBezTo>
                  <a:cubicBezTo>
                    <a:pt x="3" y="26"/>
                    <a:pt x="3" y="26"/>
                    <a:pt x="3" y="26"/>
                  </a:cubicBezTo>
                  <a:cubicBezTo>
                    <a:pt x="3" y="14"/>
                    <a:pt x="3" y="14"/>
                    <a:pt x="3" y="14"/>
                  </a:cubicBezTo>
                  <a:cubicBezTo>
                    <a:pt x="3" y="12"/>
                    <a:pt x="5" y="10"/>
                    <a:pt x="7" y="10"/>
                  </a:cubicBezTo>
                  <a:close/>
                  <a:moveTo>
                    <a:pt x="3" y="28"/>
                  </a:moveTo>
                  <a:cubicBezTo>
                    <a:pt x="66" y="28"/>
                    <a:pt x="66" y="28"/>
                    <a:pt x="66" y="28"/>
                  </a:cubicBezTo>
                  <a:cubicBezTo>
                    <a:pt x="66" y="69"/>
                    <a:pt x="66" y="69"/>
                    <a:pt x="66" y="69"/>
                  </a:cubicBezTo>
                  <a:cubicBezTo>
                    <a:pt x="66" y="72"/>
                    <a:pt x="64" y="74"/>
                    <a:pt x="61" y="74"/>
                  </a:cubicBezTo>
                  <a:cubicBezTo>
                    <a:pt x="7" y="74"/>
                    <a:pt x="7" y="74"/>
                    <a:pt x="7" y="74"/>
                  </a:cubicBezTo>
                  <a:cubicBezTo>
                    <a:pt x="5" y="74"/>
                    <a:pt x="3" y="72"/>
                    <a:pt x="3" y="69"/>
                  </a:cubicBezTo>
                  <a:lnTo>
                    <a:pt x="3" y="28"/>
                  </a:lnTo>
                  <a:close/>
                  <a:moveTo>
                    <a:pt x="34" y="39"/>
                  </a:moveTo>
                  <a:cubicBezTo>
                    <a:pt x="36" y="39"/>
                    <a:pt x="37" y="38"/>
                    <a:pt x="37" y="36"/>
                  </a:cubicBezTo>
                  <a:cubicBezTo>
                    <a:pt x="37" y="34"/>
                    <a:pt x="36" y="33"/>
                    <a:pt x="34" y="33"/>
                  </a:cubicBezTo>
                  <a:cubicBezTo>
                    <a:pt x="33" y="33"/>
                    <a:pt x="31" y="34"/>
                    <a:pt x="31" y="36"/>
                  </a:cubicBezTo>
                  <a:cubicBezTo>
                    <a:pt x="31" y="38"/>
                    <a:pt x="33" y="39"/>
                    <a:pt x="34" y="39"/>
                  </a:cubicBezTo>
                  <a:close/>
                  <a:moveTo>
                    <a:pt x="34" y="35"/>
                  </a:moveTo>
                  <a:cubicBezTo>
                    <a:pt x="35" y="35"/>
                    <a:pt x="35" y="36"/>
                    <a:pt x="35" y="36"/>
                  </a:cubicBezTo>
                  <a:cubicBezTo>
                    <a:pt x="35" y="36"/>
                    <a:pt x="35" y="37"/>
                    <a:pt x="34" y="37"/>
                  </a:cubicBezTo>
                  <a:cubicBezTo>
                    <a:pt x="34" y="37"/>
                    <a:pt x="33" y="36"/>
                    <a:pt x="33" y="36"/>
                  </a:cubicBezTo>
                  <a:cubicBezTo>
                    <a:pt x="33" y="36"/>
                    <a:pt x="34" y="35"/>
                    <a:pt x="34" y="35"/>
                  </a:cubicBezTo>
                  <a:close/>
                  <a:moveTo>
                    <a:pt x="44" y="39"/>
                  </a:moveTo>
                  <a:cubicBezTo>
                    <a:pt x="46" y="39"/>
                    <a:pt x="47" y="38"/>
                    <a:pt x="47" y="36"/>
                  </a:cubicBezTo>
                  <a:cubicBezTo>
                    <a:pt x="47" y="34"/>
                    <a:pt x="46" y="33"/>
                    <a:pt x="44" y="33"/>
                  </a:cubicBezTo>
                  <a:cubicBezTo>
                    <a:pt x="43" y="33"/>
                    <a:pt x="41" y="34"/>
                    <a:pt x="41" y="36"/>
                  </a:cubicBezTo>
                  <a:cubicBezTo>
                    <a:pt x="41" y="38"/>
                    <a:pt x="43" y="39"/>
                    <a:pt x="44" y="39"/>
                  </a:cubicBezTo>
                  <a:close/>
                  <a:moveTo>
                    <a:pt x="44" y="35"/>
                  </a:moveTo>
                  <a:cubicBezTo>
                    <a:pt x="45" y="35"/>
                    <a:pt x="45" y="36"/>
                    <a:pt x="45" y="36"/>
                  </a:cubicBezTo>
                  <a:cubicBezTo>
                    <a:pt x="45" y="36"/>
                    <a:pt x="45" y="37"/>
                    <a:pt x="44" y="37"/>
                  </a:cubicBezTo>
                  <a:cubicBezTo>
                    <a:pt x="44" y="37"/>
                    <a:pt x="43" y="36"/>
                    <a:pt x="43" y="36"/>
                  </a:cubicBezTo>
                  <a:cubicBezTo>
                    <a:pt x="43" y="36"/>
                    <a:pt x="44" y="35"/>
                    <a:pt x="44" y="35"/>
                  </a:cubicBezTo>
                  <a:close/>
                  <a:moveTo>
                    <a:pt x="54" y="39"/>
                  </a:moveTo>
                  <a:cubicBezTo>
                    <a:pt x="56" y="39"/>
                    <a:pt x="57" y="38"/>
                    <a:pt x="57" y="36"/>
                  </a:cubicBezTo>
                  <a:cubicBezTo>
                    <a:pt x="57" y="34"/>
                    <a:pt x="56" y="33"/>
                    <a:pt x="54" y="33"/>
                  </a:cubicBezTo>
                  <a:cubicBezTo>
                    <a:pt x="52" y="33"/>
                    <a:pt x="51" y="34"/>
                    <a:pt x="51" y="36"/>
                  </a:cubicBezTo>
                  <a:cubicBezTo>
                    <a:pt x="51" y="38"/>
                    <a:pt x="52" y="39"/>
                    <a:pt x="54" y="39"/>
                  </a:cubicBezTo>
                  <a:close/>
                  <a:moveTo>
                    <a:pt x="54" y="35"/>
                  </a:moveTo>
                  <a:cubicBezTo>
                    <a:pt x="55" y="35"/>
                    <a:pt x="55" y="36"/>
                    <a:pt x="55" y="36"/>
                  </a:cubicBezTo>
                  <a:cubicBezTo>
                    <a:pt x="55" y="36"/>
                    <a:pt x="55" y="37"/>
                    <a:pt x="54" y="37"/>
                  </a:cubicBezTo>
                  <a:cubicBezTo>
                    <a:pt x="54" y="37"/>
                    <a:pt x="53" y="36"/>
                    <a:pt x="53" y="36"/>
                  </a:cubicBezTo>
                  <a:cubicBezTo>
                    <a:pt x="53" y="36"/>
                    <a:pt x="54" y="35"/>
                    <a:pt x="54" y="35"/>
                  </a:cubicBezTo>
                  <a:close/>
                  <a:moveTo>
                    <a:pt x="14" y="49"/>
                  </a:moveTo>
                  <a:cubicBezTo>
                    <a:pt x="16" y="49"/>
                    <a:pt x="17" y="47"/>
                    <a:pt x="17" y="46"/>
                  </a:cubicBezTo>
                  <a:cubicBezTo>
                    <a:pt x="17" y="44"/>
                    <a:pt x="16" y="43"/>
                    <a:pt x="14" y="43"/>
                  </a:cubicBezTo>
                  <a:cubicBezTo>
                    <a:pt x="13" y="43"/>
                    <a:pt x="11" y="44"/>
                    <a:pt x="11" y="46"/>
                  </a:cubicBezTo>
                  <a:cubicBezTo>
                    <a:pt x="11" y="47"/>
                    <a:pt x="13" y="49"/>
                    <a:pt x="14" y="49"/>
                  </a:cubicBezTo>
                  <a:close/>
                  <a:moveTo>
                    <a:pt x="14" y="45"/>
                  </a:moveTo>
                  <a:cubicBezTo>
                    <a:pt x="15" y="45"/>
                    <a:pt x="15" y="45"/>
                    <a:pt x="15" y="46"/>
                  </a:cubicBezTo>
                  <a:cubicBezTo>
                    <a:pt x="15" y="46"/>
                    <a:pt x="15" y="47"/>
                    <a:pt x="14" y="47"/>
                  </a:cubicBezTo>
                  <a:cubicBezTo>
                    <a:pt x="14" y="47"/>
                    <a:pt x="13" y="46"/>
                    <a:pt x="13" y="46"/>
                  </a:cubicBezTo>
                  <a:cubicBezTo>
                    <a:pt x="13" y="45"/>
                    <a:pt x="14" y="45"/>
                    <a:pt x="14" y="45"/>
                  </a:cubicBezTo>
                  <a:close/>
                  <a:moveTo>
                    <a:pt x="24" y="49"/>
                  </a:moveTo>
                  <a:cubicBezTo>
                    <a:pt x="26" y="49"/>
                    <a:pt x="27" y="47"/>
                    <a:pt x="27" y="46"/>
                  </a:cubicBezTo>
                  <a:cubicBezTo>
                    <a:pt x="27" y="44"/>
                    <a:pt x="26" y="43"/>
                    <a:pt x="24" y="43"/>
                  </a:cubicBezTo>
                  <a:cubicBezTo>
                    <a:pt x="23" y="43"/>
                    <a:pt x="21" y="44"/>
                    <a:pt x="21" y="46"/>
                  </a:cubicBezTo>
                  <a:cubicBezTo>
                    <a:pt x="21" y="47"/>
                    <a:pt x="23" y="49"/>
                    <a:pt x="24" y="49"/>
                  </a:cubicBezTo>
                  <a:close/>
                  <a:moveTo>
                    <a:pt x="24" y="45"/>
                  </a:moveTo>
                  <a:cubicBezTo>
                    <a:pt x="25" y="45"/>
                    <a:pt x="25" y="45"/>
                    <a:pt x="25" y="46"/>
                  </a:cubicBezTo>
                  <a:cubicBezTo>
                    <a:pt x="25" y="46"/>
                    <a:pt x="25" y="47"/>
                    <a:pt x="24" y="47"/>
                  </a:cubicBezTo>
                  <a:cubicBezTo>
                    <a:pt x="24" y="47"/>
                    <a:pt x="23" y="46"/>
                    <a:pt x="23" y="46"/>
                  </a:cubicBezTo>
                  <a:cubicBezTo>
                    <a:pt x="23" y="45"/>
                    <a:pt x="24" y="45"/>
                    <a:pt x="24" y="45"/>
                  </a:cubicBezTo>
                  <a:close/>
                  <a:moveTo>
                    <a:pt x="34" y="49"/>
                  </a:moveTo>
                  <a:cubicBezTo>
                    <a:pt x="36" y="49"/>
                    <a:pt x="37" y="47"/>
                    <a:pt x="37" y="46"/>
                  </a:cubicBezTo>
                  <a:cubicBezTo>
                    <a:pt x="37" y="44"/>
                    <a:pt x="36" y="43"/>
                    <a:pt x="34" y="43"/>
                  </a:cubicBezTo>
                  <a:cubicBezTo>
                    <a:pt x="33" y="43"/>
                    <a:pt x="31" y="44"/>
                    <a:pt x="31" y="46"/>
                  </a:cubicBezTo>
                  <a:cubicBezTo>
                    <a:pt x="31" y="47"/>
                    <a:pt x="33" y="49"/>
                    <a:pt x="34" y="49"/>
                  </a:cubicBezTo>
                  <a:close/>
                  <a:moveTo>
                    <a:pt x="34" y="45"/>
                  </a:moveTo>
                  <a:cubicBezTo>
                    <a:pt x="35" y="45"/>
                    <a:pt x="35" y="45"/>
                    <a:pt x="35" y="46"/>
                  </a:cubicBezTo>
                  <a:cubicBezTo>
                    <a:pt x="35" y="46"/>
                    <a:pt x="35" y="47"/>
                    <a:pt x="34" y="47"/>
                  </a:cubicBezTo>
                  <a:cubicBezTo>
                    <a:pt x="34" y="47"/>
                    <a:pt x="33" y="46"/>
                    <a:pt x="33" y="46"/>
                  </a:cubicBezTo>
                  <a:cubicBezTo>
                    <a:pt x="33" y="45"/>
                    <a:pt x="34" y="45"/>
                    <a:pt x="34" y="45"/>
                  </a:cubicBezTo>
                  <a:close/>
                  <a:moveTo>
                    <a:pt x="44" y="49"/>
                  </a:moveTo>
                  <a:cubicBezTo>
                    <a:pt x="46" y="49"/>
                    <a:pt x="47" y="47"/>
                    <a:pt x="47" y="46"/>
                  </a:cubicBezTo>
                  <a:cubicBezTo>
                    <a:pt x="47" y="44"/>
                    <a:pt x="46" y="43"/>
                    <a:pt x="44" y="43"/>
                  </a:cubicBezTo>
                  <a:cubicBezTo>
                    <a:pt x="43" y="43"/>
                    <a:pt x="41" y="44"/>
                    <a:pt x="41" y="46"/>
                  </a:cubicBezTo>
                  <a:cubicBezTo>
                    <a:pt x="41" y="47"/>
                    <a:pt x="43" y="49"/>
                    <a:pt x="44" y="49"/>
                  </a:cubicBezTo>
                  <a:close/>
                  <a:moveTo>
                    <a:pt x="44" y="45"/>
                  </a:moveTo>
                  <a:cubicBezTo>
                    <a:pt x="45" y="45"/>
                    <a:pt x="45" y="45"/>
                    <a:pt x="45" y="46"/>
                  </a:cubicBezTo>
                  <a:cubicBezTo>
                    <a:pt x="45" y="46"/>
                    <a:pt x="45" y="47"/>
                    <a:pt x="44" y="47"/>
                  </a:cubicBezTo>
                  <a:cubicBezTo>
                    <a:pt x="44" y="47"/>
                    <a:pt x="43" y="46"/>
                    <a:pt x="43" y="46"/>
                  </a:cubicBezTo>
                  <a:cubicBezTo>
                    <a:pt x="43" y="45"/>
                    <a:pt x="44" y="45"/>
                    <a:pt x="44" y="45"/>
                  </a:cubicBezTo>
                  <a:close/>
                  <a:moveTo>
                    <a:pt x="54" y="49"/>
                  </a:moveTo>
                  <a:cubicBezTo>
                    <a:pt x="56" y="49"/>
                    <a:pt x="57" y="47"/>
                    <a:pt x="57" y="46"/>
                  </a:cubicBezTo>
                  <a:cubicBezTo>
                    <a:pt x="57" y="44"/>
                    <a:pt x="56" y="43"/>
                    <a:pt x="54" y="43"/>
                  </a:cubicBezTo>
                  <a:cubicBezTo>
                    <a:pt x="52" y="43"/>
                    <a:pt x="51" y="44"/>
                    <a:pt x="51" y="46"/>
                  </a:cubicBezTo>
                  <a:cubicBezTo>
                    <a:pt x="51" y="47"/>
                    <a:pt x="52" y="49"/>
                    <a:pt x="54" y="49"/>
                  </a:cubicBezTo>
                  <a:close/>
                  <a:moveTo>
                    <a:pt x="54" y="45"/>
                  </a:moveTo>
                  <a:cubicBezTo>
                    <a:pt x="55" y="45"/>
                    <a:pt x="55" y="45"/>
                    <a:pt x="55" y="46"/>
                  </a:cubicBezTo>
                  <a:cubicBezTo>
                    <a:pt x="55" y="46"/>
                    <a:pt x="55" y="47"/>
                    <a:pt x="54" y="47"/>
                  </a:cubicBezTo>
                  <a:cubicBezTo>
                    <a:pt x="54" y="47"/>
                    <a:pt x="53" y="46"/>
                    <a:pt x="53" y="46"/>
                  </a:cubicBezTo>
                  <a:cubicBezTo>
                    <a:pt x="53" y="45"/>
                    <a:pt x="54" y="45"/>
                    <a:pt x="54" y="45"/>
                  </a:cubicBezTo>
                  <a:close/>
                  <a:moveTo>
                    <a:pt x="14" y="59"/>
                  </a:moveTo>
                  <a:cubicBezTo>
                    <a:pt x="16" y="59"/>
                    <a:pt x="17" y="57"/>
                    <a:pt x="17" y="56"/>
                  </a:cubicBezTo>
                  <a:cubicBezTo>
                    <a:pt x="17" y="54"/>
                    <a:pt x="16" y="53"/>
                    <a:pt x="14" y="53"/>
                  </a:cubicBezTo>
                  <a:cubicBezTo>
                    <a:pt x="13" y="53"/>
                    <a:pt x="11" y="54"/>
                    <a:pt x="11" y="56"/>
                  </a:cubicBezTo>
                  <a:cubicBezTo>
                    <a:pt x="11" y="57"/>
                    <a:pt x="13" y="59"/>
                    <a:pt x="14" y="59"/>
                  </a:cubicBezTo>
                  <a:close/>
                  <a:moveTo>
                    <a:pt x="14" y="55"/>
                  </a:moveTo>
                  <a:cubicBezTo>
                    <a:pt x="15" y="55"/>
                    <a:pt x="15" y="55"/>
                    <a:pt x="15" y="56"/>
                  </a:cubicBezTo>
                  <a:cubicBezTo>
                    <a:pt x="15" y="56"/>
                    <a:pt x="15" y="57"/>
                    <a:pt x="14" y="57"/>
                  </a:cubicBezTo>
                  <a:cubicBezTo>
                    <a:pt x="14" y="57"/>
                    <a:pt x="13" y="56"/>
                    <a:pt x="13" y="56"/>
                  </a:cubicBezTo>
                  <a:cubicBezTo>
                    <a:pt x="13" y="55"/>
                    <a:pt x="14" y="55"/>
                    <a:pt x="14" y="55"/>
                  </a:cubicBezTo>
                  <a:close/>
                  <a:moveTo>
                    <a:pt x="24" y="59"/>
                  </a:moveTo>
                  <a:cubicBezTo>
                    <a:pt x="26" y="59"/>
                    <a:pt x="27" y="57"/>
                    <a:pt x="27" y="56"/>
                  </a:cubicBezTo>
                  <a:cubicBezTo>
                    <a:pt x="27" y="54"/>
                    <a:pt x="26" y="53"/>
                    <a:pt x="24" y="53"/>
                  </a:cubicBezTo>
                  <a:cubicBezTo>
                    <a:pt x="23" y="53"/>
                    <a:pt x="21" y="54"/>
                    <a:pt x="21" y="56"/>
                  </a:cubicBezTo>
                  <a:cubicBezTo>
                    <a:pt x="21" y="57"/>
                    <a:pt x="23" y="59"/>
                    <a:pt x="24" y="59"/>
                  </a:cubicBezTo>
                  <a:close/>
                  <a:moveTo>
                    <a:pt x="24" y="55"/>
                  </a:moveTo>
                  <a:cubicBezTo>
                    <a:pt x="25" y="55"/>
                    <a:pt x="25" y="55"/>
                    <a:pt x="25" y="56"/>
                  </a:cubicBezTo>
                  <a:cubicBezTo>
                    <a:pt x="25" y="56"/>
                    <a:pt x="25" y="57"/>
                    <a:pt x="24" y="57"/>
                  </a:cubicBezTo>
                  <a:cubicBezTo>
                    <a:pt x="24" y="57"/>
                    <a:pt x="23" y="56"/>
                    <a:pt x="23" y="56"/>
                  </a:cubicBezTo>
                  <a:cubicBezTo>
                    <a:pt x="23" y="55"/>
                    <a:pt x="24" y="55"/>
                    <a:pt x="24" y="55"/>
                  </a:cubicBezTo>
                  <a:close/>
                  <a:moveTo>
                    <a:pt x="34" y="59"/>
                  </a:moveTo>
                  <a:cubicBezTo>
                    <a:pt x="36" y="59"/>
                    <a:pt x="37" y="57"/>
                    <a:pt x="37" y="56"/>
                  </a:cubicBezTo>
                  <a:cubicBezTo>
                    <a:pt x="37" y="54"/>
                    <a:pt x="36" y="53"/>
                    <a:pt x="34" y="53"/>
                  </a:cubicBezTo>
                  <a:cubicBezTo>
                    <a:pt x="33" y="53"/>
                    <a:pt x="31" y="54"/>
                    <a:pt x="31" y="56"/>
                  </a:cubicBezTo>
                  <a:cubicBezTo>
                    <a:pt x="31" y="57"/>
                    <a:pt x="33" y="59"/>
                    <a:pt x="34" y="59"/>
                  </a:cubicBezTo>
                  <a:close/>
                  <a:moveTo>
                    <a:pt x="34" y="55"/>
                  </a:moveTo>
                  <a:cubicBezTo>
                    <a:pt x="35" y="55"/>
                    <a:pt x="35" y="55"/>
                    <a:pt x="35" y="56"/>
                  </a:cubicBezTo>
                  <a:cubicBezTo>
                    <a:pt x="35" y="56"/>
                    <a:pt x="35" y="57"/>
                    <a:pt x="34" y="57"/>
                  </a:cubicBezTo>
                  <a:cubicBezTo>
                    <a:pt x="34" y="57"/>
                    <a:pt x="33" y="56"/>
                    <a:pt x="33" y="56"/>
                  </a:cubicBezTo>
                  <a:cubicBezTo>
                    <a:pt x="33" y="55"/>
                    <a:pt x="34" y="55"/>
                    <a:pt x="34" y="55"/>
                  </a:cubicBezTo>
                  <a:close/>
                  <a:moveTo>
                    <a:pt x="44" y="59"/>
                  </a:moveTo>
                  <a:cubicBezTo>
                    <a:pt x="46" y="59"/>
                    <a:pt x="47" y="57"/>
                    <a:pt x="47" y="56"/>
                  </a:cubicBezTo>
                  <a:cubicBezTo>
                    <a:pt x="47" y="54"/>
                    <a:pt x="46" y="53"/>
                    <a:pt x="44" y="53"/>
                  </a:cubicBezTo>
                  <a:cubicBezTo>
                    <a:pt x="43" y="53"/>
                    <a:pt x="41" y="54"/>
                    <a:pt x="41" y="56"/>
                  </a:cubicBezTo>
                  <a:cubicBezTo>
                    <a:pt x="41" y="57"/>
                    <a:pt x="43" y="59"/>
                    <a:pt x="44" y="59"/>
                  </a:cubicBezTo>
                  <a:close/>
                  <a:moveTo>
                    <a:pt x="44" y="55"/>
                  </a:moveTo>
                  <a:cubicBezTo>
                    <a:pt x="45" y="55"/>
                    <a:pt x="45" y="55"/>
                    <a:pt x="45" y="56"/>
                  </a:cubicBezTo>
                  <a:cubicBezTo>
                    <a:pt x="45" y="56"/>
                    <a:pt x="45" y="57"/>
                    <a:pt x="44" y="57"/>
                  </a:cubicBezTo>
                  <a:cubicBezTo>
                    <a:pt x="44" y="57"/>
                    <a:pt x="43" y="56"/>
                    <a:pt x="43" y="56"/>
                  </a:cubicBezTo>
                  <a:cubicBezTo>
                    <a:pt x="43" y="55"/>
                    <a:pt x="44" y="55"/>
                    <a:pt x="44" y="55"/>
                  </a:cubicBezTo>
                  <a:close/>
                  <a:moveTo>
                    <a:pt x="54" y="59"/>
                  </a:moveTo>
                  <a:cubicBezTo>
                    <a:pt x="56" y="59"/>
                    <a:pt x="57" y="57"/>
                    <a:pt x="57" y="56"/>
                  </a:cubicBezTo>
                  <a:cubicBezTo>
                    <a:pt x="57" y="54"/>
                    <a:pt x="56" y="53"/>
                    <a:pt x="54" y="53"/>
                  </a:cubicBezTo>
                  <a:cubicBezTo>
                    <a:pt x="52" y="53"/>
                    <a:pt x="51" y="54"/>
                    <a:pt x="51" y="56"/>
                  </a:cubicBezTo>
                  <a:cubicBezTo>
                    <a:pt x="51" y="57"/>
                    <a:pt x="52" y="59"/>
                    <a:pt x="54" y="59"/>
                  </a:cubicBezTo>
                  <a:close/>
                  <a:moveTo>
                    <a:pt x="54" y="55"/>
                  </a:moveTo>
                  <a:cubicBezTo>
                    <a:pt x="55" y="55"/>
                    <a:pt x="55" y="55"/>
                    <a:pt x="55" y="56"/>
                  </a:cubicBezTo>
                  <a:cubicBezTo>
                    <a:pt x="55" y="56"/>
                    <a:pt x="55" y="57"/>
                    <a:pt x="54" y="57"/>
                  </a:cubicBezTo>
                  <a:cubicBezTo>
                    <a:pt x="54" y="57"/>
                    <a:pt x="53" y="56"/>
                    <a:pt x="53" y="56"/>
                  </a:cubicBezTo>
                  <a:cubicBezTo>
                    <a:pt x="53" y="55"/>
                    <a:pt x="54" y="55"/>
                    <a:pt x="54" y="55"/>
                  </a:cubicBezTo>
                  <a:close/>
                  <a:moveTo>
                    <a:pt x="14" y="68"/>
                  </a:moveTo>
                  <a:cubicBezTo>
                    <a:pt x="16" y="68"/>
                    <a:pt x="17" y="67"/>
                    <a:pt x="17" y="65"/>
                  </a:cubicBezTo>
                  <a:cubicBezTo>
                    <a:pt x="17" y="64"/>
                    <a:pt x="16" y="63"/>
                    <a:pt x="14" y="63"/>
                  </a:cubicBezTo>
                  <a:cubicBezTo>
                    <a:pt x="13" y="63"/>
                    <a:pt x="11" y="64"/>
                    <a:pt x="11" y="65"/>
                  </a:cubicBezTo>
                  <a:cubicBezTo>
                    <a:pt x="11" y="67"/>
                    <a:pt x="13" y="68"/>
                    <a:pt x="14" y="68"/>
                  </a:cubicBezTo>
                  <a:close/>
                  <a:moveTo>
                    <a:pt x="14" y="65"/>
                  </a:moveTo>
                  <a:cubicBezTo>
                    <a:pt x="15" y="65"/>
                    <a:pt x="15" y="65"/>
                    <a:pt x="15" y="65"/>
                  </a:cubicBezTo>
                  <a:cubicBezTo>
                    <a:pt x="15" y="66"/>
                    <a:pt x="15" y="66"/>
                    <a:pt x="14" y="66"/>
                  </a:cubicBezTo>
                  <a:cubicBezTo>
                    <a:pt x="14" y="66"/>
                    <a:pt x="13" y="66"/>
                    <a:pt x="13" y="65"/>
                  </a:cubicBezTo>
                  <a:cubicBezTo>
                    <a:pt x="13" y="65"/>
                    <a:pt x="14" y="65"/>
                    <a:pt x="14" y="65"/>
                  </a:cubicBezTo>
                  <a:close/>
                  <a:moveTo>
                    <a:pt x="24" y="68"/>
                  </a:moveTo>
                  <a:cubicBezTo>
                    <a:pt x="26" y="68"/>
                    <a:pt x="27" y="67"/>
                    <a:pt x="27" y="65"/>
                  </a:cubicBezTo>
                  <a:cubicBezTo>
                    <a:pt x="27" y="64"/>
                    <a:pt x="26" y="63"/>
                    <a:pt x="24" y="63"/>
                  </a:cubicBezTo>
                  <a:cubicBezTo>
                    <a:pt x="23" y="63"/>
                    <a:pt x="21" y="64"/>
                    <a:pt x="21" y="65"/>
                  </a:cubicBezTo>
                  <a:cubicBezTo>
                    <a:pt x="21" y="67"/>
                    <a:pt x="23" y="68"/>
                    <a:pt x="24" y="68"/>
                  </a:cubicBezTo>
                  <a:close/>
                  <a:moveTo>
                    <a:pt x="24" y="65"/>
                  </a:moveTo>
                  <a:cubicBezTo>
                    <a:pt x="25" y="65"/>
                    <a:pt x="25" y="65"/>
                    <a:pt x="25" y="65"/>
                  </a:cubicBezTo>
                  <a:cubicBezTo>
                    <a:pt x="25" y="66"/>
                    <a:pt x="25" y="66"/>
                    <a:pt x="24" y="66"/>
                  </a:cubicBezTo>
                  <a:cubicBezTo>
                    <a:pt x="24" y="66"/>
                    <a:pt x="23" y="66"/>
                    <a:pt x="23" y="65"/>
                  </a:cubicBezTo>
                  <a:cubicBezTo>
                    <a:pt x="23" y="65"/>
                    <a:pt x="24" y="65"/>
                    <a:pt x="24" y="65"/>
                  </a:cubicBez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1" rIns="68580" bIns="34291"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350" b="0" i="0" u="none" strike="noStrike" kern="0" cap="none" spc="0" normalizeH="0" baseline="0" noProof="0" dirty="0">
                <a:ln>
                  <a:noFill/>
                </a:ln>
                <a:solidFill>
                  <a:prstClr val="black"/>
                </a:solidFill>
                <a:effectLst/>
                <a:uLnTx/>
                <a:uFillTx/>
                <a:latin typeface="印品黑体" panose="00000500000000000000" pitchFamily="2" charset="-122"/>
              </a:endParaRPr>
            </a:p>
          </p:txBody>
        </p:sp>
        <p:sp>
          <p:nvSpPr>
            <p:cNvPr id="126" name="Freeform 60"/>
            <p:cNvSpPr>
              <a:spLocks noEditPoints="1"/>
            </p:cNvSpPr>
            <p:nvPr/>
          </p:nvSpPr>
          <p:spPr bwMode="auto">
            <a:xfrm>
              <a:off x="2568" y="6868"/>
              <a:ext cx="354" cy="231"/>
            </a:xfrm>
            <a:custGeom>
              <a:avLst/>
              <a:gdLst>
                <a:gd name="T0" fmla="*/ 28 w 77"/>
                <a:gd name="T1" fmla="*/ 2 h 48"/>
                <a:gd name="T2" fmla="*/ 10 w 77"/>
                <a:gd name="T3" fmla="*/ 9 h 48"/>
                <a:gd name="T4" fmla="*/ 0 w 77"/>
                <a:gd name="T5" fmla="*/ 34 h 48"/>
                <a:gd name="T6" fmla="*/ 9 w 77"/>
                <a:gd name="T7" fmla="*/ 42 h 48"/>
                <a:gd name="T8" fmla="*/ 10 w 77"/>
                <a:gd name="T9" fmla="*/ 44 h 48"/>
                <a:gd name="T10" fmla="*/ 11 w 77"/>
                <a:gd name="T11" fmla="*/ 46 h 48"/>
                <a:gd name="T12" fmla="*/ 13 w 77"/>
                <a:gd name="T13" fmla="*/ 47 h 48"/>
                <a:gd name="T14" fmla="*/ 15 w 77"/>
                <a:gd name="T15" fmla="*/ 48 h 48"/>
                <a:gd name="T16" fmla="*/ 19 w 77"/>
                <a:gd name="T17" fmla="*/ 48 h 48"/>
                <a:gd name="T18" fmla="*/ 21 w 77"/>
                <a:gd name="T19" fmla="*/ 47 h 48"/>
                <a:gd name="T20" fmla="*/ 23 w 77"/>
                <a:gd name="T21" fmla="*/ 46 h 48"/>
                <a:gd name="T22" fmla="*/ 25 w 77"/>
                <a:gd name="T23" fmla="*/ 43 h 48"/>
                <a:gd name="T24" fmla="*/ 49 w 77"/>
                <a:gd name="T25" fmla="*/ 42 h 48"/>
                <a:gd name="T26" fmla="*/ 50 w 77"/>
                <a:gd name="T27" fmla="*/ 44 h 48"/>
                <a:gd name="T28" fmla="*/ 52 w 77"/>
                <a:gd name="T29" fmla="*/ 46 h 48"/>
                <a:gd name="T30" fmla="*/ 54 w 77"/>
                <a:gd name="T31" fmla="*/ 47 h 48"/>
                <a:gd name="T32" fmla="*/ 56 w 77"/>
                <a:gd name="T33" fmla="*/ 48 h 48"/>
                <a:gd name="T34" fmla="*/ 60 w 77"/>
                <a:gd name="T35" fmla="*/ 48 h 48"/>
                <a:gd name="T36" fmla="*/ 62 w 77"/>
                <a:gd name="T37" fmla="*/ 47 h 48"/>
                <a:gd name="T38" fmla="*/ 64 w 77"/>
                <a:gd name="T39" fmla="*/ 46 h 48"/>
                <a:gd name="T40" fmla="*/ 65 w 77"/>
                <a:gd name="T41" fmla="*/ 43 h 48"/>
                <a:gd name="T42" fmla="*/ 75 w 77"/>
                <a:gd name="T43" fmla="*/ 42 h 48"/>
                <a:gd name="T44" fmla="*/ 77 w 77"/>
                <a:gd name="T45" fmla="*/ 2 h 48"/>
                <a:gd name="T46" fmla="*/ 3 w 77"/>
                <a:gd name="T47" fmla="*/ 39 h 48"/>
                <a:gd name="T48" fmla="*/ 10 w 77"/>
                <a:gd name="T49" fmla="*/ 35 h 48"/>
                <a:gd name="T50" fmla="*/ 21 w 77"/>
                <a:gd name="T51" fmla="*/ 42 h 48"/>
                <a:gd name="T52" fmla="*/ 19 w 77"/>
                <a:gd name="T53" fmla="*/ 43 h 48"/>
                <a:gd name="T54" fmla="*/ 15 w 77"/>
                <a:gd name="T55" fmla="*/ 44 h 48"/>
                <a:gd name="T56" fmla="*/ 13 w 77"/>
                <a:gd name="T57" fmla="*/ 42 h 48"/>
                <a:gd name="T58" fmla="*/ 12 w 77"/>
                <a:gd name="T59" fmla="*/ 40 h 48"/>
                <a:gd name="T60" fmla="*/ 14 w 77"/>
                <a:gd name="T61" fmla="*/ 36 h 48"/>
                <a:gd name="T62" fmla="*/ 17 w 77"/>
                <a:gd name="T63" fmla="*/ 35 h 48"/>
                <a:gd name="T64" fmla="*/ 20 w 77"/>
                <a:gd name="T65" fmla="*/ 36 h 48"/>
                <a:gd name="T66" fmla="*/ 21 w 77"/>
                <a:gd name="T67" fmla="*/ 40 h 48"/>
                <a:gd name="T68" fmla="*/ 17 w 77"/>
                <a:gd name="T69" fmla="*/ 31 h 48"/>
                <a:gd name="T70" fmla="*/ 3 w 77"/>
                <a:gd name="T71" fmla="*/ 32 h 48"/>
                <a:gd name="T72" fmla="*/ 11 w 77"/>
                <a:gd name="T73" fmla="*/ 12 h 48"/>
                <a:gd name="T74" fmla="*/ 29 w 77"/>
                <a:gd name="T75" fmla="*/ 12 h 48"/>
                <a:gd name="T76" fmla="*/ 22 w 77"/>
                <a:gd name="T77" fmla="*/ 33 h 48"/>
                <a:gd name="T78" fmla="*/ 24 w 77"/>
                <a:gd name="T79" fmla="*/ 35 h 48"/>
                <a:gd name="T80" fmla="*/ 50 w 77"/>
                <a:gd name="T81" fmla="*/ 35 h 48"/>
                <a:gd name="T82" fmla="*/ 61 w 77"/>
                <a:gd name="T83" fmla="*/ 42 h 48"/>
                <a:gd name="T84" fmla="*/ 60 w 77"/>
                <a:gd name="T85" fmla="*/ 43 h 48"/>
                <a:gd name="T86" fmla="*/ 56 w 77"/>
                <a:gd name="T87" fmla="*/ 44 h 48"/>
                <a:gd name="T88" fmla="*/ 54 w 77"/>
                <a:gd name="T89" fmla="*/ 42 h 48"/>
                <a:gd name="T90" fmla="*/ 53 w 77"/>
                <a:gd name="T91" fmla="*/ 40 h 48"/>
                <a:gd name="T92" fmla="*/ 55 w 77"/>
                <a:gd name="T93" fmla="*/ 36 h 48"/>
                <a:gd name="T94" fmla="*/ 58 w 77"/>
                <a:gd name="T95" fmla="*/ 35 h 48"/>
                <a:gd name="T96" fmla="*/ 60 w 77"/>
                <a:gd name="T97" fmla="*/ 36 h 48"/>
                <a:gd name="T98" fmla="*/ 62 w 77"/>
                <a:gd name="T99" fmla="*/ 40 h 48"/>
                <a:gd name="T100" fmla="*/ 66 w 77"/>
                <a:gd name="T101" fmla="*/ 39 h 48"/>
                <a:gd name="T102" fmla="*/ 74 w 77"/>
                <a:gd name="T103" fmla="*/ 39 h 48"/>
                <a:gd name="T104" fmla="*/ 12 w 77"/>
                <a:gd name="T105" fmla="*/ 14 h 48"/>
                <a:gd name="T106" fmla="*/ 7 w 77"/>
                <a:gd name="T107" fmla="*/ 25 h 48"/>
                <a:gd name="T108" fmla="*/ 27 w 77"/>
                <a:gd name="T109" fmla="*/ 14 h 48"/>
                <a:gd name="T110" fmla="*/ 8 w 77"/>
                <a:gd name="T111" fmla="*/ 23 h 48"/>
                <a:gd name="T112" fmla="*/ 25 w 77"/>
                <a:gd name="T113" fmla="*/ 23 h 48"/>
                <a:gd name="T114" fmla="*/ 14 w 77"/>
                <a:gd name="T115" fmla="*/ 29 h 48"/>
                <a:gd name="T116" fmla="*/ 17 w 77"/>
                <a:gd name="T117" fmla="*/ 2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7" h="48">
                  <a:moveTo>
                    <a:pt x="75" y="0"/>
                  </a:moveTo>
                  <a:cubicBezTo>
                    <a:pt x="30" y="0"/>
                    <a:pt x="30" y="0"/>
                    <a:pt x="30" y="0"/>
                  </a:cubicBezTo>
                  <a:cubicBezTo>
                    <a:pt x="29" y="0"/>
                    <a:pt x="28" y="1"/>
                    <a:pt x="28" y="2"/>
                  </a:cubicBezTo>
                  <a:cubicBezTo>
                    <a:pt x="28" y="8"/>
                    <a:pt x="28" y="8"/>
                    <a:pt x="28" y="8"/>
                  </a:cubicBezTo>
                  <a:cubicBezTo>
                    <a:pt x="11" y="8"/>
                    <a:pt x="11" y="8"/>
                    <a:pt x="11" y="8"/>
                  </a:cubicBezTo>
                  <a:cubicBezTo>
                    <a:pt x="11" y="8"/>
                    <a:pt x="10" y="8"/>
                    <a:pt x="10" y="9"/>
                  </a:cubicBezTo>
                  <a:cubicBezTo>
                    <a:pt x="0" y="22"/>
                    <a:pt x="0" y="22"/>
                    <a:pt x="0" y="22"/>
                  </a:cubicBezTo>
                  <a:cubicBezTo>
                    <a:pt x="0" y="22"/>
                    <a:pt x="0" y="22"/>
                    <a:pt x="0" y="23"/>
                  </a:cubicBezTo>
                  <a:cubicBezTo>
                    <a:pt x="0" y="34"/>
                    <a:pt x="0" y="34"/>
                    <a:pt x="0" y="34"/>
                  </a:cubicBezTo>
                  <a:cubicBezTo>
                    <a:pt x="0" y="40"/>
                    <a:pt x="0" y="40"/>
                    <a:pt x="0" y="40"/>
                  </a:cubicBezTo>
                  <a:cubicBezTo>
                    <a:pt x="0" y="41"/>
                    <a:pt x="1" y="42"/>
                    <a:pt x="2" y="42"/>
                  </a:cubicBezTo>
                  <a:cubicBezTo>
                    <a:pt x="9" y="42"/>
                    <a:pt x="9" y="42"/>
                    <a:pt x="9" y="42"/>
                  </a:cubicBezTo>
                  <a:cubicBezTo>
                    <a:pt x="9" y="42"/>
                    <a:pt x="9" y="43"/>
                    <a:pt x="9" y="43"/>
                  </a:cubicBezTo>
                  <a:cubicBezTo>
                    <a:pt x="9" y="43"/>
                    <a:pt x="9" y="43"/>
                    <a:pt x="9" y="43"/>
                  </a:cubicBezTo>
                  <a:cubicBezTo>
                    <a:pt x="9" y="44"/>
                    <a:pt x="10" y="44"/>
                    <a:pt x="10" y="44"/>
                  </a:cubicBezTo>
                  <a:cubicBezTo>
                    <a:pt x="10" y="45"/>
                    <a:pt x="10" y="45"/>
                    <a:pt x="10" y="45"/>
                  </a:cubicBezTo>
                  <a:cubicBezTo>
                    <a:pt x="10" y="45"/>
                    <a:pt x="11" y="45"/>
                    <a:pt x="11" y="46"/>
                  </a:cubicBezTo>
                  <a:cubicBezTo>
                    <a:pt x="11" y="46"/>
                    <a:pt x="11" y="46"/>
                    <a:pt x="11" y="46"/>
                  </a:cubicBezTo>
                  <a:cubicBezTo>
                    <a:pt x="11" y="46"/>
                    <a:pt x="12" y="46"/>
                    <a:pt x="12" y="47"/>
                  </a:cubicBezTo>
                  <a:cubicBezTo>
                    <a:pt x="12" y="47"/>
                    <a:pt x="12" y="47"/>
                    <a:pt x="12" y="47"/>
                  </a:cubicBezTo>
                  <a:cubicBezTo>
                    <a:pt x="13" y="47"/>
                    <a:pt x="13" y="47"/>
                    <a:pt x="13" y="47"/>
                  </a:cubicBezTo>
                  <a:cubicBezTo>
                    <a:pt x="13" y="48"/>
                    <a:pt x="14" y="48"/>
                    <a:pt x="14" y="48"/>
                  </a:cubicBezTo>
                  <a:cubicBezTo>
                    <a:pt x="14" y="48"/>
                    <a:pt x="14" y="48"/>
                    <a:pt x="15" y="48"/>
                  </a:cubicBezTo>
                  <a:cubicBezTo>
                    <a:pt x="15" y="48"/>
                    <a:pt x="15" y="48"/>
                    <a:pt x="15" y="48"/>
                  </a:cubicBezTo>
                  <a:cubicBezTo>
                    <a:pt x="16" y="48"/>
                    <a:pt x="16" y="48"/>
                    <a:pt x="17" y="48"/>
                  </a:cubicBezTo>
                  <a:cubicBezTo>
                    <a:pt x="17" y="48"/>
                    <a:pt x="18" y="48"/>
                    <a:pt x="19" y="48"/>
                  </a:cubicBezTo>
                  <a:cubicBezTo>
                    <a:pt x="19" y="48"/>
                    <a:pt x="19" y="48"/>
                    <a:pt x="19" y="48"/>
                  </a:cubicBezTo>
                  <a:cubicBezTo>
                    <a:pt x="19" y="48"/>
                    <a:pt x="20" y="48"/>
                    <a:pt x="20" y="48"/>
                  </a:cubicBezTo>
                  <a:cubicBezTo>
                    <a:pt x="20" y="48"/>
                    <a:pt x="20" y="48"/>
                    <a:pt x="21" y="47"/>
                  </a:cubicBezTo>
                  <a:cubicBezTo>
                    <a:pt x="21" y="47"/>
                    <a:pt x="21" y="47"/>
                    <a:pt x="21" y="47"/>
                  </a:cubicBezTo>
                  <a:cubicBezTo>
                    <a:pt x="22" y="47"/>
                    <a:pt x="22" y="47"/>
                    <a:pt x="22" y="47"/>
                  </a:cubicBezTo>
                  <a:cubicBezTo>
                    <a:pt x="22" y="46"/>
                    <a:pt x="22" y="46"/>
                    <a:pt x="23" y="46"/>
                  </a:cubicBezTo>
                  <a:cubicBezTo>
                    <a:pt x="23" y="46"/>
                    <a:pt x="23" y="46"/>
                    <a:pt x="23" y="46"/>
                  </a:cubicBezTo>
                  <a:cubicBezTo>
                    <a:pt x="23" y="45"/>
                    <a:pt x="24" y="45"/>
                    <a:pt x="24" y="45"/>
                  </a:cubicBezTo>
                  <a:cubicBezTo>
                    <a:pt x="24" y="45"/>
                    <a:pt x="24" y="45"/>
                    <a:pt x="24" y="44"/>
                  </a:cubicBezTo>
                  <a:cubicBezTo>
                    <a:pt x="24" y="44"/>
                    <a:pt x="25" y="44"/>
                    <a:pt x="25" y="43"/>
                  </a:cubicBezTo>
                  <a:cubicBezTo>
                    <a:pt x="25" y="43"/>
                    <a:pt x="25" y="43"/>
                    <a:pt x="25" y="43"/>
                  </a:cubicBezTo>
                  <a:cubicBezTo>
                    <a:pt x="25" y="43"/>
                    <a:pt x="25" y="42"/>
                    <a:pt x="25" y="42"/>
                  </a:cubicBezTo>
                  <a:cubicBezTo>
                    <a:pt x="49" y="42"/>
                    <a:pt x="49" y="42"/>
                    <a:pt x="49" y="42"/>
                  </a:cubicBezTo>
                  <a:cubicBezTo>
                    <a:pt x="49" y="42"/>
                    <a:pt x="49" y="43"/>
                    <a:pt x="50" y="43"/>
                  </a:cubicBezTo>
                  <a:cubicBezTo>
                    <a:pt x="50" y="43"/>
                    <a:pt x="50" y="43"/>
                    <a:pt x="50" y="43"/>
                  </a:cubicBezTo>
                  <a:cubicBezTo>
                    <a:pt x="50" y="44"/>
                    <a:pt x="50" y="44"/>
                    <a:pt x="50" y="44"/>
                  </a:cubicBezTo>
                  <a:cubicBezTo>
                    <a:pt x="51" y="45"/>
                    <a:pt x="51" y="45"/>
                    <a:pt x="51" y="45"/>
                  </a:cubicBezTo>
                  <a:cubicBezTo>
                    <a:pt x="51" y="45"/>
                    <a:pt x="51" y="45"/>
                    <a:pt x="51" y="46"/>
                  </a:cubicBezTo>
                  <a:cubicBezTo>
                    <a:pt x="52" y="46"/>
                    <a:pt x="52" y="46"/>
                    <a:pt x="52" y="46"/>
                  </a:cubicBezTo>
                  <a:cubicBezTo>
                    <a:pt x="52" y="46"/>
                    <a:pt x="52" y="46"/>
                    <a:pt x="53" y="47"/>
                  </a:cubicBezTo>
                  <a:cubicBezTo>
                    <a:pt x="53" y="47"/>
                    <a:pt x="53" y="47"/>
                    <a:pt x="53" y="47"/>
                  </a:cubicBezTo>
                  <a:cubicBezTo>
                    <a:pt x="53" y="47"/>
                    <a:pt x="54" y="47"/>
                    <a:pt x="54" y="47"/>
                  </a:cubicBezTo>
                  <a:cubicBezTo>
                    <a:pt x="54" y="48"/>
                    <a:pt x="54" y="48"/>
                    <a:pt x="54" y="48"/>
                  </a:cubicBezTo>
                  <a:cubicBezTo>
                    <a:pt x="55" y="48"/>
                    <a:pt x="55" y="48"/>
                    <a:pt x="55" y="48"/>
                  </a:cubicBezTo>
                  <a:cubicBezTo>
                    <a:pt x="56" y="48"/>
                    <a:pt x="56" y="48"/>
                    <a:pt x="56" y="48"/>
                  </a:cubicBezTo>
                  <a:cubicBezTo>
                    <a:pt x="56" y="48"/>
                    <a:pt x="57" y="48"/>
                    <a:pt x="58" y="48"/>
                  </a:cubicBezTo>
                  <a:cubicBezTo>
                    <a:pt x="58" y="48"/>
                    <a:pt x="59" y="48"/>
                    <a:pt x="59" y="48"/>
                  </a:cubicBezTo>
                  <a:cubicBezTo>
                    <a:pt x="59" y="48"/>
                    <a:pt x="59" y="48"/>
                    <a:pt x="60" y="48"/>
                  </a:cubicBezTo>
                  <a:cubicBezTo>
                    <a:pt x="60" y="48"/>
                    <a:pt x="60" y="48"/>
                    <a:pt x="61" y="48"/>
                  </a:cubicBezTo>
                  <a:cubicBezTo>
                    <a:pt x="61" y="48"/>
                    <a:pt x="61" y="48"/>
                    <a:pt x="61" y="47"/>
                  </a:cubicBezTo>
                  <a:cubicBezTo>
                    <a:pt x="61" y="47"/>
                    <a:pt x="62" y="47"/>
                    <a:pt x="62" y="47"/>
                  </a:cubicBezTo>
                  <a:cubicBezTo>
                    <a:pt x="62" y="47"/>
                    <a:pt x="62" y="47"/>
                    <a:pt x="63" y="47"/>
                  </a:cubicBezTo>
                  <a:cubicBezTo>
                    <a:pt x="63" y="46"/>
                    <a:pt x="63" y="46"/>
                    <a:pt x="63" y="46"/>
                  </a:cubicBezTo>
                  <a:cubicBezTo>
                    <a:pt x="63" y="46"/>
                    <a:pt x="64" y="46"/>
                    <a:pt x="64" y="46"/>
                  </a:cubicBezTo>
                  <a:cubicBezTo>
                    <a:pt x="64" y="45"/>
                    <a:pt x="64" y="45"/>
                    <a:pt x="64" y="45"/>
                  </a:cubicBezTo>
                  <a:cubicBezTo>
                    <a:pt x="64" y="45"/>
                    <a:pt x="65" y="45"/>
                    <a:pt x="65" y="44"/>
                  </a:cubicBezTo>
                  <a:cubicBezTo>
                    <a:pt x="65" y="44"/>
                    <a:pt x="65" y="44"/>
                    <a:pt x="65" y="43"/>
                  </a:cubicBezTo>
                  <a:cubicBezTo>
                    <a:pt x="65" y="43"/>
                    <a:pt x="65" y="43"/>
                    <a:pt x="65" y="43"/>
                  </a:cubicBezTo>
                  <a:cubicBezTo>
                    <a:pt x="66" y="43"/>
                    <a:pt x="66" y="42"/>
                    <a:pt x="66" y="42"/>
                  </a:cubicBezTo>
                  <a:cubicBezTo>
                    <a:pt x="75" y="42"/>
                    <a:pt x="75" y="42"/>
                    <a:pt x="75" y="42"/>
                  </a:cubicBezTo>
                  <a:cubicBezTo>
                    <a:pt x="76" y="42"/>
                    <a:pt x="77" y="41"/>
                    <a:pt x="77" y="40"/>
                  </a:cubicBezTo>
                  <a:cubicBezTo>
                    <a:pt x="77" y="34"/>
                    <a:pt x="77" y="34"/>
                    <a:pt x="77" y="34"/>
                  </a:cubicBezTo>
                  <a:cubicBezTo>
                    <a:pt x="77" y="2"/>
                    <a:pt x="77" y="2"/>
                    <a:pt x="77" y="2"/>
                  </a:cubicBezTo>
                  <a:cubicBezTo>
                    <a:pt x="77" y="1"/>
                    <a:pt x="76" y="0"/>
                    <a:pt x="75" y="0"/>
                  </a:cubicBezTo>
                  <a:close/>
                  <a:moveTo>
                    <a:pt x="8" y="39"/>
                  </a:moveTo>
                  <a:cubicBezTo>
                    <a:pt x="3" y="39"/>
                    <a:pt x="3" y="39"/>
                    <a:pt x="3" y="39"/>
                  </a:cubicBezTo>
                  <a:cubicBezTo>
                    <a:pt x="3" y="35"/>
                    <a:pt x="3" y="35"/>
                    <a:pt x="3" y="35"/>
                  </a:cubicBezTo>
                  <a:cubicBezTo>
                    <a:pt x="4" y="35"/>
                    <a:pt x="4" y="35"/>
                    <a:pt x="4" y="35"/>
                  </a:cubicBezTo>
                  <a:cubicBezTo>
                    <a:pt x="10" y="35"/>
                    <a:pt x="10" y="35"/>
                    <a:pt x="10" y="35"/>
                  </a:cubicBezTo>
                  <a:cubicBezTo>
                    <a:pt x="9" y="36"/>
                    <a:pt x="9" y="37"/>
                    <a:pt x="8" y="39"/>
                  </a:cubicBezTo>
                  <a:close/>
                  <a:moveTo>
                    <a:pt x="21" y="41"/>
                  </a:moveTo>
                  <a:cubicBezTo>
                    <a:pt x="21" y="41"/>
                    <a:pt x="21" y="42"/>
                    <a:pt x="21" y="42"/>
                  </a:cubicBezTo>
                  <a:cubicBezTo>
                    <a:pt x="21" y="42"/>
                    <a:pt x="21" y="42"/>
                    <a:pt x="21" y="42"/>
                  </a:cubicBezTo>
                  <a:cubicBezTo>
                    <a:pt x="20" y="43"/>
                    <a:pt x="20" y="43"/>
                    <a:pt x="20" y="43"/>
                  </a:cubicBezTo>
                  <a:cubicBezTo>
                    <a:pt x="20" y="43"/>
                    <a:pt x="19" y="43"/>
                    <a:pt x="19" y="43"/>
                  </a:cubicBezTo>
                  <a:cubicBezTo>
                    <a:pt x="19" y="44"/>
                    <a:pt x="19" y="44"/>
                    <a:pt x="19" y="44"/>
                  </a:cubicBezTo>
                  <a:cubicBezTo>
                    <a:pt x="18" y="44"/>
                    <a:pt x="17" y="44"/>
                    <a:pt x="17" y="44"/>
                  </a:cubicBezTo>
                  <a:cubicBezTo>
                    <a:pt x="16" y="44"/>
                    <a:pt x="16" y="44"/>
                    <a:pt x="15" y="44"/>
                  </a:cubicBezTo>
                  <a:cubicBezTo>
                    <a:pt x="15" y="44"/>
                    <a:pt x="15" y="44"/>
                    <a:pt x="15" y="43"/>
                  </a:cubicBezTo>
                  <a:cubicBezTo>
                    <a:pt x="14" y="43"/>
                    <a:pt x="14" y="43"/>
                    <a:pt x="14" y="43"/>
                  </a:cubicBezTo>
                  <a:cubicBezTo>
                    <a:pt x="14" y="43"/>
                    <a:pt x="13" y="43"/>
                    <a:pt x="13" y="42"/>
                  </a:cubicBezTo>
                  <a:cubicBezTo>
                    <a:pt x="13" y="42"/>
                    <a:pt x="13" y="42"/>
                    <a:pt x="13" y="42"/>
                  </a:cubicBezTo>
                  <a:cubicBezTo>
                    <a:pt x="13" y="42"/>
                    <a:pt x="13" y="41"/>
                    <a:pt x="13" y="41"/>
                  </a:cubicBezTo>
                  <a:cubicBezTo>
                    <a:pt x="13" y="40"/>
                    <a:pt x="12" y="40"/>
                    <a:pt x="12" y="40"/>
                  </a:cubicBezTo>
                  <a:cubicBezTo>
                    <a:pt x="12" y="39"/>
                    <a:pt x="13" y="38"/>
                    <a:pt x="13" y="37"/>
                  </a:cubicBezTo>
                  <a:cubicBezTo>
                    <a:pt x="13" y="37"/>
                    <a:pt x="13" y="37"/>
                    <a:pt x="13" y="37"/>
                  </a:cubicBezTo>
                  <a:cubicBezTo>
                    <a:pt x="13" y="37"/>
                    <a:pt x="14" y="37"/>
                    <a:pt x="14" y="36"/>
                  </a:cubicBezTo>
                  <a:cubicBezTo>
                    <a:pt x="14" y="36"/>
                    <a:pt x="14" y="36"/>
                    <a:pt x="15" y="36"/>
                  </a:cubicBezTo>
                  <a:cubicBezTo>
                    <a:pt x="15" y="36"/>
                    <a:pt x="15" y="36"/>
                    <a:pt x="15" y="36"/>
                  </a:cubicBezTo>
                  <a:cubicBezTo>
                    <a:pt x="16" y="35"/>
                    <a:pt x="16" y="35"/>
                    <a:pt x="17" y="35"/>
                  </a:cubicBezTo>
                  <a:cubicBezTo>
                    <a:pt x="17" y="35"/>
                    <a:pt x="18" y="35"/>
                    <a:pt x="19" y="36"/>
                  </a:cubicBezTo>
                  <a:cubicBezTo>
                    <a:pt x="19" y="36"/>
                    <a:pt x="19" y="36"/>
                    <a:pt x="19" y="36"/>
                  </a:cubicBezTo>
                  <a:cubicBezTo>
                    <a:pt x="19" y="36"/>
                    <a:pt x="20" y="36"/>
                    <a:pt x="20" y="36"/>
                  </a:cubicBezTo>
                  <a:cubicBezTo>
                    <a:pt x="20" y="37"/>
                    <a:pt x="20" y="37"/>
                    <a:pt x="21" y="37"/>
                  </a:cubicBezTo>
                  <a:cubicBezTo>
                    <a:pt x="21" y="37"/>
                    <a:pt x="21" y="37"/>
                    <a:pt x="21" y="37"/>
                  </a:cubicBezTo>
                  <a:cubicBezTo>
                    <a:pt x="21" y="38"/>
                    <a:pt x="21" y="39"/>
                    <a:pt x="21" y="40"/>
                  </a:cubicBezTo>
                  <a:cubicBezTo>
                    <a:pt x="21" y="40"/>
                    <a:pt x="21" y="40"/>
                    <a:pt x="21" y="41"/>
                  </a:cubicBezTo>
                  <a:close/>
                  <a:moveTo>
                    <a:pt x="22" y="33"/>
                  </a:moveTo>
                  <a:cubicBezTo>
                    <a:pt x="21" y="32"/>
                    <a:pt x="19" y="31"/>
                    <a:pt x="17" y="31"/>
                  </a:cubicBezTo>
                  <a:cubicBezTo>
                    <a:pt x="15" y="31"/>
                    <a:pt x="13" y="32"/>
                    <a:pt x="12" y="33"/>
                  </a:cubicBezTo>
                  <a:cubicBezTo>
                    <a:pt x="4" y="33"/>
                    <a:pt x="4" y="33"/>
                    <a:pt x="4" y="33"/>
                  </a:cubicBezTo>
                  <a:cubicBezTo>
                    <a:pt x="3" y="33"/>
                    <a:pt x="3" y="33"/>
                    <a:pt x="3" y="32"/>
                  </a:cubicBezTo>
                  <a:cubicBezTo>
                    <a:pt x="3" y="25"/>
                    <a:pt x="3" y="25"/>
                    <a:pt x="3" y="25"/>
                  </a:cubicBezTo>
                  <a:cubicBezTo>
                    <a:pt x="3" y="24"/>
                    <a:pt x="3" y="23"/>
                    <a:pt x="4" y="22"/>
                  </a:cubicBezTo>
                  <a:cubicBezTo>
                    <a:pt x="11" y="12"/>
                    <a:pt x="11" y="12"/>
                    <a:pt x="11" y="12"/>
                  </a:cubicBezTo>
                  <a:cubicBezTo>
                    <a:pt x="12" y="11"/>
                    <a:pt x="13" y="11"/>
                    <a:pt x="13" y="11"/>
                  </a:cubicBezTo>
                  <a:cubicBezTo>
                    <a:pt x="28" y="11"/>
                    <a:pt x="28" y="11"/>
                    <a:pt x="28" y="11"/>
                  </a:cubicBezTo>
                  <a:cubicBezTo>
                    <a:pt x="28" y="11"/>
                    <a:pt x="29" y="11"/>
                    <a:pt x="29" y="12"/>
                  </a:cubicBezTo>
                  <a:cubicBezTo>
                    <a:pt x="29" y="32"/>
                    <a:pt x="29" y="32"/>
                    <a:pt x="29" y="32"/>
                  </a:cubicBezTo>
                  <a:cubicBezTo>
                    <a:pt x="29" y="33"/>
                    <a:pt x="28" y="33"/>
                    <a:pt x="28" y="33"/>
                  </a:cubicBezTo>
                  <a:lnTo>
                    <a:pt x="22" y="33"/>
                  </a:lnTo>
                  <a:close/>
                  <a:moveTo>
                    <a:pt x="49" y="39"/>
                  </a:moveTo>
                  <a:cubicBezTo>
                    <a:pt x="25" y="39"/>
                    <a:pt x="25" y="39"/>
                    <a:pt x="25" y="39"/>
                  </a:cubicBezTo>
                  <a:cubicBezTo>
                    <a:pt x="25" y="37"/>
                    <a:pt x="25" y="36"/>
                    <a:pt x="24" y="35"/>
                  </a:cubicBezTo>
                  <a:cubicBezTo>
                    <a:pt x="28" y="35"/>
                    <a:pt x="28" y="35"/>
                    <a:pt x="28" y="35"/>
                  </a:cubicBezTo>
                  <a:cubicBezTo>
                    <a:pt x="30" y="35"/>
                    <a:pt x="30" y="35"/>
                    <a:pt x="30" y="35"/>
                  </a:cubicBezTo>
                  <a:cubicBezTo>
                    <a:pt x="50" y="35"/>
                    <a:pt x="50" y="35"/>
                    <a:pt x="50" y="35"/>
                  </a:cubicBezTo>
                  <a:cubicBezTo>
                    <a:pt x="50" y="36"/>
                    <a:pt x="49" y="37"/>
                    <a:pt x="49" y="39"/>
                  </a:cubicBezTo>
                  <a:close/>
                  <a:moveTo>
                    <a:pt x="62" y="41"/>
                  </a:moveTo>
                  <a:cubicBezTo>
                    <a:pt x="62" y="41"/>
                    <a:pt x="62" y="42"/>
                    <a:pt x="61" y="42"/>
                  </a:cubicBezTo>
                  <a:cubicBezTo>
                    <a:pt x="61" y="42"/>
                    <a:pt x="61" y="42"/>
                    <a:pt x="61" y="42"/>
                  </a:cubicBezTo>
                  <a:cubicBezTo>
                    <a:pt x="61" y="43"/>
                    <a:pt x="61" y="43"/>
                    <a:pt x="60" y="43"/>
                  </a:cubicBezTo>
                  <a:cubicBezTo>
                    <a:pt x="60" y="43"/>
                    <a:pt x="60" y="43"/>
                    <a:pt x="60" y="43"/>
                  </a:cubicBezTo>
                  <a:cubicBezTo>
                    <a:pt x="60" y="44"/>
                    <a:pt x="59" y="44"/>
                    <a:pt x="59" y="44"/>
                  </a:cubicBezTo>
                  <a:cubicBezTo>
                    <a:pt x="59" y="44"/>
                    <a:pt x="58" y="44"/>
                    <a:pt x="58" y="44"/>
                  </a:cubicBezTo>
                  <a:cubicBezTo>
                    <a:pt x="57" y="44"/>
                    <a:pt x="56" y="44"/>
                    <a:pt x="56" y="44"/>
                  </a:cubicBezTo>
                  <a:cubicBezTo>
                    <a:pt x="56" y="44"/>
                    <a:pt x="55" y="44"/>
                    <a:pt x="55" y="43"/>
                  </a:cubicBezTo>
                  <a:cubicBezTo>
                    <a:pt x="55" y="43"/>
                    <a:pt x="55" y="43"/>
                    <a:pt x="55" y="43"/>
                  </a:cubicBezTo>
                  <a:cubicBezTo>
                    <a:pt x="54" y="43"/>
                    <a:pt x="54" y="43"/>
                    <a:pt x="54" y="42"/>
                  </a:cubicBezTo>
                  <a:cubicBezTo>
                    <a:pt x="54" y="42"/>
                    <a:pt x="54" y="42"/>
                    <a:pt x="54" y="42"/>
                  </a:cubicBezTo>
                  <a:cubicBezTo>
                    <a:pt x="54" y="42"/>
                    <a:pt x="53" y="41"/>
                    <a:pt x="53" y="41"/>
                  </a:cubicBezTo>
                  <a:cubicBezTo>
                    <a:pt x="53" y="40"/>
                    <a:pt x="53" y="40"/>
                    <a:pt x="53" y="40"/>
                  </a:cubicBezTo>
                  <a:cubicBezTo>
                    <a:pt x="53" y="39"/>
                    <a:pt x="53" y="38"/>
                    <a:pt x="54" y="37"/>
                  </a:cubicBezTo>
                  <a:cubicBezTo>
                    <a:pt x="54" y="37"/>
                    <a:pt x="54" y="37"/>
                    <a:pt x="54" y="37"/>
                  </a:cubicBezTo>
                  <a:cubicBezTo>
                    <a:pt x="54" y="37"/>
                    <a:pt x="54" y="37"/>
                    <a:pt x="55" y="36"/>
                  </a:cubicBezTo>
                  <a:cubicBezTo>
                    <a:pt x="55" y="36"/>
                    <a:pt x="55" y="36"/>
                    <a:pt x="55" y="36"/>
                  </a:cubicBezTo>
                  <a:cubicBezTo>
                    <a:pt x="55" y="36"/>
                    <a:pt x="56" y="36"/>
                    <a:pt x="56" y="36"/>
                  </a:cubicBezTo>
                  <a:cubicBezTo>
                    <a:pt x="56" y="35"/>
                    <a:pt x="57" y="35"/>
                    <a:pt x="58" y="35"/>
                  </a:cubicBezTo>
                  <a:cubicBezTo>
                    <a:pt x="58" y="35"/>
                    <a:pt x="59" y="35"/>
                    <a:pt x="59" y="36"/>
                  </a:cubicBezTo>
                  <a:cubicBezTo>
                    <a:pt x="59" y="36"/>
                    <a:pt x="60" y="36"/>
                    <a:pt x="60" y="36"/>
                  </a:cubicBezTo>
                  <a:cubicBezTo>
                    <a:pt x="60" y="36"/>
                    <a:pt x="60" y="36"/>
                    <a:pt x="60" y="36"/>
                  </a:cubicBezTo>
                  <a:cubicBezTo>
                    <a:pt x="61" y="37"/>
                    <a:pt x="61" y="37"/>
                    <a:pt x="61" y="37"/>
                  </a:cubicBezTo>
                  <a:cubicBezTo>
                    <a:pt x="61" y="37"/>
                    <a:pt x="61" y="37"/>
                    <a:pt x="61" y="37"/>
                  </a:cubicBezTo>
                  <a:cubicBezTo>
                    <a:pt x="62" y="38"/>
                    <a:pt x="62" y="39"/>
                    <a:pt x="62" y="40"/>
                  </a:cubicBezTo>
                  <a:cubicBezTo>
                    <a:pt x="62" y="40"/>
                    <a:pt x="62" y="40"/>
                    <a:pt x="62" y="41"/>
                  </a:cubicBezTo>
                  <a:close/>
                  <a:moveTo>
                    <a:pt x="74" y="39"/>
                  </a:moveTo>
                  <a:cubicBezTo>
                    <a:pt x="66" y="39"/>
                    <a:pt x="66" y="39"/>
                    <a:pt x="66" y="39"/>
                  </a:cubicBezTo>
                  <a:cubicBezTo>
                    <a:pt x="66" y="37"/>
                    <a:pt x="65" y="36"/>
                    <a:pt x="65" y="35"/>
                  </a:cubicBezTo>
                  <a:cubicBezTo>
                    <a:pt x="74" y="35"/>
                    <a:pt x="74" y="35"/>
                    <a:pt x="74" y="35"/>
                  </a:cubicBezTo>
                  <a:lnTo>
                    <a:pt x="74" y="39"/>
                  </a:lnTo>
                  <a:close/>
                  <a:moveTo>
                    <a:pt x="26" y="13"/>
                  </a:moveTo>
                  <a:cubicBezTo>
                    <a:pt x="13" y="13"/>
                    <a:pt x="13" y="13"/>
                    <a:pt x="13" y="13"/>
                  </a:cubicBezTo>
                  <a:cubicBezTo>
                    <a:pt x="12" y="13"/>
                    <a:pt x="12" y="14"/>
                    <a:pt x="12" y="14"/>
                  </a:cubicBezTo>
                  <a:cubicBezTo>
                    <a:pt x="6" y="23"/>
                    <a:pt x="6" y="23"/>
                    <a:pt x="6" y="23"/>
                  </a:cubicBezTo>
                  <a:cubicBezTo>
                    <a:pt x="5" y="24"/>
                    <a:pt x="5" y="24"/>
                    <a:pt x="6" y="24"/>
                  </a:cubicBezTo>
                  <a:cubicBezTo>
                    <a:pt x="6" y="25"/>
                    <a:pt x="6" y="25"/>
                    <a:pt x="7" y="25"/>
                  </a:cubicBezTo>
                  <a:cubicBezTo>
                    <a:pt x="26" y="25"/>
                    <a:pt x="26" y="25"/>
                    <a:pt x="26" y="25"/>
                  </a:cubicBezTo>
                  <a:cubicBezTo>
                    <a:pt x="26" y="25"/>
                    <a:pt x="27" y="25"/>
                    <a:pt x="27" y="24"/>
                  </a:cubicBezTo>
                  <a:cubicBezTo>
                    <a:pt x="27" y="14"/>
                    <a:pt x="27" y="14"/>
                    <a:pt x="27" y="14"/>
                  </a:cubicBezTo>
                  <a:cubicBezTo>
                    <a:pt x="27" y="14"/>
                    <a:pt x="26" y="13"/>
                    <a:pt x="26" y="13"/>
                  </a:cubicBezTo>
                  <a:close/>
                  <a:moveTo>
                    <a:pt x="25" y="23"/>
                  </a:moveTo>
                  <a:cubicBezTo>
                    <a:pt x="8" y="23"/>
                    <a:pt x="8" y="23"/>
                    <a:pt x="8" y="23"/>
                  </a:cubicBezTo>
                  <a:cubicBezTo>
                    <a:pt x="13" y="15"/>
                    <a:pt x="13" y="15"/>
                    <a:pt x="13" y="15"/>
                  </a:cubicBezTo>
                  <a:cubicBezTo>
                    <a:pt x="25" y="15"/>
                    <a:pt x="25" y="15"/>
                    <a:pt x="25" y="15"/>
                  </a:cubicBezTo>
                  <a:lnTo>
                    <a:pt x="25" y="23"/>
                  </a:lnTo>
                  <a:close/>
                  <a:moveTo>
                    <a:pt x="18" y="28"/>
                  </a:moveTo>
                  <a:cubicBezTo>
                    <a:pt x="18" y="28"/>
                    <a:pt x="18" y="29"/>
                    <a:pt x="17" y="29"/>
                  </a:cubicBezTo>
                  <a:cubicBezTo>
                    <a:pt x="14" y="29"/>
                    <a:pt x="14" y="29"/>
                    <a:pt x="14" y="29"/>
                  </a:cubicBezTo>
                  <a:cubicBezTo>
                    <a:pt x="13" y="29"/>
                    <a:pt x="13" y="28"/>
                    <a:pt x="13" y="28"/>
                  </a:cubicBezTo>
                  <a:cubicBezTo>
                    <a:pt x="13" y="27"/>
                    <a:pt x="13" y="27"/>
                    <a:pt x="14" y="27"/>
                  </a:cubicBezTo>
                  <a:cubicBezTo>
                    <a:pt x="17" y="27"/>
                    <a:pt x="17" y="27"/>
                    <a:pt x="17" y="27"/>
                  </a:cubicBezTo>
                  <a:cubicBezTo>
                    <a:pt x="18" y="27"/>
                    <a:pt x="18" y="27"/>
                    <a:pt x="18" y="28"/>
                  </a:cubicBezTo>
                  <a:close/>
                </a:path>
              </a:pathLst>
            </a:custGeom>
            <a:solidFill>
              <a:srgbClr val="71BFEB">
                <a:alpha val="33000"/>
              </a:srgbClr>
            </a:solidFill>
            <a:ln>
              <a:noFill/>
            </a:ln>
          </p:spPr>
          <p:txBody>
            <a:bodyPr vert="horz" wrap="square" lIns="68580" tIns="34291" rIns="68580" bIns="34291"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350" b="0" i="0" u="none" strike="noStrike" kern="0" cap="none" spc="0" normalizeH="0" baseline="0" noProof="0" dirty="0">
                <a:ln>
                  <a:noFill/>
                </a:ln>
                <a:solidFill>
                  <a:prstClr val="black"/>
                </a:solidFill>
                <a:effectLst/>
                <a:uLnTx/>
                <a:uFillTx/>
                <a:latin typeface="印品黑体" panose="00000500000000000000" pitchFamily="2" charset="-122"/>
              </a:endParaRPr>
            </a:p>
          </p:txBody>
        </p:sp>
        <p:sp>
          <p:nvSpPr>
            <p:cNvPr id="127" name="Freeform 60"/>
            <p:cNvSpPr>
              <a:spLocks noEditPoints="1"/>
            </p:cNvSpPr>
            <p:nvPr/>
          </p:nvSpPr>
          <p:spPr bwMode="auto">
            <a:xfrm>
              <a:off x="12553" y="9741"/>
              <a:ext cx="354" cy="231"/>
            </a:xfrm>
            <a:custGeom>
              <a:avLst/>
              <a:gdLst>
                <a:gd name="T0" fmla="*/ 28 w 77"/>
                <a:gd name="T1" fmla="*/ 2 h 48"/>
                <a:gd name="T2" fmla="*/ 10 w 77"/>
                <a:gd name="T3" fmla="*/ 9 h 48"/>
                <a:gd name="T4" fmla="*/ 0 w 77"/>
                <a:gd name="T5" fmla="*/ 34 h 48"/>
                <a:gd name="T6" fmla="*/ 9 w 77"/>
                <a:gd name="T7" fmla="*/ 42 h 48"/>
                <a:gd name="T8" fmla="*/ 10 w 77"/>
                <a:gd name="T9" fmla="*/ 44 h 48"/>
                <a:gd name="T10" fmla="*/ 11 w 77"/>
                <a:gd name="T11" fmla="*/ 46 h 48"/>
                <a:gd name="T12" fmla="*/ 13 w 77"/>
                <a:gd name="T13" fmla="*/ 47 h 48"/>
                <a:gd name="T14" fmla="*/ 15 w 77"/>
                <a:gd name="T15" fmla="*/ 48 h 48"/>
                <a:gd name="T16" fmla="*/ 19 w 77"/>
                <a:gd name="T17" fmla="*/ 48 h 48"/>
                <a:gd name="T18" fmla="*/ 21 w 77"/>
                <a:gd name="T19" fmla="*/ 47 h 48"/>
                <a:gd name="T20" fmla="*/ 23 w 77"/>
                <a:gd name="T21" fmla="*/ 46 h 48"/>
                <a:gd name="T22" fmla="*/ 25 w 77"/>
                <a:gd name="T23" fmla="*/ 43 h 48"/>
                <a:gd name="T24" fmla="*/ 49 w 77"/>
                <a:gd name="T25" fmla="*/ 42 h 48"/>
                <a:gd name="T26" fmla="*/ 50 w 77"/>
                <a:gd name="T27" fmla="*/ 44 h 48"/>
                <a:gd name="T28" fmla="*/ 52 w 77"/>
                <a:gd name="T29" fmla="*/ 46 h 48"/>
                <a:gd name="T30" fmla="*/ 54 w 77"/>
                <a:gd name="T31" fmla="*/ 47 h 48"/>
                <a:gd name="T32" fmla="*/ 56 w 77"/>
                <a:gd name="T33" fmla="*/ 48 h 48"/>
                <a:gd name="T34" fmla="*/ 60 w 77"/>
                <a:gd name="T35" fmla="*/ 48 h 48"/>
                <a:gd name="T36" fmla="*/ 62 w 77"/>
                <a:gd name="T37" fmla="*/ 47 h 48"/>
                <a:gd name="T38" fmla="*/ 64 w 77"/>
                <a:gd name="T39" fmla="*/ 46 h 48"/>
                <a:gd name="T40" fmla="*/ 65 w 77"/>
                <a:gd name="T41" fmla="*/ 43 h 48"/>
                <a:gd name="T42" fmla="*/ 75 w 77"/>
                <a:gd name="T43" fmla="*/ 42 h 48"/>
                <a:gd name="T44" fmla="*/ 77 w 77"/>
                <a:gd name="T45" fmla="*/ 2 h 48"/>
                <a:gd name="T46" fmla="*/ 3 w 77"/>
                <a:gd name="T47" fmla="*/ 39 h 48"/>
                <a:gd name="T48" fmla="*/ 10 w 77"/>
                <a:gd name="T49" fmla="*/ 35 h 48"/>
                <a:gd name="T50" fmla="*/ 21 w 77"/>
                <a:gd name="T51" fmla="*/ 42 h 48"/>
                <a:gd name="T52" fmla="*/ 19 w 77"/>
                <a:gd name="T53" fmla="*/ 43 h 48"/>
                <a:gd name="T54" fmla="*/ 15 w 77"/>
                <a:gd name="T55" fmla="*/ 44 h 48"/>
                <a:gd name="T56" fmla="*/ 13 w 77"/>
                <a:gd name="T57" fmla="*/ 42 h 48"/>
                <a:gd name="T58" fmla="*/ 12 w 77"/>
                <a:gd name="T59" fmla="*/ 40 h 48"/>
                <a:gd name="T60" fmla="*/ 14 w 77"/>
                <a:gd name="T61" fmla="*/ 36 h 48"/>
                <a:gd name="T62" fmla="*/ 17 w 77"/>
                <a:gd name="T63" fmla="*/ 35 h 48"/>
                <a:gd name="T64" fmla="*/ 20 w 77"/>
                <a:gd name="T65" fmla="*/ 36 h 48"/>
                <a:gd name="T66" fmla="*/ 21 w 77"/>
                <a:gd name="T67" fmla="*/ 40 h 48"/>
                <a:gd name="T68" fmla="*/ 17 w 77"/>
                <a:gd name="T69" fmla="*/ 31 h 48"/>
                <a:gd name="T70" fmla="*/ 3 w 77"/>
                <a:gd name="T71" fmla="*/ 32 h 48"/>
                <a:gd name="T72" fmla="*/ 11 w 77"/>
                <a:gd name="T73" fmla="*/ 12 h 48"/>
                <a:gd name="T74" fmla="*/ 29 w 77"/>
                <a:gd name="T75" fmla="*/ 12 h 48"/>
                <a:gd name="T76" fmla="*/ 22 w 77"/>
                <a:gd name="T77" fmla="*/ 33 h 48"/>
                <a:gd name="T78" fmla="*/ 24 w 77"/>
                <a:gd name="T79" fmla="*/ 35 h 48"/>
                <a:gd name="T80" fmla="*/ 50 w 77"/>
                <a:gd name="T81" fmla="*/ 35 h 48"/>
                <a:gd name="T82" fmla="*/ 61 w 77"/>
                <a:gd name="T83" fmla="*/ 42 h 48"/>
                <a:gd name="T84" fmla="*/ 60 w 77"/>
                <a:gd name="T85" fmla="*/ 43 h 48"/>
                <a:gd name="T86" fmla="*/ 56 w 77"/>
                <a:gd name="T87" fmla="*/ 44 h 48"/>
                <a:gd name="T88" fmla="*/ 54 w 77"/>
                <a:gd name="T89" fmla="*/ 42 h 48"/>
                <a:gd name="T90" fmla="*/ 53 w 77"/>
                <a:gd name="T91" fmla="*/ 40 h 48"/>
                <a:gd name="T92" fmla="*/ 55 w 77"/>
                <a:gd name="T93" fmla="*/ 36 h 48"/>
                <a:gd name="T94" fmla="*/ 58 w 77"/>
                <a:gd name="T95" fmla="*/ 35 h 48"/>
                <a:gd name="T96" fmla="*/ 60 w 77"/>
                <a:gd name="T97" fmla="*/ 36 h 48"/>
                <a:gd name="T98" fmla="*/ 62 w 77"/>
                <a:gd name="T99" fmla="*/ 40 h 48"/>
                <a:gd name="T100" fmla="*/ 66 w 77"/>
                <a:gd name="T101" fmla="*/ 39 h 48"/>
                <a:gd name="T102" fmla="*/ 74 w 77"/>
                <a:gd name="T103" fmla="*/ 39 h 48"/>
                <a:gd name="T104" fmla="*/ 12 w 77"/>
                <a:gd name="T105" fmla="*/ 14 h 48"/>
                <a:gd name="T106" fmla="*/ 7 w 77"/>
                <a:gd name="T107" fmla="*/ 25 h 48"/>
                <a:gd name="T108" fmla="*/ 27 w 77"/>
                <a:gd name="T109" fmla="*/ 14 h 48"/>
                <a:gd name="T110" fmla="*/ 8 w 77"/>
                <a:gd name="T111" fmla="*/ 23 h 48"/>
                <a:gd name="T112" fmla="*/ 25 w 77"/>
                <a:gd name="T113" fmla="*/ 23 h 48"/>
                <a:gd name="T114" fmla="*/ 14 w 77"/>
                <a:gd name="T115" fmla="*/ 29 h 48"/>
                <a:gd name="T116" fmla="*/ 17 w 77"/>
                <a:gd name="T117" fmla="*/ 2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7" h="48">
                  <a:moveTo>
                    <a:pt x="75" y="0"/>
                  </a:moveTo>
                  <a:cubicBezTo>
                    <a:pt x="30" y="0"/>
                    <a:pt x="30" y="0"/>
                    <a:pt x="30" y="0"/>
                  </a:cubicBezTo>
                  <a:cubicBezTo>
                    <a:pt x="29" y="0"/>
                    <a:pt x="28" y="1"/>
                    <a:pt x="28" y="2"/>
                  </a:cubicBezTo>
                  <a:cubicBezTo>
                    <a:pt x="28" y="8"/>
                    <a:pt x="28" y="8"/>
                    <a:pt x="28" y="8"/>
                  </a:cubicBezTo>
                  <a:cubicBezTo>
                    <a:pt x="11" y="8"/>
                    <a:pt x="11" y="8"/>
                    <a:pt x="11" y="8"/>
                  </a:cubicBezTo>
                  <a:cubicBezTo>
                    <a:pt x="11" y="8"/>
                    <a:pt x="10" y="8"/>
                    <a:pt x="10" y="9"/>
                  </a:cubicBezTo>
                  <a:cubicBezTo>
                    <a:pt x="0" y="22"/>
                    <a:pt x="0" y="22"/>
                    <a:pt x="0" y="22"/>
                  </a:cubicBezTo>
                  <a:cubicBezTo>
                    <a:pt x="0" y="22"/>
                    <a:pt x="0" y="22"/>
                    <a:pt x="0" y="23"/>
                  </a:cubicBezTo>
                  <a:cubicBezTo>
                    <a:pt x="0" y="34"/>
                    <a:pt x="0" y="34"/>
                    <a:pt x="0" y="34"/>
                  </a:cubicBezTo>
                  <a:cubicBezTo>
                    <a:pt x="0" y="40"/>
                    <a:pt x="0" y="40"/>
                    <a:pt x="0" y="40"/>
                  </a:cubicBezTo>
                  <a:cubicBezTo>
                    <a:pt x="0" y="41"/>
                    <a:pt x="1" y="42"/>
                    <a:pt x="2" y="42"/>
                  </a:cubicBezTo>
                  <a:cubicBezTo>
                    <a:pt x="9" y="42"/>
                    <a:pt x="9" y="42"/>
                    <a:pt x="9" y="42"/>
                  </a:cubicBezTo>
                  <a:cubicBezTo>
                    <a:pt x="9" y="42"/>
                    <a:pt x="9" y="43"/>
                    <a:pt x="9" y="43"/>
                  </a:cubicBezTo>
                  <a:cubicBezTo>
                    <a:pt x="9" y="43"/>
                    <a:pt x="9" y="43"/>
                    <a:pt x="9" y="43"/>
                  </a:cubicBezTo>
                  <a:cubicBezTo>
                    <a:pt x="9" y="44"/>
                    <a:pt x="10" y="44"/>
                    <a:pt x="10" y="44"/>
                  </a:cubicBezTo>
                  <a:cubicBezTo>
                    <a:pt x="10" y="45"/>
                    <a:pt x="10" y="45"/>
                    <a:pt x="10" y="45"/>
                  </a:cubicBezTo>
                  <a:cubicBezTo>
                    <a:pt x="10" y="45"/>
                    <a:pt x="11" y="45"/>
                    <a:pt x="11" y="46"/>
                  </a:cubicBezTo>
                  <a:cubicBezTo>
                    <a:pt x="11" y="46"/>
                    <a:pt x="11" y="46"/>
                    <a:pt x="11" y="46"/>
                  </a:cubicBezTo>
                  <a:cubicBezTo>
                    <a:pt x="11" y="46"/>
                    <a:pt x="12" y="46"/>
                    <a:pt x="12" y="47"/>
                  </a:cubicBezTo>
                  <a:cubicBezTo>
                    <a:pt x="12" y="47"/>
                    <a:pt x="12" y="47"/>
                    <a:pt x="12" y="47"/>
                  </a:cubicBezTo>
                  <a:cubicBezTo>
                    <a:pt x="13" y="47"/>
                    <a:pt x="13" y="47"/>
                    <a:pt x="13" y="47"/>
                  </a:cubicBezTo>
                  <a:cubicBezTo>
                    <a:pt x="13" y="48"/>
                    <a:pt x="14" y="48"/>
                    <a:pt x="14" y="48"/>
                  </a:cubicBezTo>
                  <a:cubicBezTo>
                    <a:pt x="14" y="48"/>
                    <a:pt x="14" y="48"/>
                    <a:pt x="15" y="48"/>
                  </a:cubicBezTo>
                  <a:cubicBezTo>
                    <a:pt x="15" y="48"/>
                    <a:pt x="15" y="48"/>
                    <a:pt x="15" y="48"/>
                  </a:cubicBezTo>
                  <a:cubicBezTo>
                    <a:pt x="16" y="48"/>
                    <a:pt x="16" y="48"/>
                    <a:pt x="17" y="48"/>
                  </a:cubicBezTo>
                  <a:cubicBezTo>
                    <a:pt x="17" y="48"/>
                    <a:pt x="18" y="48"/>
                    <a:pt x="19" y="48"/>
                  </a:cubicBezTo>
                  <a:cubicBezTo>
                    <a:pt x="19" y="48"/>
                    <a:pt x="19" y="48"/>
                    <a:pt x="19" y="48"/>
                  </a:cubicBezTo>
                  <a:cubicBezTo>
                    <a:pt x="19" y="48"/>
                    <a:pt x="20" y="48"/>
                    <a:pt x="20" y="48"/>
                  </a:cubicBezTo>
                  <a:cubicBezTo>
                    <a:pt x="20" y="48"/>
                    <a:pt x="20" y="48"/>
                    <a:pt x="21" y="47"/>
                  </a:cubicBezTo>
                  <a:cubicBezTo>
                    <a:pt x="21" y="47"/>
                    <a:pt x="21" y="47"/>
                    <a:pt x="21" y="47"/>
                  </a:cubicBezTo>
                  <a:cubicBezTo>
                    <a:pt x="22" y="47"/>
                    <a:pt x="22" y="47"/>
                    <a:pt x="22" y="47"/>
                  </a:cubicBezTo>
                  <a:cubicBezTo>
                    <a:pt x="22" y="46"/>
                    <a:pt x="22" y="46"/>
                    <a:pt x="23" y="46"/>
                  </a:cubicBezTo>
                  <a:cubicBezTo>
                    <a:pt x="23" y="46"/>
                    <a:pt x="23" y="46"/>
                    <a:pt x="23" y="46"/>
                  </a:cubicBezTo>
                  <a:cubicBezTo>
                    <a:pt x="23" y="45"/>
                    <a:pt x="24" y="45"/>
                    <a:pt x="24" y="45"/>
                  </a:cubicBezTo>
                  <a:cubicBezTo>
                    <a:pt x="24" y="45"/>
                    <a:pt x="24" y="45"/>
                    <a:pt x="24" y="44"/>
                  </a:cubicBezTo>
                  <a:cubicBezTo>
                    <a:pt x="24" y="44"/>
                    <a:pt x="25" y="44"/>
                    <a:pt x="25" y="43"/>
                  </a:cubicBezTo>
                  <a:cubicBezTo>
                    <a:pt x="25" y="43"/>
                    <a:pt x="25" y="43"/>
                    <a:pt x="25" y="43"/>
                  </a:cubicBezTo>
                  <a:cubicBezTo>
                    <a:pt x="25" y="43"/>
                    <a:pt x="25" y="42"/>
                    <a:pt x="25" y="42"/>
                  </a:cubicBezTo>
                  <a:cubicBezTo>
                    <a:pt x="49" y="42"/>
                    <a:pt x="49" y="42"/>
                    <a:pt x="49" y="42"/>
                  </a:cubicBezTo>
                  <a:cubicBezTo>
                    <a:pt x="49" y="42"/>
                    <a:pt x="49" y="43"/>
                    <a:pt x="50" y="43"/>
                  </a:cubicBezTo>
                  <a:cubicBezTo>
                    <a:pt x="50" y="43"/>
                    <a:pt x="50" y="43"/>
                    <a:pt x="50" y="43"/>
                  </a:cubicBezTo>
                  <a:cubicBezTo>
                    <a:pt x="50" y="44"/>
                    <a:pt x="50" y="44"/>
                    <a:pt x="50" y="44"/>
                  </a:cubicBezTo>
                  <a:cubicBezTo>
                    <a:pt x="51" y="45"/>
                    <a:pt x="51" y="45"/>
                    <a:pt x="51" y="45"/>
                  </a:cubicBezTo>
                  <a:cubicBezTo>
                    <a:pt x="51" y="45"/>
                    <a:pt x="51" y="45"/>
                    <a:pt x="51" y="46"/>
                  </a:cubicBezTo>
                  <a:cubicBezTo>
                    <a:pt x="52" y="46"/>
                    <a:pt x="52" y="46"/>
                    <a:pt x="52" y="46"/>
                  </a:cubicBezTo>
                  <a:cubicBezTo>
                    <a:pt x="52" y="46"/>
                    <a:pt x="52" y="46"/>
                    <a:pt x="53" y="47"/>
                  </a:cubicBezTo>
                  <a:cubicBezTo>
                    <a:pt x="53" y="47"/>
                    <a:pt x="53" y="47"/>
                    <a:pt x="53" y="47"/>
                  </a:cubicBezTo>
                  <a:cubicBezTo>
                    <a:pt x="53" y="47"/>
                    <a:pt x="54" y="47"/>
                    <a:pt x="54" y="47"/>
                  </a:cubicBezTo>
                  <a:cubicBezTo>
                    <a:pt x="54" y="48"/>
                    <a:pt x="54" y="48"/>
                    <a:pt x="54" y="48"/>
                  </a:cubicBezTo>
                  <a:cubicBezTo>
                    <a:pt x="55" y="48"/>
                    <a:pt x="55" y="48"/>
                    <a:pt x="55" y="48"/>
                  </a:cubicBezTo>
                  <a:cubicBezTo>
                    <a:pt x="56" y="48"/>
                    <a:pt x="56" y="48"/>
                    <a:pt x="56" y="48"/>
                  </a:cubicBezTo>
                  <a:cubicBezTo>
                    <a:pt x="56" y="48"/>
                    <a:pt x="57" y="48"/>
                    <a:pt x="58" y="48"/>
                  </a:cubicBezTo>
                  <a:cubicBezTo>
                    <a:pt x="58" y="48"/>
                    <a:pt x="59" y="48"/>
                    <a:pt x="59" y="48"/>
                  </a:cubicBezTo>
                  <a:cubicBezTo>
                    <a:pt x="59" y="48"/>
                    <a:pt x="59" y="48"/>
                    <a:pt x="60" y="48"/>
                  </a:cubicBezTo>
                  <a:cubicBezTo>
                    <a:pt x="60" y="48"/>
                    <a:pt x="60" y="48"/>
                    <a:pt x="61" y="48"/>
                  </a:cubicBezTo>
                  <a:cubicBezTo>
                    <a:pt x="61" y="48"/>
                    <a:pt x="61" y="48"/>
                    <a:pt x="61" y="47"/>
                  </a:cubicBezTo>
                  <a:cubicBezTo>
                    <a:pt x="61" y="47"/>
                    <a:pt x="62" y="47"/>
                    <a:pt x="62" y="47"/>
                  </a:cubicBezTo>
                  <a:cubicBezTo>
                    <a:pt x="62" y="47"/>
                    <a:pt x="62" y="47"/>
                    <a:pt x="63" y="47"/>
                  </a:cubicBezTo>
                  <a:cubicBezTo>
                    <a:pt x="63" y="46"/>
                    <a:pt x="63" y="46"/>
                    <a:pt x="63" y="46"/>
                  </a:cubicBezTo>
                  <a:cubicBezTo>
                    <a:pt x="63" y="46"/>
                    <a:pt x="64" y="46"/>
                    <a:pt x="64" y="46"/>
                  </a:cubicBezTo>
                  <a:cubicBezTo>
                    <a:pt x="64" y="45"/>
                    <a:pt x="64" y="45"/>
                    <a:pt x="64" y="45"/>
                  </a:cubicBezTo>
                  <a:cubicBezTo>
                    <a:pt x="64" y="45"/>
                    <a:pt x="65" y="45"/>
                    <a:pt x="65" y="44"/>
                  </a:cubicBezTo>
                  <a:cubicBezTo>
                    <a:pt x="65" y="44"/>
                    <a:pt x="65" y="44"/>
                    <a:pt x="65" y="43"/>
                  </a:cubicBezTo>
                  <a:cubicBezTo>
                    <a:pt x="65" y="43"/>
                    <a:pt x="65" y="43"/>
                    <a:pt x="65" y="43"/>
                  </a:cubicBezTo>
                  <a:cubicBezTo>
                    <a:pt x="66" y="43"/>
                    <a:pt x="66" y="42"/>
                    <a:pt x="66" y="42"/>
                  </a:cubicBezTo>
                  <a:cubicBezTo>
                    <a:pt x="75" y="42"/>
                    <a:pt x="75" y="42"/>
                    <a:pt x="75" y="42"/>
                  </a:cubicBezTo>
                  <a:cubicBezTo>
                    <a:pt x="76" y="42"/>
                    <a:pt x="77" y="41"/>
                    <a:pt x="77" y="40"/>
                  </a:cubicBezTo>
                  <a:cubicBezTo>
                    <a:pt x="77" y="34"/>
                    <a:pt x="77" y="34"/>
                    <a:pt x="77" y="34"/>
                  </a:cubicBezTo>
                  <a:cubicBezTo>
                    <a:pt x="77" y="2"/>
                    <a:pt x="77" y="2"/>
                    <a:pt x="77" y="2"/>
                  </a:cubicBezTo>
                  <a:cubicBezTo>
                    <a:pt x="77" y="1"/>
                    <a:pt x="76" y="0"/>
                    <a:pt x="75" y="0"/>
                  </a:cubicBezTo>
                  <a:close/>
                  <a:moveTo>
                    <a:pt x="8" y="39"/>
                  </a:moveTo>
                  <a:cubicBezTo>
                    <a:pt x="3" y="39"/>
                    <a:pt x="3" y="39"/>
                    <a:pt x="3" y="39"/>
                  </a:cubicBezTo>
                  <a:cubicBezTo>
                    <a:pt x="3" y="35"/>
                    <a:pt x="3" y="35"/>
                    <a:pt x="3" y="35"/>
                  </a:cubicBezTo>
                  <a:cubicBezTo>
                    <a:pt x="4" y="35"/>
                    <a:pt x="4" y="35"/>
                    <a:pt x="4" y="35"/>
                  </a:cubicBezTo>
                  <a:cubicBezTo>
                    <a:pt x="10" y="35"/>
                    <a:pt x="10" y="35"/>
                    <a:pt x="10" y="35"/>
                  </a:cubicBezTo>
                  <a:cubicBezTo>
                    <a:pt x="9" y="36"/>
                    <a:pt x="9" y="37"/>
                    <a:pt x="8" y="39"/>
                  </a:cubicBezTo>
                  <a:close/>
                  <a:moveTo>
                    <a:pt x="21" y="41"/>
                  </a:moveTo>
                  <a:cubicBezTo>
                    <a:pt x="21" y="41"/>
                    <a:pt x="21" y="42"/>
                    <a:pt x="21" y="42"/>
                  </a:cubicBezTo>
                  <a:cubicBezTo>
                    <a:pt x="21" y="42"/>
                    <a:pt x="21" y="42"/>
                    <a:pt x="21" y="42"/>
                  </a:cubicBezTo>
                  <a:cubicBezTo>
                    <a:pt x="20" y="43"/>
                    <a:pt x="20" y="43"/>
                    <a:pt x="20" y="43"/>
                  </a:cubicBezTo>
                  <a:cubicBezTo>
                    <a:pt x="20" y="43"/>
                    <a:pt x="19" y="43"/>
                    <a:pt x="19" y="43"/>
                  </a:cubicBezTo>
                  <a:cubicBezTo>
                    <a:pt x="19" y="44"/>
                    <a:pt x="19" y="44"/>
                    <a:pt x="19" y="44"/>
                  </a:cubicBezTo>
                  <a:cubicBezTo>
                    <a:pt x="18" y="44"/>
                    <a:pt x="17" y="44"/>
                    <a:pt x="17" y="44"/>
                  </a:cubicBezTo>
                  <a:cubicBezTo>
                    <a:pt x="16" y="44"/>
                    <a:pt x="16" y="44"/>
                    <a:pt x="15" y="44"/>
                  </a:cubicBezTo>
                  <a:cubicBezTo>
                    <a:pt x="15" y="44"/>
                    <a:pt x="15" y="44"/>
                    <a:pt x="15" y="43"/>
                  </a:cubicBezTo>
                  <a:cubicBezTo>
                    <a:pt x="14" y="43"/>
                    <a:pt x="14" y="43"/>
                    <a:pt x="14" y="43"/>
                  </a:cubicBezTo>
                  <a:cubicBezTo>
                    <a:pt x="14" y="43"/>
                    <a:pt x="13" y="43"/>
                    <a:pt x="13" y="42"/>
                  </a:cubicBezTo>
                  <a:cubicBezTo>
                    <a:pt x="13" y="42"/>
                    <a:pt x="13" y="42"/>
                    <a:pt x="13" y="42"/>
                  </a:cubicBezTo>
                  <a:cubicBezTo>
                    <a:pt x="13" y="42"/>
                    <a:pt x="13" y="41"/>
                    <a:pt x="13" y="41"/>
                  </a:cubicBezTo>
                  <a:cubicBezTo>
                    <a:pt x="13" y="40"/>
                    <a:pt x="12" y="40"/>
                    <a:pt x="12" y="40"/>
                  </a:cubicBezTo>
                  <a:cubicBezTo>
                    <a:pt x="12" y="39"/>
                    <a:pt x="13" y="38"/>
                    <a:pt x="13" y="37"/>
                  </a:cubicBezTo>
                  <a:cubicBezTo>
                    <a:pt x="13" y="37"/>
                    <a:pt x="13" y="37"/>
                    <a:pt x="13" y="37"/>
                  </a:cubicBezTo>
                  <a:cubicBezTo>
                    <a:pt x="13" y="37"/>
                    <a:pt x="14" y="37"/>
                    <a:pt x="14" y="36"/>
                  </a:cubicBezTo>
                  <a:cubicBezTo>
                    <a:pt x="14" y="36"/>
                    <a:pt x="14" y="36"/>
                    <a:pt x="15" y="36"/>
                  </a:cubicBezTo>
                  <a:cubicBezTo>
                    <a:pt x="15" y="36"/>
                    <a:pt x="15" y="36"/>
                    <a:pt x="15" y="36"/>
                  </a:cubicBezTo>
                  <a:cubicBezTo>
                    <a:pt x="16" y="35"/>
                    <a:pt x="16" y="35"/>
                    <a:pt x="17" y="35"/>
                  </a:cubicBezTo>
                  <a:cubicBezTo>
                    <a:pt x="17" y="35"/>
                    <a:pt x="18" y="35"/>
                    <a:pt x="19" y="36"/>
                  </a:cubicBezTo>
                  <a:cubicBezTo>
                    <a:pt x="19" y="36"/>
                    <a:pt x="19" y="36"/>
                    <a:pt x="19" y="36"/>
                  </a:cubicBezTo>
                  <a:cubicBezTo>
                    <a:pt x="19" y="36"/>
                    <a:pt x="20" y="36"/>
                    <a:pt x="20" y="36"/>
                  </a:cubicBezTo>
                  <a:cubicBezTo>
                    <a:pt x="20" y="37"/>
                    <a:pt x="20" y="37"/>
                    <a:pt x="21" y="37"/>
                  </a:cubicBezTo>
                  <a:cubicBezTo>
                    <a:pt x="21" y="37"/>
                    <a:pt x="21" y="37"/>
                    <a:pt x="21" y="37"/>
                  </a:cubicBezTo>
                  <a:cubicBezTo>
                    <a:pt x="21" y="38"/>
                    <a:pt x="21" y="39"/>
                    <a:pt x="21" y="40"/>
                  </a:cubicBezTo>
                  <a:cubicBezTo>
                    <a:pt x="21" y="40"/>
                    <a:pt x="21" y="40"/>
                    <a:pt x="21" y="41"/>
                  </a:cubicBezTo>
                  <a:close/>
                  <a:moveTo>
                    <a:pt x="22" y="33"/>
                  </a:moveTo>
                  <a:cubicBezTo>
                    <a:pt x="21" y="32"/>
                    <a:pt x="19" y="31"/>
                    <a:pt x="17" y="31"/>
                  </a:cubicBezTo>
                  <a:cubicBezTo>
                    <a:pt x="15" y="31"/>
                    <a:pt x="13" y="32"/>
                    <a:pt x="12" y="33"/>
                  </a:cubicBezTo>
                  <a:cubicBezTo>
                    <a:pt x="4" y="33"/>
                    <a:pt x="4" y="33"/>
                    <a:pt x="4" y="33"/>
                  </a:cubicBezTo>
                  <a:cubicBezTo>
                    <a:pt x="3" y="33"/>
                    <a:pt x="3" y="33"/>
                    <a:pt x="3" y="32"/>
                  </a:cubicBezTo>
                  <a:cubicBezTo>
                    <a:pt x="3" y="25"/>
                    <a:pt x="3" y="25"/>
                    <a:pt x="3" y="25"/>
                  </a:cubicBezTo>
                  <a:cubicBezTo>
                    <a:pt x="3" y="24"/>
                    <a:pt x="3" y="23"/>
                    <a:pt x="4" y="22"/>
                  </a:cubicBezTo>
                  <a:cubicBezTo>
                    <a:pt x="11" y="12"/>
                    <a:pt x="11" y="12"/>
                    <a:pt x="11" y="12"/>
                  </a:cubicBezTo>
                  <a:cubicBezTo>
                    <a:pt x="12" y="11"/>
                    <a:pt x="13" y="11"/>
                    <a:pt x="13" y="11"/>
                  </a:cubicBezTo>
                  <a:cubicBezTo>
                    <a:pt x="28" y="11"/>
                    <a:pt x="28" y="11"/>
                    <a:pt x="28" y="11"/>
                  </a:cubicBezTo>
                  <a:cubicBezTo>
                    <a:pt x="28" y="11"/>
                    <a:pt x="29" y="11"/>
                    <a:pt x="29" y="12"/>
                  </a:cubicBezTo>
                  <a:cubicBezTo>
                    <a:pt x="29" y="32"/>
                    <a:pt x="29" y="32"/>
                    <a:pt x="29" y="32"/>
                  </a:cubicBezTo>
                  <a:cubicBezTo>
                    <a:pt x="29" y="33"/>
                    <a:pt x="28" y="33"/>
                    <a:pt x="28" y="33"/>
                  </a:cubicBezTo>
                  <a:lnTo>
                    <a:pt x="22" y="33"/>
                  </a:lnTo>
                  <a:close/>
                  <a:moveTo>
                    <a:pt x="49" y="39"/>
                  </a:moveTo>
                  <a:cubicBezTo>
                    <a:pt x="25" y="39"/>
                    <a:pt x="25" y="39"/>
                    <a:pt x="25" y="39"/>
                  </a:cubicBezTo>
                  <a:cubicBezTo>
                    <a:pt x="25" y="37"/>
                    <a:pt x="25" y="36"/>
                    <a:pt x="24" y="35"/>
                  </a:cubicBezTo>
                  <a:cubicBezTo>
                    <a:pt x="28" y="35"/>
                    <a:pt x="28" y="35"/>
                    <a:pt x="28" y="35"/>
                  </a:cubicBezTo>
                  <a:cubicBezTo>
                    <a:pt x="30" y="35"/>
                    <a:pt x="30" y="35"/>
                    <a:pt x="30" y="35"/>
                  </a:cubicBezTo>
                  <a:cubicBezTo>
                    <a:pt x="50" y="35"/>
                    <a:pt x="50" y="35"/>
                    <a:pt x="50" y="35"/>
                  </a:cubicBezTo>
                  <a:cubicBezTo>
                    <a:pt x="50" y="36"/>
                    <a:pt x="49" y="37"/>
                    <a:pt x="49" y="39"/>
                  </a:cubicBezTo>
                  <a:close/>
                  <a:moveTo>
                    <a:pt x="62" y="41"/>
                  </a:moveTo>
                  <a:cubicBezTo>
                    <a:pt x="62" y="41"/>
                    <a:pt x="62" y="42"/>
                    <a:pt x="61" y="42"/>
                  </a:cubicBezTo>
                  <a:cubicBezTo>
                    <a:pt x="61" y="42"/>
                    <a:pt x="61" y="42"/>
                    <a:pt x="61" y="42"/>
                  </a:cubicBezTo>
                  <a:cubicBezTo>
                    <a:pt x="61" y="43"/>
                    <a:pt x="61" y="43"/>
                    <a:pt x="60" y="43"/>
                  </a:cubicBezTo>
                  <a:cubicBezTo>
                    <a:pt x="60" y="43"/>
                    <a:pt x="60" y="43"/>
                    <a:pt x="60" y="43"/>
                  </a:cubicBezTo>
                  <a:cubicBezTo>
                    <a:pt x="60" y="44"/>
                    <a:pt x="59" y="44"/>
                    <a:pt x="59" y="44"/>
                  </a:cubicBezTo>
                  <a:cubicBezTo>
                    <a:pt x="59" y="44"/>
                    <a:pt x="58" y="44"/>
                    <a:pt x="58" y="44"/>
                  </a:cubicBezTo>
                  <a:cubicBezTo>
                    <a:pt x="57" y="44"/>
                    <a:pt x="56" y="44"/>
                    <a:pt x="56" y="44"/>
                  </a:cubicBezTo>
                  <a:cubicBezTo>
                    <a:pt x="56" y="44"/>
                    <a:pt x="55" y="44"/>
                    <a:pt x="55" y="43"/>
                  </a:cubicBezTo>
                  <a:cubicBezTo>
                    <a:pt x="55" y="43"/>
                    <a:pt x="55" y="43"/>
                    <a:pt x="55" y="43"/>
                  </a:cubicBezTo>
                  <a:cubicBezTo>
                    <a:pt x="54" y="43"/>
                    <a:pt x="54" y="43"/>
                    <a:pt x="54" y="42"/>
                  </a:cubicBezTo>
                  <a:cubicBezTo>
                    <a:pt x="54" y="42"/>
                    <a:pt x="54" y="42"/>
                    <a:pt x="54" y="42"/>
                  </a:cubicBezTo>
                  <a:cubicBezTo>
                    <a:pt x="54" y="42"/>
                    <a:pt x="53" y="41"/>
                    <a:pt x="53" y="41"/>
                  </a:cubicBezTo>
                  <a:cubicBezTo>
                    <a:pt x="53" y="40"/>
                    <a:pt x="53" y="40"/>
                    <a:pt x="53" y="40"/>
                  </a:cubicBezTo>
                  <a:cubicBezTo>
                    <a:pt x="53" y="39"/>
                    <a:pt x="53" y="38"/>
                    <a:pt x="54" y="37"/>
                  </a:cubicBezTo>
                  <a:cubicBezTo>
                    <a:pt x="54" y="37"/>
                    <a:pt x="54" y="37"/>
                    <a:pt x="54" y="37"/>
                  </a:cubicBezTo>
                  <a:cubicBezTo>
                    <a:pt x="54" y="37"/>
                    <a:pt x="54" y="37"/>
                    <a:pt x="55" y="36"/>
                  </a:cubicBezTo>
                  <a:cubicBezTo>
                    <a:pt x="55" y="36"/>
                    <a:pt x="55" y="36"/>
                    <a:pt x="55" y="36"/>
                  </a:cubicBezTo>
                  <a:cubicBezTo>
                    <a:pt x="55" y="36"/>
                    <a:pt x="56" y="36"/>
                    <a:pt x="56" y="36"/>
                  </a:cubicBezTo>
                  <a:cubicBezTo>
                    <a:pt x="56" y="35"/>
                    <a:pt x="57" y="35"/>
                    <a:pt x="58" y="35"/>
                  </a:cubicBezTo>
                  <a:cubicBezTo>
                    <a:pt x="58" y="35"/>
                    <a:pt x="59" y="35"/>
                    <a:pt x="59" y="36"/>
                  </a:cubicBezTo>
                  <a:cubicBezTo>
                    <a:pt x="59" y="36"/>
                    <a:pt x="60" y="36"/>
                    <a:pt x="60" y="36"/>
                  </a:cubicBezTo>
                  <a:cubicBezTo>
                    <a:pt x="60" y="36"/>
                    <a:pt x="60" y="36"/>
                    <a:pt x="60" y="36"/>
                  </a:cubicBezTo>
                  <a:cubicBezTo>
                    <a:pt x="61" y="37"/>
                    <a:pt x="61" y="37"/>
                    <a:pt x="61" y="37"/>
                  </a:cubicBezTo>
                  <a:cubicBezTo>
                    <a:pt x="61" y="37"/>
                    <a:pt x="61" y="37"/>
                    <a:pt x="61" y="37"/>
                  </a:cubicBezTo>
                  <a:cubicBezTo>
                    <a:pt x="62" y="38"/>
                    <a:pt x="62" y="39"/>
                    <a:pt x="62" y="40"/>
                  </a:cubicBezTo>
                  <a:cubicBezTo>
                    <a:pt x="62" y="40"/>
                    <a:pt x="62" y="40"/>
                    <a:pt x="62" y="41"/>
                  </a:cubicBezTo>
                  <a:close/>
                  <a:moveTo>
                    <a:pt x="74" y="39"/>
                  </a:moveTo>
                  <a:cubicBezTo>
                    <a:pt x="66" y="39"/>
                    <a:pt x="66" y="39"/>
                    <a:pt x="66" y="39"/>
                  </a:cubicBezTo>
                  <a:cubicBezTo>
                    <a:pt x="66" y="37"/>
                    <a:pt x="65" y="36"/>
                    <a:pt x="65" y="35"/>
                  </a:cubicBezTo>
                  <a:cubicBezTo>
                    <a:pt x="74" y="35"/>
                    <a:pt x="74" y="35"/>
                    <a:pt x="74" y="35"/>
                  </a:cubicBezTo>
                  <a:lnTo>
                    <a:pt x="74" y="39"/>
                  </a:lnTo>
                  <a:close/>
                  <a:moveTo>
                    <a:pt x="26" y="13"/>
                  </a:moveTo>
                  <a:cubicBezTo>
                    <a:pt x="13" y="13"/>
                    <a:pt x="13" y="13"/>
                    <a:pt x="13" y="13"/>
                  </a:cubicBezTo>
                  <a:cubicBezTo>
                    <a:pt x="12" y="13"/>
                    <a:pt x="12" y="14"/>
                    <a:pt x="12" y="14"/>
                  </a:cubicBezTo>
                  <a:cubicBezTo>
                    <a:pt x="6" y="23"/>
                    <a:pt x="6" y="23"/>
                    <a:pt x="6" y="23"/>
                  </a:cubicBezTo>
                  <a:cubicBezTo>
                    <a:pt x="5" y="24"/>
                    <a:pt x="5" y="24"/>
                    <a:pt x="6" y="24"/>
                  </a:cubicBezTo>
                  <a:cubicBezTo>
                    <a:pt x="6" y="25"/>
                    <a:pt x="6" y="25"/>
                    <a:pt x="7" y="25"/>
                  </a:cubicBezTo>
                  <a:cubicBezTo>
                    <a:pt x="26" y="25"/>
                    <a:pt x="26" y="25"/>
                    <a:pt x="26" y="25"/>
                  </a:cubicBezTo>
                  <a:cubicBezTo>
                    <a:pt x="26" y="25"/>
                    <a:pt x="27" y="25"/>
                    <a:pt x="27" y="24"/>
                  </a:cubicBezTo>
                  <a:cubicBezTo>
                    <a:pt x="27" y="14"/>
                    <a:pt x="27" y="14"/>
                    <a:pt x="27" y="14"/>
                  </a:cubicBezTo>
                  <a:cubicBezTo>
                    <a:pt x="27" y="14"/>
                    <a:pt x="26" y="13"/>
                    <a:pt x="26" y="13"/>
                  </a:cubicBezTo>
                  <a:close/>
                  <a:moveTo>
                    <a:pt x="25" y="23"/>
                  </a:moveTo>
                  <a:cubicBezTo>
                    <a:pt x="8" y="23"/>
                    <a:pt x="8" y="23"/>
                    <a:pt x="8" y="23"/>
                  </a:cubicBezTo>
                  <a:cubicBezTo>
                    <a:pt x="13" y="15"/>
                    <a:pt x="13" y="15"/>
                    <a:pt x="13" y="15"/>
                  </a:cubicBezTo>
                  <a:cubicBezTo>
                    <a:pt x="25" y="15"/>
                    <a:pt x="25" y="15"/>
                    <a:pt x="25" y="15"/>
                  </a:cubicBezTo>
                  <a:lnTo>
                    <a:pt x="25" y="23"/>
                  </a:lnTo>
                  <a:close/>
                  <a:moveTo>
                    <a:pt x="18" y="28"/>
                  </a:moveTo>
                  <a:cubicBezTo>
                    <a:pt x="18" y="28"/>
                    <a:pt x="18" y="29"/>
                    <a:pt x="17" y="29"/>
                  </a:cubicBezTo>
                  <a:cubicBezTo>
                    <a:pt x="14" y="29"/>
                    <a:pt x="14" y="29"/>
                    <a:pt x="14" y="29"/>
                  </a:cubicBezTo>
                  <a:cubicBezTo>
                    <a:pt x="13" y="29"/>
                    <a:pt x="13" y="28"/>
                    <a:pt x="13" y="28"/>
                  </a:cubicBezTo>
                  <a:cubicBezTo>
                    <a:pt x="13" y="27"/>
                    <a:pt x="13" y="27"/>
                    <a:pt x="14" y="27"/>
                  </a:cubicBezTo>
                  <a:cubicBezTo>
                    <a:pt x="17" y="27"/>
                    <a:pt x="17" y="27"/>
                    <a:pt x="17" y="27"/>
                  </a:cubicBezTo>
                  <a:cubicBezTo>
                    <a:pt x="18" y="27"/>
                    <a:pt x="18" y="27"/>
                    <a:pt x="18" y="28"/>
                  </a:cubicBezTo>
                  <a:close/>
                </a:path>
              </a:pathLst>
            </a:custGeom>
            <a:solidFill>
              <a:srgbClr val="71BFEB">
                <a:alpha val="33000"/>
              </a:srgbClr>
            </a:solidFill>
            <a:ln>
              <a:noFill/>
            </a:ln>
          </p:spPr>
          <p:txBody>
            <a:bodyPr vert="horz" wrap="square" lIns="68580" tIns="34291" rIns="68580" bIns="34291"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350" b="0" i="0" u="none" strike="noStrike" kern="0" cap="none" spc="0" normalizeH="0" baseline="0" noProof="0" dirty="0">
                <a:ln>
                  <a:noFill/>
                </a:ln>
                <a:solidFill>
                  <a:prstClr val="black"/>
                </a:solidFill>
                <a:effectLst/>
                <a:uLnTx/>
                <a:uFillTx/>
                <a:latin typeface="印品黑体" panose="00000500000000000000" pitchFamily="2" charset="-122"/>
              </a:endParaRPr>
            </a:p>
          </p:txBody>
        </p:sp>
        <p:sp>
          <p:nvSpPr>
            <p:cNvPr id="128" name="Freeform 64"/>
            <p:cNvSpPr>
              <a:spLocks noEditPoints="1"/>
            </p:cNvSpPr>
            <p:nvPr/>
          </p:nvSpPr>
          <p:spPr bwMode="auto">
            <a:xfrm>
              <a:off x="1905" y="6826"/>
              <a:ext cx="337" cy="227"/>
            </a:xfrm>
            <a:custGeom>
              <a:avLst/>
              <a:gdLst>
                <a:gd name="T0" fmla="*/ 58 w 58"/>
                <a:gd name="T1" fmla="*/ 18 h 38"/>
                <a:gd name="T2" fmla="*/ 31 w 58"/>
                <a:gd name="T3" fmla="*/ 0 h 38"/>
                <a:gd name="T4" fmla="*/ 1 w 58"/>
                <a:gd name="T5" fmla="*/ 18 h 38"/>
                <a:gd name="T6" fmla="*/ 0 w 58"/>
                <a:gd name="T7" fmla="*/ 20 h 38"/>
                <a:gd name="T8" fmla="*/ 31 w 58"/>
                <a:gd name="T9" fmla="*/ 38 h 38"/>
                <a:gd name="T10" fmla="*/ 58 w 58"/>
                <a:gd name="T11" fmla="*/ 20 h 38"/>
                <a:gd name="T12" fmla="*/ 58 w 58"/>
                <a:gd name="T13" fmla="*/ 18 h 38"/>
                <a:gd name="T14" fmla="*/ 18 w 58"/>
                <a:gd name="T15" fmla="*/ 19 h 38"/>
                <a:gd name="T16" fmla="*/ 16 w 58"/>
                <a:gd name="T17" fmla="*/ 19 h 38"/>
                <a:gd name="T18" fmla="*/ 28 w 58"/>
                <a:gd name="T19" fmla="*/ 34 h 38"/>
                <a:gd name="T20" fmla="*/ 4 w 58"/>
                <a:gd name="T21" fmla="*/ 19 h 38"/>
                <a:gd name="T22" fmla="*/ 27 w 58"/>
                <a:gd name="T23" fmla="*/ 4 h 38"/>
                <a:gd name="T24" fmla="*/ 19 w 58"/>
                <a:gd name="T25" fmla="*/ 9 h 38"/>
                <a:gd name="T26" fmla="*/ 21 w 58"/>
                <a:gd name="T27" fmla="*/ 10 h 38"/>
                <a:gd name="T28" fmla="*/ 31 w 58"/>
                <a:gd name="T29" fmla="*/ 5 h 38"/>
                <a:gd name="T30" fmla="*/ 45 w 58"/>
                <a:gd name="T31" fmla="*/ 19 h 38"/>
                <a:gd name="T32" fmla="*/ 31 w 58"/>
                <a:gd name="T33" fmla="*/ 33 h 38"/>
                <a:gd name="T34" fmla="*/ 18 w 58"/>
                <a:gd name="T35" fmla="*/ 19 h 38"/>
                <a:gd name="T36" fmla="*/ 36 w 58"/>
                <a:gd name="T37" fmla="*/ 34 h 38"/>
                <a:gd name="T38" fmla="*/ 47 w 58"/>
                <a:gd name="T39" fmla="*/ 19 h 38"/>
                <a:gd name="T40" fmla="*/ 38 w 58"/>
                <a:gd name="T41" fmla="*/ 4 h 38"/>
                <a:gd name="T42" fmla="*/ 55 w 58"/>
                <a:gd name="T43" fmla="*/ 19 h 38"/>
                <a:gd name="T44" fmla="*/ 36 w 58"/>
                <a:gd name="T45" fmla="*/ 34 h 38"/>
                <a:gd name="T46" fmla="*/ 40 w 58"/>
                <a:gd name="T47" fmla="*/ 19 h 38"/>
                <a:gd name="T48" fmla="*/ 31 w 58"/>
                <a:gd name="T49" fmla="*/ 28 h 38"/>
                <a:gd name="T50" fmla="*/ 23 w 58"/>
                <a:gd name="T51" fmla="*/ 19 h 38"/>
                <a:gd name="T52" fmla="*/ 31 w 58"/>
                <a:gd name="T53" fmla="*/ 19 h 38"/>
                <a:gd name="T54" fmla="*/ 24 w 58"/>
                <a:gd name="T55" fmla="*/ 14 h 38"/>
                <a:gd name="T56" fmla="*/ 31 w 58"/>
                <a:gd name="T57" fmla="*/ 10 h 38"/>
                <a:gd name="T58" fmla="*/ 40 w 58"/>
                <a:gd name="T59" fmla="*/ 19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8" h="38">
                  <a:moveTo>
                    <a:pt x="58" y="18"/>
                  </a:moveTo>
                  <a:cubicBezTo>
                    <a:pt x="57" y="18"/>
                    <a:pt x="47" y="0"/>
                    <a:pt x="31" y="0"/>
                  </a:cubicBezTo>
                  <a:cubicBezTo>
                    <a:pt x="15" y="0"/>
                    <a:pt x="1" y="17"/>
                    <a:pt x="1" y="18"/>
                  </a:cubicBezTo>
                  <a:cubicBezTo>
                    <a:pt x="0" y="19"/>
                    <a:pt x="0" y="19"/>
                    <a:pt x="0" y="20"/>
                  </a:cubicBezTo>
                  <a:cubicBezTo>
                    <a:pt x="1" y="21"/>
                    <a:pt x="13" y="38"/>
                    <a:pt x="31" y="38"/>
                  </a:cubicBezTo>
                  <a:cubicBezTo>
                    <a:pt x="49" y="38"/>
                    <a:pt x="57" y="20"/>
                    <a:pt x="58" y="20"/>
                  </a:cubicBezTo>
                  <a:cubicBezTo>
                    <a:pt x="58" y="19"/>
                    <a:pt x="58" y="19"/>
                    <a:pt x="58" y="18"/>
                  </a:cubicBezTo>
                  <a:close/>
                  <a:moveTo>
                    <a:pt x="18" y="19"/>
                  </a:moveTo>
                  <a:cubicBezTo>
                    <a:pt x="16" y="19"/>
                    <a:pt x="16" y="19"/>
                    <a:pt x="16" y="19"/>
                  </a:cubicBezTo>
                  <a:cubicBezTo>
                    <a:pt x="16" y="27"/>
                    <a:pt x="21" y="33"/>
                    <a:pt x="28" y="34"/>
                  </a:cubicBezTo>
                  <a:cubicBezTo>
                    <a:pt x="16" y="33"/>
                    <a:pt x="6" y="22"/>
                    <a:pt x="4" y="19"/>
                  </a:cubicBezTo>
                  <a:cubicBezTo>
                    <a:pt x="6" y="16"/>
                    <a:pt x="16" y="6"/>
                    <a:pt x="27" y="4"/>
                  </a:cubicBezTo>
                  <a:cubicBezTo>
                    <a:pt x="24" y="5"/>
                    <a:pt x="21" y="7"/>
                    <a:pt x="19" y="9"/>
                  </a:cubicBezTo>
                  <a:cubicBezTo>
                    <a:pt x="21" y="10"/>
                    <a:pt x="21" y="10"/>
                    <a:pt x="21" y="10"/>
                  </a:cubicBezTo>
                  <a:cubicBezTo>
                    <a:pt x="23" y="7"/>
                    <a:pt x="27" y="5"/>
                    <a:pt x="31" y="5"/>
                  </a:cubicBezTo>
                  <a:cubicBezTo>
                    <a:pt x="39" y="5"/>
                    <a:pt x="45" y="11"/>
                    <a:pt x="45" y="19"/>
                  </a:cubicBezTo>
                  <a:cubicBezTo>
                    <a:pt x="45" y="27"/>
                    <a:pt x="39" y="33"/>
                    <a:pt x="31" y="33"/>
                  </a:cubicBezTo>
                  <a:cubicBezTo>
                    <a:pt x="24" y="33"/>
                    <a:pt x="18" y="27"/>
                    <a:pt x="18" y="19"/>
                  </a:cubicBezTo>
                  <a:close/>
                  <a:moveTo>
                    <a:pt x="36" y="34"/>
                  </a:moveTo>
                  <a:cubicBezTo>
                    <a:pt x="42" y="32"/>
                    <a:pt x="47" y="26"/>
                    <a:pt x="47" y="19"/>
                  </a:cubicBezTo>
                  <a:cubicBezTo>
                    <a:pt x="47" y="12"/>
                    <a:pt x="43" y="7"/>
                    <a:pt x="38" y="4"/>
                  </a:cubicBezTo>
                  <a:cubicBezTo>
                    <a:pt x="47" y="8"/>
                    <a:pt x="53" y="17"/>
                    <a:pt x="55" y="19"/>
                  </a:cubicBezTo>
                  <a:cubicBezTo>
                    <a:pt x="53" y="22"/>
                    <a:pt x="47" y="32"/>
                    <a:pt x="36" y="34"/>
                  </a:cubicBezTo>
                  <a:close/>
                  <a:moveTo>
                    <a:pt x="40" y="19"/>
                  </a:moveTo>
                  <a:cubicBezTo>
                    <a:pt x="40" y="24"/>
                    <a:pt x="36" y="28"/>
                    <a:pt x="31" y="28"/>
                  </a:cubicBezTo>
                  <a:cubicBezTo>
                    <a:pt x="27" y="28"/>
                    <a:pt x="23" y="24"/>
                    <a:pt x="23" y="19"/>
                  </a:cubicBezTo>
                  <a:cubicBezTo>
                    <a:pt x="31" y="19"/>
                    <a:pt x="31" y="19"/>
                    <a:pt x="31" y="19"/>
                  </a:cubicBezTo>
                  <a:cubicBezTo>
                    <a:pt x="24" y="14"/>
                    <a:pt x="24" y="14"/>
                    <a:pt x="24" y="14"/>
                  </a:cubicBezTo>
                  <a:cubicBezTo>
                    <a:pt x="26" y="12"/>
                    <a:pt x="29" y="10"/>
                    <a:pt x="31" y="10"/>
                  </a:cubicBezTo>
                  <a:cubicBezTo>
                    <a:pt x="36" y="10"/>
                    <a:pt x="40" y="14"/>
                    <a:pt x="40" y="19"/>
                  </a:cubicBezTo>
                  <a:close/>
                </a:path>
              </a:pathLst>
            </a:custGeom>
            <a:solidFill>
              <a:srgbClr val="71BFEB">
                <a:alpha val="33000"/>
              </a:srgbClr>
            </a:solidFill>
            <a:ln>
              <a:noFill/>
            </a:ln>
          </p:spPr>
          <p:txBody>
            <a:bodyPr vert="horz" wrap="square" lIns="68580" tIns="34291" rIns="68580" bIns="34291"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350" b="0" i="0" u="none" strike="noStrike" kern="0" cap="none" spc="0" normalizeH="0" baseline="0" noProof="0" dirty="0">
                <a:ln>
                  <a:noFill/>
                </a:ln>
                <a:solidFill>
                  <a:prstClr val="black"/>
                </a:solidFill>
                <a:effectLst/>
                <a:uLnTx/>
                <a:uFillTx/>
                <a:latin typeface="印品黑体" panose="00000500000000000000" pitchFamily="2" charset="-122"/>
              </a:endParaRPr>
            </a:p>
          </p:txBody>
        </p:sp>
        <p:sp>
          <p:nvSpPr>
            <p:cNvPr id="129" name="Freeform 20"/>
            <p:cNvSpPr>
              <a:spLocks noEditPoints="1"/>
            </p:cNvSpPr>
            <p:nvPr/>
          </p:nvSpPr>
          <p:spPr bwMode="auto">
            <a:xfrm>
              <a:off x="6063" y="9908"/>
              <a:ext cx="293" cy="272"/>
            </a:xfrm>
            <a:custGeom>
              <a:avLst/>
              <a:gdLst>
                <a:gd name="T0" fmla="*/ 55 w 70"/>
                <a:gd name="T1" fmla="*/ 45 h 65"/>
                <a:gd name="T2" fmla="*/ 55 w 70"/>
                <a:gd name="T3" fmla="*/ 35 h 65"/>
                <a:gd name="T4" fmla="*/ 29 w 70"/>
                <a:gd name="T5" fmla="*/ 25 h 65"/>
                <a:gd name="T6" fmla="*/ 40 w 70"/>
                <a:gd name="T7" fmla="*/ 50 h 65"/>
                <a:gd name="T8" fmla="*/ 49 w 70"/>
                <a:gd name="T9" fmla="*/ 51 h 65"/>
                <a:gd name="T10" fmla="*/ 64 w 70"/>
                <a:gd name="T11" fmla="*/ 65 h 65"/>
                <a:gd name="T12" fmla="*/ 48 w 70"/>
                <a:gd name="T13" fmla="*/ 44 h 65"/>
                <a:gd name="T14" fmla="*/ 28 w 70"/>
                <a:gd name="T15" fmla="*/ 35 h 65"/>
                <a:gd name="T16" fmla="*/ 48 w 70"/>
                <a:gd name="T17" fmla="*/ 27 h 65"/>
                <a:gd name="T18" fmla="*/ 50 w 70"/>
                <a:gd name="T19" fmla="*/ 47 h 65"/>
                <a:gd name="T20" fmla="*/ 51 w 70"/>
                <a:gd name="T21" fmla="*/ 45 h 65"/>
                <a:gd name="T22" fmla="*/ 66 w 70"/>
                <a:gd name="T23" fmla="*/ 61 h 65"/>
                <a:gd name="T24" fmla="*/ 52 w 70"/>
                <a:gd name="T25" fmla="*/ 50 h 65"/>
                <a:gd name="T26" fmla="*/ 53 w 70"/>
                <a:gd name="T27" fmla="*/ 49 h 65"/>
                <a:gd name="T28" fmla="*/ 55 w 70"/>
                <a:gd name="T29" fmla="*/ 48 h 65"/>
                <a:gd name="T30" fmla="*/ 66 w 70"/>
                <a:gd name="T31" fmla="*/ 61 h 65"/>
                <a:gd name="T32" fmla="*/ 34 w 70"/>
                <a:gd name="T33" fmla="*/ 42 h 65"/>
                <a:gd name="T34" fmla="*/ 32 w 70"/>
                <a:gd name="T35" fmla="*/ 43 h 65"/>
                <a:gd name="T36" fmla="*/ 34 w 70"/>
                <a:gd name="T37" fmla="*/ 28 h 65"/>
                <a:gd name="T38" fmla="*/ 39 w 70"/>
                <a:gd name="T39" fmla="*/ 60 h 65"/>
                <a:gd name="T40" fmla="*/ 33 w 70"/>
                <a:gd name="T41" fmla="*/ 60 h 65"/>
                <a:gd name="T42" fmla="*/ 31 w 70"/>
                <a:gd name="T43" fmla="*/ 60 h 65"/>
                <a:gd name="T44" fmla="*/ 28 w 70"/>
                <a:gd name="T45" fmla="*/ 47 h 65"/>
                <a:gd name="T46" fmla="*/ 18 w 70"/>
                <a:gd name="T47" fmla="*/ 33 h 65"/>
                <a:gd name="T48" fmla="*/ 18 w 70"/>
                <a:gd name="T49" fmla="*/ 31 h 65"/>
                <a:gd name="T50" fmla="*/ 31 w 70"/>
                <a:gd name="T51" fmla="*/ 21 h 65"/>
                <a:gd name="T52" fmla="*/ 45 w 70"/>
                <a:gd name="T53" fmla="*/ 19 h 65"/>
                <a:gd name="T54" fmla="*/ 47 w 70"/>
                <a:gd name="T55" fmla="*/ 19 h 65"/>
                <a:gd name="T56" fmla="*/ 56 w 70"/>
                <a:gd name="T57" fmla="*/ 33 h 65"/>
                <a:gd name="T58" fmla="*/ 55 w 70"/>
                <a:gd name="T59" fmla="*/ 43 h 65"/>
                <a:gd name="T60" fmla="*/ 60 w 70"/>
                <a:gd name="T61" fmla="*/ 45 h 65"/>
                <a:gd name="T62" fmla="*/ 32 w 70"/>
                <a:gd name="T63" fmla="*/ 0 h 65"/>
                <a:gd name="T64" fmla="*/ 51 w 70"/>
                <a:gd name="T65" fmla="*/ 57 h 65"/>
                <a:gd name="T66" fmla="*/ 60 w 70"/>
                <a:gd name="T67" fmla="*/ 24 h 65"/>
                <a:gd name="T68" fmla="*/ 60 w 70"/>
                <a:gd name="T69" fmla="*/ 24 h 65"/>
                <a:gd name="T70" fmla="*/ 33 w 70"/>
                <a:gd name="T71" fmla="*/ 15 h 65"/>
                <a:gd name="T72" fmla="*/ 31 w 70"/>
                <a:gd name="T73" fmla="*/ 15 h 65"/>
                <a:gd name="T74" fmla="*/ 25 w 70"/>
                <a:gd name="T75" fmla="*/ 4 h 65"/>
                <a:gd name="T76" fmla="*/ 25 w 70"/>
                <a:gd name="T77" fmla="*/ 4 h 65"/>
                <a:gd name="T78" fmla="*/ 3 w 70"/>
                <a:gd name="T79" fmla="*/ 31 h 65"/>
                <a:gd name="T80" fmla="*/ 17 w 70"/>
                <a:gd name="T81" fmla="*/ 44 h 65"/>
                <a:gd name="T82" fmla="*/ 4 w 70"/>
                <a:gd name="T83" fmla="*/ 39 h 65"/>
                <a:gd name="T84" fmla="*/ 4 w 70"/>
                <a:gd name="T85" fmla="*/ 39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0" h="65">
                  <a:moveTo>
                    <a:pt x="68" y="55"/>
                  </a:moveTo>
                  <a:cubicBezTo>
                    <a:pt x="59" y="47"/>
                    <a:pt x="59" y="47"/>
                    <a:pt x="59" y="47"/>
                  </a:cubicBezTo>
                  <a:cubicBezTo>
                    <a:pt x="58" y="46"/>
                    <a:pt x="56" y="45"/>
                    <a:pt x="55" y="45"/>
                  </a:cubicBezTo>
                  <a:cubicBezTo>
                    <a:pt x="54" y="45"/>
                    <a:pt x="54" y="45"/>
                    <a:pt x="54" y="45"/>
                  </a:cubicBezTo>
                  <a:cubicBezTo>
                    <a:pt x="52" y="44"/>
                    <a:pt x="52" y="44"/>
                    <a:pt x="52" y="44"/>
                  </a:cubicBezTo>
                  <a:cubicBezTo>
                    <a:pt x="54" y="41"/>
                    <a:pt x="55" y="38"/>
                    <a:pt x="55" y="35"/>
                  </a:cubicBezTo>
                  <a:cubicBezTo>
                    <a:pt x="55" y="31"/>
                    <a:pt x="53" y="28"/>
                    <a:pt x="50" y="25"/>
                  </a:cubicBezTo>
                  <a:cubicBezTo>
                    <a:pt x="47" y="22"/>
                    <a:pt x="44" y="21"/>
                    <a:pt x="40" y="21"/>
                  </a:cubicBezTo>
                  <a:cubicBezTo>
                    <a:pt x="36" y="21"/>
                    <a:pt x="32" y="22"/>
                    <a:pt x="29" y="25"/>
                  </a:cubicBezTo>
                  <a:cubicBezTo>
                    <a:pt x="26" y="28"/>
                    <a:pt x="25" y="31"/>
                    <a:pt x="25" y="35"/>
                  </a:cubicBezTo>
                  <a:cubicBezTo>
                    <a:pt x="25" y="39"/>
                    <a:pt x="26" y="43"/>
                    <a:pt x="29" y="46"/>
                  </a:cubicBezTo>
                  <a:cubicBezTo>
                    <a:pt x="32" y="49"/>
                    <a:pt x="36" y="50"/>
                    <a:pt x="40" y="50"/>
                  </a:cubicBezTo>
                  <a:cubicBezTo>
                    <a:pt x="43" y="50"/>
                    <a:pt x="46" y="50"/>
                    <a:pt x="48" y="48"/>
                  </a:cubicBezTo>
                  <a:cubicBezTo>
                    <a:pt x="49" y="49"/>
                    <a:pt x="49" y="49"/>
                    <a:pt x="49" y="49"/>
                  </a:cubicBezTo>
                  <a:cubicBezTo>
                    <a:pt x="49" y="50"/>
                    <a:pt x="49" y="50"/>
                    <a:pt x="49" y="51"/>
                  </a:cubicBezTo>
                  <a:cubicBezTo>
                    <a:pt x="49" y="52"/>
                    <a:pt x="50" y="53"/>
                    <a:pt x="51" y="55"/>
                  </a:cubicBezTo>
                  <a:cubicBezTo>
                    <a:pt x="60" y="63"/>
                    <a:pt x="60" y="63"/>
                    <a:pt x="60" y="63"/>
                  </a:cubicBezTo>
                  <a:cubicBezTo>
                    <a:pt x="61" y="64"/>
                    <a:pt x="62" y="65"/>
                    <a:pt x="64" y="65"/>
                  </a:cubicBezTo>
                  <a:cubicBezTo>
                    <a:pt x="65" y="65"/>
                    <a:pt x="67" y="64"/>
                    <a:pt x="68" y="63"/>
                  </a:cubicBezTo>
                  <a:cubicBezTo>
                    <a:pt x="70" y="61"/>
                    <a:pt x="70" y="58"/>
                    <a:pt x="68" y="55"/>
                  </a:cubicBezTo>
                  <a:close/>
                  <a:moveTo>
                    <a:pt x="48" y="44"/>
                  </a:moveTo>
                  <a:cubicBezTo>
                    <a:pt x="46" y="46"/>
                    <a:pt x="43" y="47"/>
                    <a:pt x="40" y="47"/>
                  </a:cubicBezTo>
                  <a:cubicBezTo>
                    <a:pt x="37" y="47"/>
                    <a:pt x="34" y="46"/>
                    <a:pt x="31" y="44"/>
                  </a:cubicBezTo>
                  <a:cubicBezTo>
                    <a:pt x="29" y="42"/>
                    <a:pt x="28" y="39"/>
                    <a:pt x="28" y="35"/>
                  </a:cubicBezTo>
                  <a:cubicBezTo>
                    <a:pt x="28" y="32"/>
                    <a:pt x="29" y="29"/>
                    <a:pt x="31" y="27"/>
                  </a:cubicBezTo>
                  <a:cubicBezTo>
                    <a:pt x="34" y="25"/>
                    <a:pt x="37" y="24"/>
                    <a:pt x="40" y="24"/>
                  </a:cubicBezTo>
                  <a:cubicBezTo>
                    <a:pt x="43" y="24"/>
                    <a:pt x="46" y="25"/>
                    <a:pt x="48" y="27"/>
                  </a:cubicBezTo>
                  <a:cubicBezTo>
                    <a:pt x="53" y="32"/>
                    <a:pt x="53" y="39"/>
                    <a:pt x="48" y="44"/>
                  </a:cubicBezTo>
                  <a:close/>
                  <a:moveTo>
                    <a:pt x="51" y="47"/>
                  </a:moveTo>
                  <a:cubicBezTo>
                    <a:pt x="51" y="47"/>
                    <a:pt x="50" y="47"/>
                    <a:pt x="50" y="47"/>
                  </a:cubicBezTo>
                  <a:cubicBezTo>
                    <a:pt x="49" y="47"/>
                    <a:pt x="49" y="47"/>
                    <a:pt x="49" y="47"/>
                  </a:cubicBezTo>
                  <a:cubicBezTo>
                    <a:pt x="50" y="46"/>
                    <a:pt x="50" y="46"/>
                    <a:pt x="50" y="46"/>
                  </a:cubicBezTo>
                  <a:cubicBezTo>
                    <a:pt x="51" y="46"/>
                    <a:pt x="51" y="45"/>
                    <a:pt x="51" y="45"/>
                  </a:cubicBezTo>
                  <a:cubicBezTo>
                    <a:pt x="52" y="46"/>
                    <a:pt x="52" y="46"/>
                    <a:pt x="52" y="46"/>
                  </a:cubicBezTo>
                  <a:cubicBezTo>
                    <a:pt x="51" y="46"/>
                    <a:pt x="51" y="46"/>
                    <a:pt x="51" y="47"/>
                  </a:cubicBezTo>
                  <a:close/>
                  <a:moveTo>
                    <a:pt x="66" y="61"/>
                  </a:moveTo>
                  <a:cubicBezTo>
                    <a:pt x="65" y="62"/>
                    <a:pt x="63" y="62"/>
                    <a:pt x="62" y="61"/>
                  </a:cubicBezTo>
                  <a:cubicBezTo>
                    <a:pt x="53" y="52"/>
                    <a:pt x="53" y="52"/>
                    <a:pt x="53" y="52"/>
                  </a:cubicBezTo>
                  <a:cubicBezTo>
                    <a:pt x="53" y="52"/>
                    <a:pt x="52" y="51"/>
                    <a:pt x="52" y="50"/>
                  </a:cubicBezTo>
                  <a:cubicBezTo>
                    <a:pt x="52" y="50"/>
                    <a:pt x="52" y="50"/>
                    <a:pt x="52" y="50"/>
                  </a:cubicBezTo>
                  <a:cubicBezTo>
                    <a:pt x="52" y="50"/>
                    <a:pt x="52" y="49"/>
                    <a:pt x="52" y="49"/>
                  </a:cubicBezTo>
                  <a:cubicBezTo>
                    <a:pt x="53" y="49"/>
                    <a:pt x="53" y="49"/>
                    <a:pt x="53" y="49"/>
                  </a:cubicBezTo>
                  <a:cubicBezTo>
                    <a:pt x="53" y="48"/>
                    <a:pt x="53" y="48"/>
                    <a:pt x="54" y="48"/>
                  </a:cubicBezTo>
                  <a:cubicBezTo>
                    <a:pt x="54" y="48"/>
                    <a:pt x="54" y="48"/>
                    <a:pt x="54" y="48"/>
                  </a:cubicBezTo>
                  <a:cubicBezTo>
                    <a:pt x="54" y="48"/>
                    <a:pt x="54" y="48"/>
                    <a:pt x="55" y="48"/>
                  </a:cubicBezTo>
                  <a:cubicBezTo>
                    <a:pt x="55" y="48"/>
                    <a:pt x="56" y="48"/>
                    <a:pt x="57" y="49"/>
                  </a:cubicBezTo>
                  <a:cubicBezTo>
                    <a:pt x="65" y="58"/>
                    <a:pt x="65" y="58"/>
                    <a:pt x="65" y="58"/>
                  </a:cubicBezTo>
                  <a:cubicBezTo>
                    <a:pt x="66" y="59"/>
                    <a:pt x="67" y="60"/>
                    <a:pt x="66" y="61"/>
                  </a:cubicBezTo>
                  <a:close/>
                  <a:moveTo>
                    <a:pt x="34" y="29"/>
                  </a:moveTo>
                  <a:cubicBezTo>
                    <a:pt x="32" y="31"/>
                    <a:pt x="31" y="33"/>
                    <a:pt x="31" y="35"/>
                  </a:cubicBezTo>
                  <a:cubicBezTo>
                    <a:pt x="31" y="38"/>
                    <a:pt x="32" y="40"/>
                    <a:pt x="34" y="42"/>
                  </a:cubicBezTo>
                  <a:cubicBezTo>
                    <a:pt x="34" y="42"/>
                    <a:pt x="34" y="43"/>
                    <a:pt x="34" y="43"/>
                  </a:cubicBezTo>
                  <a:cubicBezTo>
                    <a:pt x="33" y="43"/>
                    <a:pt x="33" y="43"/>
                    <a:pt x="33" y="43"/>
                  </a:cubicBezTo>
                  <a:cubicBezTo>
                    <a:pt x="33" y="43"/>
                    <a:pt x="32" y="43"/>
                    <a:pt x="32" y="43"/>
                  </a:cubicBezTo>
                  <a:cubicBezTo>
                    <a:pt x="30" y="41"/>
                    <a:pt x="29" y="38"/>
                    <a:pt x="29" y="35"/>
                  </a:cubicBezTo>
                  <a:cubicBezTo>
                    <a:pt x="29" y="33"/>
                    <a:pt x="30" y="30"/>
                    <a:pt x="32" y="28"/>
                  </a:cubicBezTo>
                  <a:cubicBezTo>
                    <a:pt x="33" y="28"/>
                    <a:pt x="33" y="28"/>
                    <a:pt x="34" y="28"/>
                  </a:cubicBezTo>
                  <a:cubicBezTo>
                    <a:pt x="34" y="28"/>
                    <a:pt x="34" y="29"/>
                    <a:pt x="34" y="29"/>
                  </a:cubicBezTo>
                  <a:close/>
                  <a:moveTo>
                    <a:pt x="49" y="55"/>
                  </a:moveTo>
                  <a:cubicBezTo>
                    <a:pt x="46" y="57"/>
                    <a:pt x="43" y="59"/>
                    <a:pt x="39" y="60"/>
                  </a:cubicBezTo>
                  <a:cubicBezTo>
                    <a:pt x="41" y="58"/>
                    <a:pt x="43" y="55"/>
                    <a:pt x="45" y="52"/>
                  </a:cubicBezTo>
                  <a:cubicBezTo>
                    <a:pt x="44" y="52"/>
                    <a:pt x="43" y="52"/>
                    <a:pt x="42" y="52"/>
                  </a:cubicBezTo>
                  <a:cubicBezTo>
                    <a:pt x="40" y="57"/>
                    <a:pt x="37" y="60"/>
                    <a:pt x="33" y="60"/>
                  </a:cubicBezTo>
                  <a:cubicBezTo>
                    <a:pt x="33" y="51"/>
                    <a:pt x="33" y="51"/>
                    <a:pt x="33" y="51"/>
                  </a:cubicBezTo>
                  <a:cubicBezTo>
                    <a:pt x="32" y="51"/>
                    <a:pt x="32" y="50"/>
                    <a:pt x="31" y="50"/>
                  </a:cubicBezTo>
                  <a:cubicBezTo>
                    <a:pt x="31" y="60"/>
                    <a:pt x="31" y="60"/>
                    <a:pt x="31" y="60"/>
                  </a:cubicBezTo>
                  <a:cubicBezTo>
                    <a:pt x="26" y="60"/>
                    <a:pt x="22" y="54"/>
                    <a:pt x="20" y="47"/>
                  </a:cubicBezTo>
                  <a:cubicBezTo>
                    <a:pt x="22" y="47"/>
                    <a:pt x="25" y="48"/>
                    <a:pt x="28" y="48"/>
                  </a:cubicBezTo>
                  <a:cubicBezTo>
                    <a:pt x="28" y="48"/>
                    <a:pt x="28" y="48"/>
                    <a:pt x="28" y="47"/>
                  </a:cubicBezTo>
                  <a:cubicBezTo>
                    <a:pt x="27" y="47"/>
                    <a:pt x="27" y="46"/>
                    <a:pt x="26" y="46"/>
                  </a:cubicBezTo>
                  <a:cubicBezTo>
                    <a:pt x="24" y="45"/>
                    <a:pt x="21" y="45"/>
                    <a:pt x="19" y="44"/>
                  </a:cubicBezTo>
                  <a:cubicBezTo>
                    <a:pt x="18" y="41"/>
                    <a:pt x="18" y="37"/>
                    <a:pt x="18" y="33"/>
                  </a:cubicBezTo>
                  <a:cubicBezTo>
                    <a:pt x="23" y="33"/>
                    <a:pt x="23" y="33"/>
                    <a:pt x="23" y="33"/>
                  </a:cubicBezTo>
                  <a:cubicBezTo>
                    <a:pt x="23" y="32"/>
                    <a:pt x="23" y="31"/>
                    <a:pt x="24" y="31"/>
                  </a:cubicBezTo>
                  <a:cubicBezTo>
                    <a:pt x="18" y="31"/>
                    <a:pt x="18" y="31"/>
                    <a:pt x="18" y="31"/>
                  </a:cubicBezTo>
                  <a:cubicBezTo>
                    <a:pt x="18" y="26"/>
                    <a:pt x="18" y="22"/>
                    <a:pt x="19" y="19"/>
                  </a:cubicBezTo>
                  <a:cubicBezTo>
                    <a:pt x="23" y="18"/>
                    <a:pt x="27" y="17"/>
                    <a:pt x="31" y="17"/>
                  </a:cubicBezTo>
                  <a:cubicBezTo>
                    <a:pt x="31" y="21"/>
                    <a:pt x="31" y="21"/>
                    <a:pt x="31" y="21"/>
                  </a:cubicBezTo>
                  <a:cubicBezTo>
                    <a:pt x="32" y="21"/>
                    <a:pt x="32" y="20"/>
                    <a:pt x="33" y="20"/>
                  </a:cubicBezTo>
                  <a:cubicBezTo>
                    <a:pt x="33" y="17"/>
                    <a:pt x="33" y="17"/>
                    <a:pt x="33" y="17"/>
                  </a:cubicBezTo>
                  <a:cubicBezTo>
                    <a:pt x="37" y="17"/>
                    <a:pt x="41" y="18"/>
                    <a:pt x="45" y="19"/>
                  </a:cubicBezTo>
                  <a:cubicBezTo>
                    <a:pt x="45" y="19"/>
                    <a:pt x="45" y="19"/>
                    <a:pt x="45" y="20"/>
                  </a:cubicBezTo>
                  <a:cubicBezTo>
                    <a:pt x="46" y="20"/>
                    <a:pt x="47" y="20"/>
                    <a:pt x="48" y="21"/>
                  </a:cubicBezTo>
                  <a:cubicBezTo>
                    <a:pt x="47" y="20"/>
                    <a:pt x="47" y="20"/>
                    <a:pt x="47" y="19"/>
                  </a:cubicBezTo>
                  <a:cubicBezTo>
                    <a:pt x="55" y="22"/>
                    <a:pt x="60" y="26"/>
                    <a:pt x="61" y="31"/>
                  </a:cubicBezTo>
                  <a:cubicBezTo>
                    <a:pt x="56" y="31"/>
                    <a:pt x="56" y="31"/>
                    <a:pt x="56" y="31"/>
                  </a:cubicBezTo>
                  <a:cubicBezTo>
                    <a:pt x="56" y="31"/>
                    <a:pt x="56" y="32"/>
                    <a:pt x="56" y="33"/>
                  </a:cubicBezTo>
                  <a:cubicBezTo>
                    <a:pt x="61" y="33"/>
                    <a:pt x="61" y="33"/>
                    <a:pt x="61" y="33"/>
                  </a:cubicBezTo>
                  <a:cubicBezTo>
                    <a:pt x="61" y="35"/>
                    <a:pt x="59" y="38"/>
                    <a:pt x="56" y="40"/>
                  </a:cubicBezTo>
                  <a:cubicBezTo>
                    <a:pt x="56" y="41"/>
                    <a:pt x="55" y="42"/>
                    <a:pt x="55" y="43"/>
                  </a:cubicBezTo>
                  <a:cubicBezTo>
                    <a:pt x="57" y="41"/>
                    <a:pt x="59" y="40"/>
                    <a:pt x="60" y="39"/>
                  </a:cubicBezTo>
                  <a:cubicBezTo>
                    <a:pt x="60" y="40"/>
                    <a:pt x="59" y="42"/>
                    <a:pt x="58" y="44"/>
                  </a:cubicBezTo>
                  <a:cubicBezTo>
                    <a:pt x="59" y="44"/>
                    <a:pt x="60" y="45"/>
                    <a:pt x="60" y="45"/>
                  </a:cubicBezTo>
                  <a:cubicBezTo>
                    <a:pt x="61" y="46"/>
                    <a:pt x="61" y="46"/>
                    <a:pt x="61" y="46"/>
                  </a:cubicBezTo>
                  <a:cubicBezTo>
                    <a:pt x="63" y="41"/>
                    <a:pt x="64" y="37"/>
                    <a:pt x="64" y="32"/>
                  </a:cubicBezTo>
                  <a:cubicBezTo>
                    <a:pt x="64" y="14"/>
                    <a:pt x="50" y="0"/>
                    <a:pt x="32" y="0"/>
                  </a:cubicBezTo>
                  <a:cubicBezTo>
                    <a:pt x="15" y="0"/>
                    <a:pt x="0" y="14"/>
                    <a:pt x="0" y="32"/>
                  </a:cubicBezTo>
                  <a:cubicBezTo>
                    <a:pt x="0" y="49"/>
                    <a:pt x="15" y="63"/>
                    <a:pt x="32" y="63"/>
                  </a:cubicBezTo>
                  <a:cubicBezTo>
                    <a:pt x="39" y="63"/>
                    <a:pt x="46" y="61"/>
                    <a:pt x="51" y="57"/>
                  </a:cubicBezTo>
                  <a:cubicBezTo>
                    <a:pt x="50" y="56"/>
                    <a:pt x="50" y="56"/>
                    <a:pt x="50" y="56"/>
                  </a:cubicBezTo>
                  <a:cubicBezTo>
                    <a:pt x="49" y="56"/>
                    <a:pt x="49" y="55"/>
                    <a:pt x="49" y="55"/>
                  </a:cubicBezTo>
                  <a:close/>
                  <a:moveTo>
                    <a:pt x="60" y="24"/>
                  </a:moveTo>
                  <a:cubicBezTo>
                    <a:pt x="57" y="21"/>
                    <a:pt x="53" y="19"/>
                    <a:pt x="47" y="17"/>
                  </a:cubicBezTo>
                  <a:cubicBezTo>
                    <a:pt x="45" y="11"/>
                    <a:pt x="42" y="6"/>
                    <a:pt x="39" y="4"/>
                  </a:cubicBezTo>
                  <a:cubicBezTo>
                    <a:pt x="50" y="6"/>
                    <a:pt x="58" y="14"/>
                    <a:pt x="60" y="24"/>
                  </a:cubicBezTo>
                  <a:close/>
                  <a:moveTo>
                    <a:pt x="33" y="3"/>
                  </a:moveTo>
                  <a:cubicBezTo>
                    <a:pt x="38" y="3"/>
                    <a:pt x="42" y="9"/>
                    <a:pt x="44" y="16"/>
                  </a:cubicBezTo>
                  <a:cubicBezTo>
                    <a:pt x="41" y="16"/>
                    <a:pt x="37" y="15"/>
                    <a:pt x="33" y="15"/>
                  </a:cubicBezTo>
                  <a:lnTo>
                    <a:pt x="33" y="3"/>
                  </a:lnTo>
                  <a:close/>
                  <a:moveTo>
                    <a:pt x="31" y="3"/>
                  </a:moveTo>
                  <a:cubicBezTo>
                    <a:pt x="31" y="15"/>
                    <a:pt x="31" y="15"/>
                    <a:pt x="31" y="15"/>
                  </a:cubicBezTo>
                  <a:cubicBezTo>
                    <a:pt x="27" y="15"/>
                    <a:pt x="23" y="16"/>
                    <a:pt x="20" y="16"/>
                  </a:cubicBezTo>
                  <a:cubicBezTo>
                    <a:pt x="22" y="9"/>
                    <a:pt x="26" y="3"/>
                    <a:pt x="31" y="3"/>
                  </a:cubicBezTo>
                  <a:close/>
                  <a:moveTo>
                    <a:pt x="25" y="4"/>
                  </a:moveTo>
                  <a:cubicBezTo>
                    <a:pt x="22" y="6"/>
                    <a:pt x="19" y="11"/>
                    <a:pt x="18" y="17"/>
                  </a:cubicBezTo>
                  <a:cubicBezTo>
                    <a:pt x="12" y="19"/>
                    <a:pt x="7" y="21"/>
                    <a:pt x="4" y="24"/>
                  </a:cubicBezTo>
                  <a:cubicBezTo>
                    <a:pt x="7" y="14"/>
                    <a:pt x="15" y="6"/>
                    <a:pt x="25" y="4"/>
                  </a:cubicBezTo>
                  <a:close/>
                  <a:moveTo>
                    <a:pt x="17" y="19"/>
                  </a:moveTo>
                  <a:cubicBezTo>
                    <a:pt x="16" y="23"/>
                    <a:pt x="16" y="27"/>
                    <a:pt x="16" y="31"/>
                  </a:cubicBezTo>
                  <a:cubicBezTo>
                    <a:pt x="3" y="31"/>
                    <a:pt x="3" y="31"/>
                    <a:pt x="3" y="31"/>
                  </a:cubicBezTo>
                  <a:cubicBezTo>
                    <a:pt x="4" y="26"/>
                    <a:pt x="9" y="22"/>
                    <a:pt x="17" y="19"/>
                  </a:cubicBezTo>
                  <a:close/>
                  <a:moveTo>
                    <a:pt x="16" y="33"/>
                  </a:moveTo>
                  <a:cubicBezTo>
                    <a:pt x="16" y="37"/>
                    <a:pt x="16" y="40"/>
                    <a:pt x="17" y="44"/>
                  </a:cubicBezTo>
                  <a:cubicBezTo>
                    <a:pt x="9" y="41"/>
                    <a:pt x="4" y="37"/>
                    <a:pt x="3" y="33"/>
                  </a:cubicBezTo>
                  <a:lnTo>
                    <a:pt x="16" y="33"/>
                  </a:lnTo>
                  <a:close/>
                  <a:moveTo>
                    <a:pt x="4" y="39"/>
                  </a:moveTo>
                  <a:cubicBezTo>
                    <a:pt x="7" y="42"/>
                    <a:pt x="12" y="44"/>
                    <a:pt x="18" y="46"/>
                  </a:cubicBezTo>
                  <a:cubicBezTo>
                    <a:pt x="19" y="52"/>
                    <a:pt x="22" y="57"/>
                    <a:pt x="25" y="60"/>
                  </a:cubicBezTo>
                  <a:cubicBezTo>
                    <a:pt x="15" y="57"/>
                    <a:pt x="7" y="49"/>
                    <a:pt x="4" y="39"/>
                  </a:cubicBezTo>
                  <a:close/>
                </a:path>
              </a:pathLst>
            </a:custGeom>
            <a:solidFill>
              <a:srgbClr val="71BFEB">
                <a:alpha val="33000"/>
              </a:srgbClr>
            </a:solidFill>
            <a:ln>
              <a:noFill/>
            </a:ln>
          </p:spPr>
          <p:txBody>
            <a:bodyPr vert="horz" wrap="square" lIns="68580" tIns="34291" rIns="68580" bIns="34291"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350" b="0" i="0" u="none" strike="noStrike" kern="0" cap="none" spc="0" normalizeH="0" baseline="0" noProof="0" dirty="0">
                <a:ln>
                  <a:noFill/>
                </a:ln>
                <a:solidFill>
                  <a:prstClr val="black"/>
                </a:solidFill>
                <a:effectLst/>
                <a:uLnTx/>
                <a:uFillTx/>
                <a:latin typeface="印品黑体" panose="00000500000000000000" pitchFamily="2" charset="-122"/>
              </a:endParaRPr>
            </a:p>
          </p:txBody>
        </p:sp>
        <p:sp>
          <p:nvSpPr>
            <p:cNvPr id="130" name="Freeform 35"/>
            <p:cNvSpPr>
              <a:spLocks noEditPoints="1"/>
            </p:cNvSpPr>
            <p:nvPr/>
          </p:nvSpPr>
          <p:spPr bwMode="auto">
            <a:xfrm>
              <a:off x="4753" y="9011"/>
              <a:ext cx="282" cy="270"/>
            </a:xfrm>
            <a:custGeom>
              <a:avLst/>
              <a:gdLst>
                <a:gd name="T0" fmla="*/ 44 w 67"/>
                <a:gd name="T1" fmla="*/ 21 h 64"/>
                <a:gd name="T2" fmla="*/ 25 w 67"/>
                <a:gd name="T3" fmla="*/ 19 h 64"/>
                <a:gd name="T4" fmla="*/ 24 w 67"/>
                <a:gd name="T5" fmla="*/ 21 h 64"/>
                <a:gd name="T6" fmla="*/ 16 w 67"/>
                <a:gd name="T7" fmla="*/ 30 h 64"/>
                <a:gd name="T8" fmla="*/ 26 w 67"/>
                <a:gd name="T9" fmla="*/ 36 h 64"/>
                <a:gd name="T10" fmla="*/ 32 w 67"/>
                <a:gd name="T11" fmla="*/ 42 h 64"/>
                <a:gd name="T12" fmla="*/ 26 w 67"/>
                <a:gd name="T13" fmla="*/ 48 h 64"/>
                <a:gd name="T14" fmla="*/ 42 w 67"/>
                <a:gd name="T15" fmla="*/ 48 h 64"/>
                <a:gd name="T16" fmla="*/ 36 w 67"/>
                <a:gd name="T17" fmla="*/ 42 h 64"/>
                <a:gd name="T18" fmla="*/ 42 w 67"/>
                <a:gd name="T19" fmla="*/ 36 h 64"/>
                <a:gd name="T20" fmla="*/ 51 w 67"/>
                <a:gd name="T21" fmla="*/ 30 h 64"/>
                <a:gd name="T22" fmla="*/ 19 w 67"/>
                <a:gd name="T23" fmla="*/ 30 h 64"/>
                <a:gd name="T24" fmla="*/ 24 w 67"/>
                <a:gd name="T25" fmla="*/ 31 h 64"/>
                <a:gd name="T26" fmla="*/ 48 w 67"/>
                <a:gd name="T27" fmla="*/ 30 h 64"/>
                <a:gd name="T28" fmla="*/ 44 w 67"/>
                <a:gd name="T29" fmla="*/ 31 h 64"/>
                <a:gd name="T30" fmla="*/ 48 w 67"/>
                <a:gd name="T31" fmla="*/ 30 h 64"/>
                <a:gd name="T32" fmla="*/ 61 w 67"/>
                <a:gd name="T33" fmla="*/ 20 h 64"/>
                <a:gd name="T34" fmla="*/ 51 w 67"/>
                <a:gd name="T35" fmla="*/ 9 h 64"/>
                <a:gd name="T36" fmla="*/ 43 w 67"/>
                <a:gd name="T37" fmla="*/ 0 h 64"/>
                <a:gd name="T38" fmla="*/ 30 w 67"/>
                <a:gd name="T39" fmla="*/ 2 h 64"/>
                <a:gd name="T40" fmla="*/ 19 w 67"/>
                <a:gd name="T41" fmla="*/ 6 h 64"/>
                <a:gd name="T42" fmla="*/ 7 w 67"/>
                <a:gd name="T43" fmla="*/ 13 h 64"/>
                <a:gd name="T44" fmla="*/ 4 w 67"/>
                <a:gd name="T45" fmla="*/ 26 h 64"/>
                <a:gd name="T46" fmla="*/ 7 w 67"/>
                <a:gd name="T47" fmla="*/ 41 h 64"/>
                <a:gd name="T48" fmla="*/ 13 w 67"/>
                <a:gd name="T49" fmla="*/ 55 h 64"/>
                <a:gd name="T50" fmla="*/ 24 w 67"/>
                <a:gd name="T51" fmla="*/ 64 h 64"/>
                <a:gd name="T52" fmla="*/ 34 w 67"/>
                <a:gd name="T53" fmla="*/ 61 h 64"/>
                <a:gd name="T54" fmla="*/ 44 w 67"/>
                <a:gd name="T55" fmla="*/ 64 h 64"/>
                <a:gd name="T56" fmla="*/ 54 w 67"/>
                <a:gd name="T57" fmla="*/ 55 h 64"/>
                <a:gd name="T58" fmla="*/ 61 w 67"/>
                <a:gd name="T59" fmla="*/ 41 h 64"/>
                <a:gd name="T60" fmla="*/ 63 w 67"/>
                <a:gd name="T61" fmla="*/ 26 h 64"/>
                <a:gd name="T62" fmla="*/ 58 w 67"/>
                <a:gd name="T63" fmla="*/ 19 h 64"/>
                <a:gd name="T64" fmla="*/ 54 w 67"/>
                <a:gd name="T65" fmla="*/ 13 h 64"/>
                <a:gd name="T66" fmla="*/ 46 w 67"/>
                <a:gd name="T67" fmla="*/ 7 h 64"/>
                <a:gd name="T68" fmla="*/ 39 w 67"/>
                <a:gd name="T69" fmla="*/ 5 h 64"/>
                <a:gd name="T70" fmla="*/ 29 w 67"/>
                <a:gd name="T71" fmla="*/ 5 h 64"/>
                <a:gd name="T72" fmla="*/ 22 w 67"/>
                <a:gd name="T73" fmla="*/ 7 h 64"/>
                <a:gd name="T74" fmla="*/ 18 w 67"/>
                <a:gd name="T75" fmla="*/ 12 h 64"/>
                <a:gd name="T76" fmla="*/ 9 w 67"/>
                <a:gd name="T77" fmla="*/ 14 h 64"/>
                <a:gd name="T78" fmla="*/ 6 w 67"/>
                <a:gd name="T79" fmla="*/ 28 h 64"/>
                <a:gd name="T80" fmla="*/ 9 w 67"/>
                <a:gd name="T81" fmla="*/ 40 h 64"/>
                <a:gd name="T82" fmla="*/ 9 w 67"/>
                <a:gd name="T83" fmla="*/ 50 h 64"/>
                <a:gd name="T84" fmla="*/ 18 w 67"/>
                <a:gd name="T85" fmla="*/ 53 h 64"/>
                <a:gd name="T86" fmla="*/ 24 w 67"/>
                <a:gd name="T87" fmla="*/ 61 h 64"/>
                <a:gd name="T88" fmla="*/ 33 w 67"/>
                <a:gd name="T89" fmla="*/ 58 h 64"/>
                <a:gd name="T90" fmla="*/ 43 w 67"/>
                <a:gd name="T91" fmla="*/ 61 h 64"/>
                <a:gd name="T92" fmla="*/ 48 w 67"/>
                <a:gd name="T93" fmla="*/ 53 h 64"/>
                <a:gd name="T94" fmla="*/ 10 w 67"/>
                <a:gd name="T95" fmla="*/ 32 h 64"/>
                <a:gd name="T96" fmla="*/ 34 w 67"/>
                <a:gd name="T97" fmla="*/ 56 h 64"/>
                <a:gd name="T98" fmla="*/ 49 w 67"/>
                <a:gd name="T99" fmla="*/ 53 h 64"/>
                <a:gd name="T100" fmla="*/ 58 w 67"/>
                <a:gd name="T101" fmla="*/ 50 h 64"/>
                <a:gd name="T102" fmla="*/ 60 w 67"/>
                <a:gd name="T103" fmla="*/ 32 h 64"/>
                <a:gd name="T104" fmla="*/ 64 w 67"/>
                <a:gd name="T105" fmla="*/ 3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7" h="64">
                  <a:moveTo>
                    <a:pt x="51" y="23"/>
                  </a:moveTo>
                  <a:cubicBezTo>
                    <a:pt x="51" y="22"/>
                    <a:pt x="51" y="21"/>
                    <a:pt x="50" y="21"/>
                  </a:cubicBezTo>
                  <a:cubicBezTo>
                    <a:pt x="44" y="21"/>
                    <a:pt x="44" y="21"/>
                    <a:pt x="44" y="21"/>
                  </a:cubicBezTo>
                  <a:cubicBezTo>
                    <a:pt x="44" y="20"/>
                    <a:pt x="44" y="20"/>
                    <a:pt x="44" y="20"/>
                  </a:cubicBezTo>
                  <a:cubicBezTo>
                    <a:pt x="44" y="20"/>
                    <a:pt x="44" y="19"/>
                    <a:pt x="43" y="19"/>
                  </a:cubicBezTo>
                  <a:cubicBezTo>
                    <a:pt x="25" y="19"/>
                    <a:pt x="25" y="19"/>
                    <a:pt x="25" y="19"/>
                  </a:cubicBezTo>
                  <a:cubicBezTo>
                    <a:pt x="24" y="19"/>
                    <a:pt x="24" y="19"/>
                    <a:pt x="24" y="19"/>
                  </a:cubicBezTo>
                  <a:cubicBezTo>
                    <a:pt x="24" y="20"/>
                    <a:pt x="24" y="20"/>
                    <a:pt x="24" y="20"/>
                  </a:cubicBezTo>
                  <a:cubicBezTo>
                    <a:pt x="24" y="21"/>
                    <a:pt x="24" y="21"/>
                    <a:pt x="24" y="21"/>
                  </a:cubicBezTo>
                  <a:cubicBezTo>
                    <a:pt x="18" y="21"/>
                    <a:pt x="18" y="21"/>
                    <a:pt x="18" y="21"/>
                  </a:cubicBezTo>
                  <a:cubicBezTo>
                    <a:pt x="17" y="21"/>
                    <a:pt x="16" y="22"/>
                    <a:pt x="16" y="23"/>
                  </a:cubicBezTo>
                  <a:cubicBezTo>
                    <a:pt x="16" y="30"/>
                    <a:pt x="16" y="30"/>
                    <a:pt x="16" y="30"/>
                  </a:cubicBezTo>
                  <a:cubicBezTo>
                    <a:pt x="16" y="33"/>
                    <a:pt x="20" y="35"/>
                    <a:pt x="22" y="37"/>
                  </a:cubicBezTo>
                  <a:cubicBezTo>
                    <a:pt x="23" y="37"/>
                    <a:pt x="23" y="37"/>
                    <a:pt x="23" y="37"/>
                  </a:cubicBezTo>
                  <a:cubicBezTo>
                    <a:pt x="24" y="37"/>
                    <a:pt x="25" y="37"/>
                    <a:pt x="26" y="36"/>
                  </a:cubicBezTo>
                  <a:cubicBezTo>
                    <a:pt x="27" y="37"/>
                    <a:pt x="28" y="38"/>
                    <a:pt x="30" y="39"/>
                  </a:cubicBezTo>
                  <a:cubicBezTo>
                    <a:pt x="30" y="39"/>
                    <a:pt x="31" y="39"/>
                    <a:pt x="31" y="40"/>
                  </a:cubicBezTo>
                  <a:cubicBezTo>
                    <a:pt x="31" y="40"/>
                    <a:pt x="32" y="41"/>
                    <a:pt x="32" y="42"/>
                  </a:cubicBezTo>
                  <a:cubicBezTo>
                    <a:pt x="32" y="45"/>
                    <a:pt x="30" y="46"/>
                    <a:pt x="30" y="46"/>
                  </a:cubicBezTo>
                  <a:cubicBezTo>
                    <a:pt x="30" y="46"/>
                    <a:pt x="28" y="47"/>
                    <a:pt x="26" y="47"/>
                  </a:cubicBezTo>
                  <a:cubicBezTo>
                    <a:pt x="26" y="47"/>
                    <a:pt x="26" y="48"/>
                    <a:pt x="26" y="48"/>
                  </a:cubicBezTo>
                  <a:cubicBezTo>
                    <a:pt x="26" y="49"/>
                    <a:pt x="26" y="49"/>
                    <a:pt x="27" y="49"/>
                  </a:cubicBezTo>
                  <a:cubicBezTo>
                    <a:pt x="41" y="49"/>
                    <a:pt x="41" y="49"/>
                    <a:pt x="41" y="49"/>
                  </a:cubicBezTo>
                  <a:cubicBezTo>
                    <a:pt x="42" y="49"/>
                    <a:pt x="42" y="49"/>
                    <a:pt x="42" y="48"/>
                  </a:cubicBezTo>
                  <a:cubicBezTo>
                    <a:pt x="42" y="48"/>
                    <a:pt x="42" y="47"/>
                    <a:pt x="42" y="47"/>
                  </a:cubicBezTo>
                  <a:cubicBezTo>
                    <a:pt x="40" y="47"/>
                    <a:pt x="38" y="46"/>
                    <a:pt x="38" y="46"/>
                  </a:cubicBezTo>
                  <a:cubicBezTo>
                    <a:pt x="37" y="46"/>
                    <a:pt x="36" y="45"/>
                    <a:pt x="36" y="42"/>
                  </a:cubicBezTo>
                  <a:cubicBezTo>
                    <a:pt x="36" y="41"/>
                    <a:pt x="37" y="40"/>
                    <a:pt x="37" y="39"/>
                  </a:cubicBezTo>
                  <a:cubicBezTo>
                    <a:pt x="37" y="39"/>
                    <a:pt x="38" y="39"/>
                    <a:pt x="38" y="39"/>
                  </a:cubicBezTo>
                  <a:cubicBezTo>
                    <a:pt x="40" y="38"/>
                    <a:pt x="41" y="37"/>
                    <a:pt x="42" y="36"/>
                  </a:cubicBezTo>
                  <a:cubicBezTo>
                    <a:pt x="43" y="37"/>
                    <a:pt x="44" y="37"/>
                    <a:pt x="44" y="37"/>
                  </a:cubicBezTo>
                  <a:cubicBezTo>
                    <a:pt x="45" y="37"/>
                    <a:pt x="45" y="37"/>
                    <a:pt x="46" y="37"/>
                  </a:cubicBezTo>
                  <a:cubicBezTo>
                    <a:pt x="48" y="35"/>
                    <a:pt x="51" y="33"/>
                    <a:pt x="51" y="30"/>
                  </a:cubicBezTo>
                  <a:lnTo>
                    <a:pt x="51" y="23"/>
                  </a:lnTo>
                  <a:close/>
                  <a:moveTo>
                    <a:pt x="23" y="34"/>
                  </a:moveTo>
                  <a:cubicBezTo>
                    <a:pt x="19" y="31"/>
                    <a:pt x="19" y="30"/>
                    <a:pt x="19" y="30"/>
                  </a:cubicBezTo>
                  <a:cubicBezTo>
                    <a:pt x="19" y="24"/>
                    <a:pt x="19" y="24"/>
                    <a:pt x="19" y="24"/>
                  </a:cubicBezTo>
                  <a:cubicBezTo>
                    <a:pt x="24" y="24"/>
                    <a:pt x="24" y="24"/>
                    <a:pt x="24" y="24"/>
                  </a:cubicBezTo>
                  <a:cubicBezTo>
                    <a:pt x="24" y="31"/>
                    <a:pt x="24" y="31"/>
                    <a:pt x="24" y="31"/>
                  </a:cubicBezTo>
                  <a:cubicBezTo>
                    <a:pt x="24" y="32"/>
                    <a:pt x="24" y="33"/>
                    <a:pt x="24" y="33"/>
                  </a:cubicBezTo>
                  <a:cubicBezTo>
                    <a:pt x="24" y="34"/>
                    <a:pt x="24" y="34"/>
                    <a:pt x="23" y="34"/>
                  </a:cubicBezTo>
                  <a:close/>
                  <a:moveTo>
                    <a:pt x="48" y="30"/>
                  </a:moveTo>
                  <a:cubicBezTo>
                    <a:pt x="48" y="30"/>
                    <a:pt x="48" y="31"/>
                    <a:pt x="44" y="34"/>
                  </a:cubicBezTo>
                  <a:cubicBezTo>
                    <a:pt x="44" y="34"/>
                    <a:pt x="44" y="34"/>
                    <a:pt x="44" y="33"/>
                  </a:cubicBezTo>
                  <a:cubicBezTo>
                    <a:pt x="44" y="33"/>
                    <a:pt x="44" y="32"/>
                    <a:pt x="44" y="31"/>
                  </a:cubicBezTo>
                  <a:cubicBezTo>
                    <a:pt x="44" y="24"/>
                    <a:pt x="44" y="24"/>
                    <a:pt x="44" y="24"/>
                  </a:cubicBezTo>
                  <a:cubicBezTo>
                    <a:pt x="48" y="24"/>
                    <a:pt x="48" y="24"/>
                    <a:pt x="48" y="24"/>
                  </a:cubicBezTo>
                  <a:lnTo>
                    <a:pt x="48" y="30"/>
                  </a:lnTo>
                  <a:close/>
                  <a:moveTo>
                    <a:pt x="63" y="26"/>
                  </a:moveTo>
                  <a:cubicBezTo>
                    <a:pt x="62" y="25"/>
                    <a:pt x="61" y="24"/>
                    <a:pt x="61" y="24"/>
                  </a:cubicBezTo>
                  <a:cubicBezTo>
                    <a:pt x="61" y="23"/>
                    <a:pt x="61" y="21"/>
                    <a:pt x="61" y="20"/>
                  </a:cubicBezTo>
                  <a:cubicBezTo>
                    <a:pt x="62" y="17"/>
                    <a:pt x="62" y="15"/>
                    <a:pt x="61" y="13"/>
                  </a:cubicBezTo>
                  <a:cubicBezTo>
                    <a:pt x="59" y="11"/>
                    <a:pt x="57" y="10"/>
                    <a:pt x="54" y="10"/>
                  </a:cubicBezTo>
                  <a:cubicBezTo>
                    <a:pt x="53" y="10"/>
                    <a:pt x="51" y="10"/>
                    <a:pt x="51" y="9"/>
                  </a:cubicBezTo>
                  <a:cubicBezTo>
                    <a:pt x="50" y="9"/>
                    <a:pt x="49" y="7"/>
                    <a:pt x="49" y="6"/>
                  </a:cubicBezTo>
                  <a:cubicBezTo>
                    <a:pt x="48" y="4"/>
                    <a:pt x="47" y="1"/>
                    <a:pt x="44" y="1"/>
                  </a:cubicBezTo>
                  <a:cubicBezTo>
                    <a:pt x="44" y="0"/>
                    <a:pt x="43" y="0"/>
                    <a:pt x="43" y="0"/>
                  </a:cubicBezTo>
                  <a:cubicBezTo>
                    <a:pt x="41" y="0"/>
                    <a:pt x="39" y="1"/>
                    <a:pt x="37" y="2"/>
                  </a:cubicBezTo>
                  <a:cubicBezTo>
                    <a:pt x="36" y="3"/>
                    <a:pt x="35" y="4"/>
                    <a:pt x="34" y="4"/>
                  </a:cubicBezTo>
                  <a:cubicBezTo>
                    <a:pt x="33" y="4"/>
                    <a:pt x="32" y="3"/>
                    <a:pt x="30" y="2"/>
                  </a:cubicBezTo>
                  <a:cubicBezTo>
                    <a:pt x="29" y="1"/>
                    <a:pt x="27" y="0"/>
                    <a:pt x="25" y="0"/>
                  </a:cubicBezTo>
                  <a:cubicBezTo>
                    <a:pt x="25" y="0"/>
                    <a:pt x="24" y="0"/>
                    <a:pt x="24" y="1"/>
                  </a:cubicBezTo>
                  <a:cubicBezTo>
                    <a:pt x="21" y="1"/>
                    <a:pt x="20" y="4"/>
                    <a:pt x="19" y="6"/>
                  </a:cubicBezTo>
                  <a:cubicBezTo>
                    <a:pt x="18" y="7"/>
                    <a:pt x="18" y="9"/>
                    <a:pt x="17" y="9"/>
                  </a:cubicBezTo>
                  <a:cubicBezTo>
                    <a:pt x="16" y="10"/>
                    <a:pt x="15" y="10"/>
                    <a:pt x="13" y="10"/>
                  </a:cubicBezTo>
                  <a:cubicBezTo>
                    <a:pt x="11" y="10"/>
                    <a:pt x="8" y="11"/>
                    <a:pt x="7" y="13"/>
                  </a:cubicBezTo>
                  <a:cubicBezTo>
                    <a:pt x="5" y="15"/>
                    <a:pt x="6" y="17"/>
                    <a:pt x="6" y="20"/>
                  </a:cubicBezTo>
                  <a:cubicBezTo>
                    <a:pt x="7" y="21"/>
                    <a:pt x="7" y="23"/>
                    <a:pt x="7" y="24"/>
                  </a:cubicBezTo>
                  <a:cubicBezTo>
                    <a:pt x="7" y="24"/>
                    <a:pt x="5" y="25"/>
                    <a:pt x="4" y="26"/>
                  </a:cubicBezTo>
                  <a:cubicBezTo>
                    <a:pt x="3" y="28"/>
                    <a:pt x="0" y="30"/>
                    <a:pt x="0" y="32"/>
                  </a:cubicBezTo>
                  <a:cubicBezTo>
                    <a:pt x="0" y="35"/>
                    <a:pt x="3" y="37"/>
                    <a:pt x="4" y="38"/>
                  </a:cubicBezTo>
                  <a:cubicBezTo>
                    <a:pt x="5" y="39"/>
                    <a:pt x="7" y="40"/>
                    <a:pt x="7" y="41"/>
                  </a:cubicBezTo>
                  <a:cubicBezTo>
                    <a:pt x="7" y="42"/>
                    <a:pt x="7" y="44"/>
                    <a:pt x="6" y="45"/>
                  </a:cubicBezTo>
                  <a:cubicBezTo>
                    <a:pt x="6" y="47"/>
                    <a:pt x="5" y="50"/>
                    <a:pt x="7" y="52"/>
                  </a:cubicBezTo>
                  <a:cubicBezTo>
                    <a:pt x="8" y="54"/>
                    <a:pt x="11" y="54"/>
                    <a:pt x="13" y="55"/>
                  </a:cubicBezTo>
                  <a:cubicBezTo>
                    <a:pt x="15" y="55"/>
                    <a:pt x="16" y="55"/>
                    <a:pt x="17" y="55"/>
                  </a:cubicBezTo>
                  <a:cubicBezTo>
                    <a:pt x="18" y="56"/>
                    <a:pt x="18" y="57"/>
                    <a:pt x="19" y="59"/>
                  </a:cubicBezTo>
                  <a:cubicBezTo>
                    <a:pt x="20" y="61"/>
                    <a:pt x="21" y="63"/>
                    <a:pt x="24" y="64"/>
                  </a:cubicBezTo>
                  <a:cubicBezTo>
                    <a:pt x="24" y="64"/>
                    <a:pt x="25" y="64"/>
                    <a:pt x="25" y="64"/>
                  </a:cubicBezTo>
                  <a:cubicBezTo>
                    <a:pt x="27" y="64"/>
                    <a:pt x="29" y="63"/>
                    <a:pt x="30" y="62"/>
                  </a:cubicBezTo>
                  <a:cubicBezTo>
                    <a:pt x="32" y="62"/>
                    <a:pt x="33" y="61"/>
                    <a:pt x="34" y="61"/>
                  </a:cubicBezTo>
                  <a:cubicBezTo>
                    <a:pt x="35" y="61"/>
                    <a:pt x="36" y="62"/>
                    <a:pt x="37" y="62"/>
                  </a:cubicBezTo>
                  <a:cubicBezTo>
                    <a:pt x="39" y="63"/>
                    <a:pt x="41" y="64"/>
                    <a:pt x="43" y="64"/>
                  </a:cubicBezTo>
                  <a:cubicBezTo>
                    <a:pt x="43" y="64"/>
                    <a:pt x="44" y="64"/>
                    <a:pt x="44" y="64"/>
                  </a:cubicBezTo>
                  <a:cubicBezTo>
                    <a:pt x="47" y="63"/>
                    <a:pt x="48" y="61"/>
                    <a:pt x="49" y="59"/>
                  </a:cubicBezTo>
                  <a:cubicBezTo>
                    <a:pt x="49" y="57"/>
                    <a:pt x="50" y="56"/>
                    <a:pt x="51" y="55"/>
                  </a:cubicBezTo>
                  <a:cubicBezTo>
                    <a:pt x="51" y="55"/>
                    <a:pt x="53" y="55"/>
                    <a:pt x="54" y="55"/>
                  </a:cubicBezTo>
                  <a:cubicBezTo>
                    <a:pt x="57" y="54"/>
                    <a:pt x="59" y="54"/>
                    <a:pt x="61" y="52"/>
                  </a:cubicBezTo>
                  <a:cubicBezTo>
                    <a:pt x="62" y="50"/>
                    <a:pt x="62" y="47"/>
                    <a:pt x="61" y="45"/>
                  </a:cubicBezTo>
                  <a:cubicBezTo>
                    <a:pt x="61" y="44"/>
                    <a:pt x="61" y="42"/>
                    <a:pt x="61" y="41"/>
                  </a:cubicBezTo>
                  <a:cubicBezTo>
                    <a:pt x="61" y="40"/>
                    <a:pt x="62" y="39"/>
                    <a:pt x="63" y="38"/>
                  </a:cubicBezTo>
                  <a:cubicBezTo>
                    <a:pt x="65" y="37"/>
                    <a:pt x="67" y="35"/>
                    <a:pt x="67" y="32"/>
                  </a:cubicBezTo>
                  <a:cubicBezTo>
                    <a:pt x="67" y="30"/>
                    <a:pt x="65" y="28"/>
                    <a:pt x="63" y="26"/>
                  </a:cubicBezTo>
                  <a:close/>
                  <a:moveTo>
                    <a:pt x="54" y="13"/>
                  </a:moveTo>
                  <a:cubicBezTo>
                    <a:pt x="56" y="13"/>
                    <a:pt x="58" y="13"/>
                    <a:pt x="58" y="14"/>
                  </a:cubicBezTo>
                  <a:cubicBezTo>
                    <a:pt x="59" y="15"/>
                    <a:pt x="59" y="17"/>
                    <a:pt x="58" y="19"/>
                  </a:cubicBezTo>
                  <a:cubicBezTo>
                    <a:pt x="58" y="21"/>
                    <a:pt x="58" y="22"/>
                    <a:pt x="58" y="24"/>
                  </a:cubicBezTo>
                  <a:cubicBezTo>
                    <a:pt x="56" y="19"/>
                    <a:pt x="53" y="15"/>
                    <a:pt x="49" y="12"/>
                  </a:cubicBezTo>
                  <a:cubicBezTo>
                    <a:pt x="51" y="13"/>
                    <a:pt x="52" y="13"/>
                    <a:pt x="54" y="13"/>
                  </a:cubicBezTo>
                  <a:close/>
                  <a:moveTo>
                    <a:pt x="39" y="5"/>
                  </a:moveTo>
                  <a:cubicBezTo>
                    <a:pt x="41" y="4"/>
                    <a:pt x="42" y="3"/>
                    <a:pt x="43" y="3"/>
                  </a:cubicBezTo>
                  <a:cubicBezTo>
                    <a:pt x="44" y="4"/>
                    <a:pt x="45" y="6"/>
                    <a:pt x="46" y="7"/>
                  </a:cubicBezTo>
                  <a:cubicBezTo>
                    <a:pt x="47" y="9"/>
                    <a:pt x="47" y="10"/>
                    <a:pt x="48" y="11"/>
                  </a:cubicBezTo>
                  <a:cubicBezTo>
                    <a:pt x="44" y="8"/>
                    <a:pt x="40" y="7"/>
                    <a:pt x="35" y="7"/>
                  </a:cubicBezTo>
                  <a:cubicBezTo>
                    <a:pt x="36" y="6"/>
                    <a:pt x="38" y="6"/>
                    <a:pt x="39" y="5"/>
                  </a:cubicBezTo>
                  <a:close/>
                  <a:moveTo>
                    <a:pt x="22" y="7"/>
                  </a:moveTo>
                  <a:cubicBezTo>
                    <a:pt x="22" y="6"/>
                    <a:pt x="23" y="4"/>
                    <a:pt x="24" y="3"/>
                  </a:cubicBezTo>
                  <a:cubicBezTo>
                    <a:pt x="26" y="3"/>
                    <a:pt x="27" y="4"/>
                    <a:pt x="29" y="5"/>
                  </a:cubicBezTo>
                  <a:cubicBezTo>
                    <a:pt x="30" y="6"/>
                    <a:pt x="32" y="6"/>
                    <a:pt x="33" y="7"/>
                  </a:cubicBezTo>
                  <a:cubicBezTo>
                    <a:pt x="28" y="7"/>
                    <a:pt x="23" y="8"/>
                    <a:pt x="19" y="11"/>
                  </a:cubicBezTo>
                  <a:cubicBezTo>
                    <a:pt x="20" y="10"/>
                    <a:pt x="21" y="9"/>
                    <a:pt x="22" y="7"/>
                  </a:cubicBezTo>
                  <a:close/>
                  <a:moveTo>
                    <a:pt x="9" y="14"/>
                  </a:moveTo>
                  <a:cubicBezTo>
                    <a:pt x="10" y="13"/>
                    <a:pt x="12" y="13"/>
                    <a:pt x="14" y="13"/>
                  </a:cubicBezTo>
                  <a:cubicBezTo>
                    <a:pt x="15" y="13"/>
                    <a:pt x="17" y="13"/>
                    <a:pt x="18" y="12"/>
                  </a:cubicBezTo>
                  <a:cubicBezTo>
                    <a:pt x="14" y="15"/>
                    <a:pt x="11" y="19"/>
                    <a:pt x="10" y="24"/>
                  </a:cubicBezTo>
                  <a:cubicBezTo>
                    <a:pt x="10" y="22"/>
                    <a:pt x="10" y="21"/>
                    <a:pt x="9" y="19"/>
                  </a:cubicBezTo>
                  <a:cubicBezTo>
                    <a:pt x="9" y="17"/>
                    <a:pt x="9" y="15"/>
                    <a:pt x="9" y="14"/>
                  </a:cubicBezTo>
                  <a:close/>
                  <a:moveTo>
                    <a:pt x="6" y="36"/>
                  </a:moveTo>
                  <a:cubicBezTo>
                    <a:pt x="5" y="35"/>
                    <a:pt x="3" y="34"/>
                    <a:pt x="3" y="32"/>
                  </a:cubicBezTo>
                  <a:cubicBezTo>
                    <a:pt x="3" y="31"/>
                    <a:pt x="5" y="30"/>
                    <a:pt x="6" y="28"/>
                  </a:cubicBezTo>
                  <a:cubicBezTo>
                    <a:pt x="8" y="27"/>
                    <a:pt x="9" y="26"/>
                    <a:pt x="9" y="25"/>
                  </a:cubicBezTo>
                  <a:cubicBezTo>
                    <a:pt x="9" y="27"/>
                    <a:pt x="8" y="30"/>
                    <a:pt x="8" y="32"/>
                  </a:cubicBezTo>
                  <a:cubicBezTo>
                    <a:pt x="8" y="35"/>
                    <a:pt x="9" y="37"/>
                    <a:pt x="9" y="40"/>
                  </a:cubicBezTo>
                  <a:cubicBezTo>
                    <a:pt x="9" y="38"/>
                    <a:pt x="8" y="37"/>
                    <a:pt x="6" y="36"/>
                  </a:cubicBezTo>
                  <a:close/>
                  <a:moveTo>
                    <a:pt x="14" y="52"/>
                  </a:moveTo>
                  <a:cubicBezTo>
                    <a:pt x="12" y="51"/>
                    <a:pt x="10" y="51"/>
                    <a:pt x="9" y="50"/>
                  </a:cubicBezTo>
                  <a:cubicBezTo>
                    <a:pt x="9" y="49"/>
                    <a:pt x="9" y="47"/>
                    <a:pt x="9" y="46"/>
                  </a:cubicBezTo>
                  <a:cubicBezTo>
                    <a:pt x="10" y="44"/>
                    <a:pt x="10" y="42"/>
                    <a:pt x="10" y="41"/>
                  </a:cubicBezTo>
                  <a:cubicBezTo>
                    <a:pt x="11" y="46"/>
                    <a:pt x="14" y="50"/>
                    <a:pt x="18" y="53"/>
                  </a:cubicBezTo>
                  <a:cubicBezTo>
                    <a:pt x="17" y="52"/>
                    <a:pt x="15" y="52"/>
                    <a:pt x="14" y="52"/>
                  </a:cubicBezTo>
                  <a:close/>
                  <a:moveTo>
                    <a:pt x="29" y="60"/>
                  </a:moveTo>
                  <a:cubicBezTo>
                    <a:pt x="27" y="61"/>
                    <a:pt x="26" y="62"/>
                    <a:pt x="24" y="61"/>
                  </a:cubicBezTo>
                  <a:cubicBezTo>
                    <a:pt x="23" y="61"/>
                    <a:pt x="22" y="59"/>
                    <a:pt x="22" y="57"/>
                  </a:cubicBezTo>
                  <a:cubicBezTo>
                    <a:pt x="21" y="56"/>
                    <a:pt x="20" y="54"/>
                    <a:pt x="19" y="53"/>
                  </a:cubicBezTo>
                  <a:cubicBezTo>
                    <a:pt x="23" y="56"/>
                    <a:pt x="28" y="58"/>
                    <a:pt x="33" y="58"/>
                  </a:cubicBezTo>
                  <a:cubicBezTo>
                    <a:pt x="32" y="58"/>
                    <a:pt x="30" y="59"/>
                    <a:pt x="29" y="60"/>
                  </a:cubicBezTo>
                  <a:close/>
                  <a:moveTo>
                    <a:pt x="46" y="57"/>
                  </a:moveTo>
                  <a:cubicBezTo>
                    <a:pt x="45" y="59"/>
                    <a:pt x="44" y="61"/>
                    <a:pt x="43" y="61"/>
                  </a:cubicBezTo>
                  <a:cubicBezTo>
                    <a:pt x="42" y="62"/>
                    <a:pt x="41" y="61"/>
                    <a:pt x="39" y="60"/>
                  </a:cubicBezTo>
                  <a:cubicBezTo>
                    <a:pt x="37" y="59"/>
                    <a:pt x="36" y="58"/>
                    <a:pt x="35" y="58"/>
                  </a:cubicBezTo>
                  <a:cubicBezTo>
                    <a:pt x="40" y="58"/>
                    <a:pt x="44" y="56"/>
                    <a:pt x="48" y="53"/>
                  </a:cubicBezTo>
                  <a:cubicBezTo>
                    <a:pt x="47" y="54"/>
                    <a:pt x="47" y="56"/>
                    <a:pt x="46" y="57"/>
                  </a:cubicBezTo>
                  <a:close/>
                  <a:moveTo>
                    <a:pt x="34" y="56"/>
                  </a:moveTo>
                  <a:cubicBezTo>
                    <a:pt x="21" y="56"/>
                    <a:pt x="10" y="45"/>
                    <a:pt x="10" y="32"/>
                  </a:cubicBezTo>
                  <a:cubicBezTo>
                    <a:pt x="10" y="19"/>
                    <a:pt x="21" y="9"/>
                    <a:pt x="34" y="9"/>
                  </a:cubicBezTo>
                  <a:cubicBezTo>
                    <a:pt x="47" y="9"/>
                    <a:pt x="58" y="19"/>
                    <a:pt x="58" y="32"/>
                  </a:cubicBezTo>
                  <a:cubicBezTo>
                    <a:pt x="58" y="45"/>
                    <a:pt x="47" y="56"/>
                    <a:pt x="34" y="56"/>
                  </a:cubicBezTo>
                  <a:close/>
                  <a:moveTo>
                    <a:pt x="58" y="50"/>
                  </a:moveTo>
                  <a:cubicBezTo>
                    <a:pt x="58" y="51"/>
                    <a:pt x="56" y="51"/>
                    <a:pt x="54" y="52"/>
                  </a:cubicBezTo>
                  <a:cubicBezTo>
                    <a:pt x="52" y="52"/>
                    <a:pt x="51" y="52"/>
                    <a:pt x="49" y="53"/>
                  </a:cubicBezTo>
                  <a:cubicBezTo>
                    <a:pt x="53" y="50"/>
                    <a:pt x="56" y="46"/>
                    <a:pt x="58" y="41"/>
                  </a:cubicBezTo>
                  <a:cubicBezTo>
                    <a:pt x="58" y="42"/>
                    <a:pt x="58" y="44"/>
                    <a:pt x="58" y="46"/>
                  </a:cubicBezTo>
                  <a:cubicBezTo>
                    <a:pt x="59" y="47"/>
                    <a:pt x="59" y="49"/>
                    <a:pt x="58" y="50"/>
                  </a:cubicBezTo>
                  <a:close/>
                  <a:moveTo>
                    <a:pt x="61" y="36"/>
                  </a:moveTo>
                  <a:cubicBezTo>
                    <a:pt x="60" y="37"/>
                    <a:pt x="59" y="38"/>
                    <a:pt x="58" y="40"/>
                  </a:cubicBezTo>
                  <a:cubicBezTo>
                    <a:pt x="59" y="37"/>
                    <a:pt x="60" y="35"/>
                    <a:pt x="60" y="32"/>
                  </a:cubicBezTo>
                  <a:cubicBezTo>
                    <a:pt x="60" y="30"/>
                    <a:pt x="59" y="27"/>
                    <a:pt x="58" y="25"/>
                  </a:cubicBezTo>
                  <a:cubicBezTo>
                    <a:pt x="59" y="26"/>
                    <a:pt x="60" y="27"/>
                    <a:pt x="61" y="28"/>
                  </a:cubicBezTo>
                  <a:cubicBezTo>
                    <a:pt x="63" y="30"/>
                    <a:pt x="64" y="31"/>
                    <a:pt x="64" y="32"/>
                  </a:cubicBezTo>
                  <a:cubicBezTo>
                    <a:pt x="64" y="34"/>
                    <a:pt x="63" y="35"/>
                    <a:pt x="61" y="36"/>
                  </a:cubicBezTo>
                  <a:close/>
                </a:path>
              </a:pathLst>
            </a:custGeom>
            <a:solidFill>
              <a:srgbClr val="71BFEB">
                <a:alpha val="33000"/>
              </a:srgbClr>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1" rIns="68580" bIns="34291"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350" b="0" i="0" u="none" strike="noStrike" kern="0" cap="none" spc="0" normalizeH="0" baseline="0" noProof="0" dirty="0">
                <a:ln>
                  <a:noFill/>
                </a:ln>
                <a:solidFill>
                  <a:prstClr val="black"/>
                </a:solidFill>
                <a:effectLst/>
                <a:uLnTx/>
                <a:uFillTx/>
                <a:latin typeface="印品黑体" panose="00000500000000000000" pitchFamily="2" charset="-122"/>
              </a:endParaRPr>
            </a:p>
          </p:txBody>
        </p:sp>
        <p:sp>
          <p:nvSpPr>
            <p:cNvPr id="131" name="Freeform 38"/>
            <p:cNvSpPr>
              <a:spLocks noEditPoints="1"/>
            </p:cNvSpPr>
            <p:nvPr/>
          </p:nvSpPr>
          <p:spPr bwMode="auto">
            <a:xfrm>
              <a:off x="6824" y="7944"/>
              <a:ext cx="356" cy="317"/>
            </a:xfrm>
            <a:custGeom>
              <a:avLst/>
              <a:gdLst>
                <a:gd name="T0" fmla="*/ 63 w 65"/>
                <a:gd name="T1" fmla="*/ 24 h 58"/>
                <a:gd name="T2" fmla="*/ 49 w 65"/>
                <a:gd name="T3" fmla="*/ 22 h 58"/>
                <a:gd name="T4" fmla="*/ 42 w 65"/>
                <a:gd name="T5" fmla="*/ 16 h 58"/>
                <a:gd name="T6" fmla="*/ 32 w 65"/>
                <a:gd name="T7" fmla="*/ 6 h 58"/>
                <a:gd name="T8" fmla="*/ 24 w 65"/>
                <a:gd name="T9" fmla="*/ 0 h 58"/>
                <a:gd name="T10" fmla="*/ 24 w 65"/>
                <a:gd name="T11" fmla="*/ 23 h 58"/>
                <a:gd name="T12" fmla="*/ 21 w 65"/>
                <a:gd name="T13" fmla="*/ 22 h 58"/>
                <a:gd name="T14" fmla="*/ 3 w 65"/>
                <a:gd name="T15" fmla="*/ 28 h 58"/>
                <a:gd name="T16" fmla="*/ 0 w 65"/>
                <a:gd name="T17" fmla="*/ 34 h 58"/>
                <a:gd name="T18" fmla="*/ 2 w 65"/>
                <a:gd name="T19" fmla="*/ 41 h 58"/>
                <a:gd name="T20" fmla="*/ 5 w 65"/>
                <a:gd name="T21" fmla="*/ 48 h 58"/>
                <a:gd name="T22" fmla="*/ 10 w 65"/>
                <a:gd name="T23" fmla="*/ 55 h 58"/>
                <a:gd name="T24" fmla="*/ 35 w 65"/>
                <a:gd name="T25" fmla="*/ 57 h 58"/>
                <a:gd name="T26" fmla="*/ 45 w 65"/>
                <a:gd name="T27" fmla="*/ 55 h 58"/>
                <a:gd name="T28" fmla="*/ 60 w 65"/>
                <a:gd name="T29" fmla="*/ 57 h 58"/>
                <a:gd name="T30" fmla="*/ 64 w 65"/>
                <a:gd name="T31" fmla="*/ 26 h 58"/>
                <a:gd name="T32" fmla="*/ 9 w 65"/>
                <a:gd name="T33" fmla="*/ 25 h 58"/>
                <a:gd name="T34" fmla="*/ 24 w 65"/>
                <a:gd name="T35" fmla="*/ 28 h 58"/>
                <a:gd name="T36" fmla="*/ 9 w 65"/>
                <a:gd name="T37" fmla="*/ 30 h 58"/>
                <a:gd name="T38" fmla="*/ 9 w 65"/>
                <a:gd name="T39" fmla="*/ 25 h 58"/>
                <a:gd name="T40" fmla="*/ 18 w 65"/>
                <a:gd name="T41" fmla="*/ 32 h 58"/>
                <a:gd name="T42" fmla="*/ 18 w 65"/>
                <a:gd name="T43" fmla="*/ 37 h 58"/>
                <a:gd name="T44" fmla="*/ 6 w 65"/>
                <a:gd name="T45" fmla="*/ 37 h 58"/>
                <a:gd name="T46" fmla="*/ 6 w 65"/>
                <a:gd name="T47" fmla="*/ 32 h 58"/>
                <a:gd name="T48" fmla="*/ 18 w 65"/>
                <a:gd name="T49" fmla="*/ 39 h 58"/>
                <a:gd name="T50" fmla="*/ 23 w 65"/>
                <a:gd name="T51" fmla="*/ 41 h 58"/>
                <a:gd name="T52" fmla="*/ 11 w 65"/>
                <a:gd name="T53" fmla="*/ 43 h 58"/>
                <a:gd name="T54" fmla="*/ 5 w 65"/>
                <a:gd name="T55" fmla="*/ 41 h 58"/>
                <a:gd name="T56" fmla="*/ 11 w 65"/>
                <a:gd name="T57" fmla="*/ 45 h 58"/>
                <a:gd name="T58" fmla="*/ 23 w 65"/>
                <a:gd name="T59" fmla="*/ 45 h 58"/>
                <a:gd name="T60" fmla="*/ 23 w 65"/>
                <a:gd name="T61" fmla="*/ 50 h 58"/>
                <a:gd name="T62" fmla="*/ 8 w 65"/>
                <a:gd name="T63" fmla="*/ 48 h 58"/>
                <a:gd name="T64" fmla="*/ 23 w 65"/>
                <a:gd name="T65" fmla="*/ 52 h 58"/>
                <a:gd name="T66" fmla="*/ 24 w 65"/>
                <a:gd name="T67" fmla="*/ 44 h 58"/>
                <a:gd name="T68" fmla="*/ 22 w 65"/>
                <a:gd name="T69" fmla="*/ 37 h 58"/>
                <a:gd name="T70" fmla="*/ 21 w 65"/>
                <a:gd name="T71" fmla="*/ 32 h 58"/>
                <a:gd name="T72" fmla="*/ 26 w 65"/>
                <a:gd name="T73" fmla="*/ 26 h 58"/>
                <a:gd name="T74" fmla="*/ 28 w 65"/>
                <a:gd name="T75" fmla="*/ 31 h 58"/>
                <a:gd name="T76" fmla="*/ 39 w 65"/>
                <a:gd name="T77" fmla="*/ 40 h 58"/>
                <a:gd name="T78" fmla="*/ 30 w 65"/>
                <a:gd name="T79" fmla="*/ 31 h 58"/>
                <a:gd name="T80" fmla="*/ 29 w 65"/>
                <a:gd name="T81" fmla="*/ 24 h 58"/>
                <a:gd name="T82" fmla="*/ 29 w 65"/>
                <a:gd name="T83" fmla="*/ 24 h 58"/>
                <a:gd name="T84" fmla="*/ 22 w 65"/>
                <a:gd name="T85" fmla="*/ 8 h 58"/>
                <a:gd name="T86" fmla="*/ 28 w 65"/>
                <a:gd name="T87" fmla="*/ 4 h 58"/>
                <a:gd name="T88" fmla="*/ 32 w 65"/>
                <a:gd name="T89" fmla="*/ 14 h 58"/>
                <a:gd name="T90" fmla="*/ 43 w 65"/>
                <a:gd name="T91" fmla="*/ 20 h 58"/>
                <a:gd name="T92" fmla="*/ 46 w 65"/>
                <a:gd name="T93" fmla="*/ 50 h 58"/>
                <a:gd name="T94" fmla="*/ 12 w 65"/>
                <a:gd name="T95" fmla="*/ 52 h 58"/>
                <a:gd name="T96" fmla="*/ 23 w 65"/>
                <a:gd name="T97" fmla="*/ 52 h 58"/>
                <a:gd name="T98" fmla="*/ 61 w 65"/>
                <a:gd name="T99" fmla="*/ 27 h 58"/>
                <a:gd name="T100" fmla="*/ 48 w 65"/>
                <a:gd name="T101" fmla="*/ 5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65" h="58">
                  <a:moveTo>
                    <a:pt x="64" y="24"/>
                  </a:moveTo>
                  <a:cubicBezTo>
                    <a:pt x="64" y="24"/>
                    <a:pt x="63" y="24"/>
                    <a:pt x="63" y="24"/>
                  </a:cubicBezTo>
                  <a:cubicBezTo>
                    <a:pt x="49" y="22"/>
                    <a:pt x="49" y="22"/>
                    <a:pt x="49" y="22"/>
                  </a:cubicBezTo>
                  <a:cubicBezTo>
                    <a:pt x="49" y="22"/>
                    <a:pt x="49" y="22"/>
                    <a:pt x="49" y="22"/>
                  </a:cubicBezTo>
                  <a:cubicBezTo>
                    <a:pt x="47" y="20"/>
                    <a:pt x="46" y="18"/>
                    <a:pt x="45" y="18"/>
                  </a:cubicBezTo>
                  <a:cubicBezTo>
                    <a:pt x="44" y="17"/>
                    <a:pt x="43" y="17"/>
                    <a:pt x="42" y="16"/>
                  </a:cubicBezTo>
                  <a:cubicBezTo>
                    <a:pt x="39" y="15"/>
                    <a:pt x="37" y="14"/>
                    <a:pt x="35" y="12"/>
                  </a:cubicBezTo>
                  <a:cubicBezTo>
                    <a:pt x="33" y="10"/>
                    <a:pt x="32" y="8"/>
                    <a:pt x="32" y="6"/>
                  </a:cubicBezTo>
                  <a:cubicBezTo>
                    <a:pt x="31" y="4"/>
                    <a:pt x="31" y="2"/>
                    <a:pt x="30" y="1"/>
                  </a:cubicBezTo>
                  <a:cubicBezTo>
                    <a:pt x="28" y="0"/>
                    <a:pt x="26" y="0"/>
                    <a:pt x="24" y="0"/>
                  </a:cubicBezTo>
                  <a:cubicBezTo>
                    <a:pt x="22" y="1"/>
                    <a:pt x="20" y="4"/>
                    <a:pt x="20" y="7"/>
                  </a:cubicBezTo>
                  <a:cubicBezTo>
                    <a:pt x="19" y="14"/>
                    <a:pt x="22" y="19"/>
                    <a:pt x="24" y="23"/>
                  </a:cubicBezTo>
                  <a:cubicBezTo>
                    <a:pt x="24" y="23"/>
                    <a:pt x="24" y="23"/>
                    <a:pt x="24" y="23"/>
                  </a:cubicBezTo>
                  <a:cubicBezTo>
                    <a:pt x="23" y="22"/>
                    <a:pt x="22" y="22"/>
                    <a:pt x="21" y="22"/>
                  </a:cubicBezTo>
                  <a:cubicBezTo>
                    <a:pt x="9" y="22"/>
                    <a:pt x="9" y="22"/>
                    <a:pt x="9" y="22"/>
                  </a:cubicBezTo>
                  <a:cubicBezTo>
                    <a:pt x="6" y="22"/>
                    <a:pt x="3" y="25"/>
                    <a:pt x="3" y="28"/>
                  </a:cubicBezTo>
                  <a:cubicBezTo>
                    <a:pt x="3" y="28"/>
                    <a:pt x="3" y="29"/>
                    <a:pt x="4" y="29"/>
                  </a:cubicBezTo>
                  <a:cubicBezTo>
                    <a:pt x="1" y="30"/>
                    <a:pt x="0" y="32"/>
                    <a:pt x="0" y="34"/>
                  </a:cubicBezTo>
                  <a:cubicBezTo>
                    <a:pt x="0" y="36"/>
                    <a:pt x="1" y="38"/>
                    <a:pt x="2" y="39"/>
                  </a:cubicBezTo>
                  <a:cubicBezTo>
                    <a:pt x="2" y="40"/>
                    <a:pt x="2" y="40"/>
                    <a:pt x="2" y="41"/>
                  </a:cubicBezTo>
                  <a:cubicBezTo>
                    <a:pt x="2" y="43"/>
                    <a:pt x="3" y="45"/>
                    <a:pt x="5" y="46"/>
                  </a:cubicBezTo>
                  <a:cubicBezTo>
                    <a:pt x="5" y="46"/>
                    <a:pt x="5" y="47"/>
                    <a:pt x="5" y="48"/>
                  </a:cubicBezTo>
                  <a:cubicBezTo>
                    <a:pt x="5" y="50"/>
                    <a:pt x="6" y="52"/>
                    <a:pt x="8" y="53"/>
                  </a:cubicBezTo>
                  <a:cubicBezTo>
                    <a:pt x="9" y="53"/>
                    <a:pt x="9" y="54"/>
                    <a:pt x="10" y="55"/>
                  </a:cubicBezTo>
                  <a:cubicBezTo>
                    <a:pt x="13" y="57"/>
                    <a:pt x="24" y="58"/>
                    <a:pt x="30" y="58"/>
                  </a:cubicBezTo>
                  <a:cubicBezTo>
                    <a:pt x="32" y="58"/>
                    <a:pt x="34" y="58"/>
                    <a:pt x="35" y="57"/>
                  </a:cubicBezTo>
                  <a:cubicBezTo>
                    <a:pt x="38" y="57"/>
                    <a:pt x="41" y="56"/>
                    <a:pt x="45" y="54"/>
                  </a:cubicBezTo>
                  <a:cubicBezTo>
                    <a:pt x="45" y="55"/>
                    <a:pt x="45" y="55"/>
                    <a:pt x="45" y="55"/>
                  </a:cubicBezTo>
                  <a:cubicBezTo>
                    <a:pt x="45" y="56"/>
                    <a:pt x="46" y="56"/>
                    <a:pt x="46" y="56"/>
                  </a:cubicBezTo>
                  <a:cubicBezTo>
                    <a:pt x="60" y="57"/>
                    <a:pt x="60" y="57"/>
                    <a:pt x="60" y="57"/>
                  </a:cubicBezTo>
                  <a:cubicBezTo>
                    <a:pt x="61" y="57"/>
                    <a:pt x="62" y="56"/>
                    <a:pt x="62" y="55"/>
                  </a:cubicBezTo>
                  <a:cubicBezTo>
                    <a:pt x="64" y="26"/>
                    <a:pt x="64" y="26"/>
                    <a:pt x="64" y="26"/>
                  </a:cubicBezTo>
                  <a:cubicBezTo>
                    <a:pt x="65" y="25"/>
                    <a:pt x="64" y="25"/>
                    <a:pt x="64" y="24"/>
                  </a:cubicBezTo>
                  <a:close/>
                  <a:moveTo>
                    <a:pt x="9" y="25"/>
                  </a:moveTo>
                  <a:cubicBezTo>
                    <a:pt x="21" y="25"/>
                    <a:pt x="21" y="25"/>
                    <a:pt x="21" y="25"/>
                  </a:cubicBezTo>
                  <a:cubicBezTo>
                    <a:pt x="23" y="25"/>
                    <a:pt x="24" y="26"/>
                    <a:pt x="24" y="28"/>
                  </a:cubicBezTo>
                  <a:cubicBezTo>
                    <a:pt x="24" y="29"/>
                    <a:pt x="23" y="30"/>
                    <a:pt x="21" y="30"/>
                  </a:cubicBezTo>
                  <a:cubicBezTo>
                    <a:pt x="9" y="30"/>
                    <a:pt x="9" y="30"/>
                    <a:pt x="9" y="30"/>
                  </a:cubicBezTo>
                  <a:cubicBezTo>
                    <a:pt x="8" y="30"/>
                    <a:pt x="6" y="29"/>
                    <a:pt x="6" y="28"/>
                  </a:cubicBezTo>
                  <a:cubicBezTo>
                    <a:pt x="6" y="26"/>
                    <a:pt x="8" y="25"/>
                    <a:pt x="9" y="25"/>
                  </a:cubicBezTo>
                  <a:close/>
                  <a:moveTo>
                    <a:pt x="6" y="32"/>
                  </a:moveTo>
                  <a:cubicBezTo>
                    <a:pt x="18" y="32"/>
                    <a:pt x="18" y="32"/>
                    <a:pt x="18" y="32"/>
                  </a:cubicBezTo>
                  <a:cubicBezTo>
                    <a:pt x="19" y="32"/>
                    <a:pt x="21" y="33"/>
                    <a:pt x="21" y="34"/>
                  </a:cubicBezTo>
                  <a:cubicBezTo>
                    <a:pt x="21" y="36"/>
                    <a:pt x="19" y="37"/>
                    <a:pt x="18" y="37"/>
                  </a:cubicBezTo>
                  <a:cubicBezTo>
                    <a:pt x="8" y="37"/>
                    <a:pt x="8" y="37"/>
                    <a:pt x="8" y="37"/>
                  </a:cubicBezTo>
                  <a:cubicBezTo>
                    <a:pt x="6" y="37"/>
                    <a:pt x="6" y="37"/>
                    <a:pt x="6" y="37"/>
                  </a:cubicBezTo>
                  <a:cubicBezTo>
                    <a:pt x="4" y="37"/>
                    <a:pt x="3" y="36"/>
                    <a:pt x="3" y="34"/>
                  </a:cubicBezTo>
                  <a:cubicBezTo>
                    <a:pt x="3" y="33"/>
                    <a:pt x="4" y="32"/>
                    <a:pt x="6" y="32"/>
                  </a:cubicBezTo>
                  <a:close/>
                  <a:moveTo>
                    <a:pt x="8" y="39"/>
                  </a:moveTo>
                  <a:cubicBezTo>
                    <a:pt x="18" y="39"/>
                    <a:pt x="18" y="39"/>
                    <a:pt x="18" y="39"/>
                  </a:cubicBezTo>
                  <a:cubicBezTo>
                    <a:pt x="20" y="39"/>
                    <a:pt x="20" y="39"/>
                    <a:pt x="20" y="39"/>
                  </a:cubicBezTo>
                  <a:cubicBezTo>
                    <a:pt x="22" y="39"/>
                    <a:pt x="23" y="40"/>
                    <a:pt x="23" y="41"/>
                  </a:cubicBezTo>
                  <a:cubicBezTo>
                    <a:pt x="23" y="42"/>
                    <a:pt x="22" y="43"/>
                    <a:pt x="20" y="43"/>
                  </a:cubicBezTo>
                  <a:cubicBezTo>
                    <a:pt x="11" y="43"/>
                    <a:pt x="11" y="43"/>
                    <a:pt x="11" y="43"/>
                  </a:cubicBezTo>
                  <a:cubicBezTo>
                    <a:pt x="8" y="43"/>
                    <a:pt x="8" y="43"/>
                    <a:pt x="8" y="43"/>
                  </a:cubicBezTo>
                  <a:cubicBezTo>
                    <a:pt x="6" y="43"/>
                    <a:pt x="5" y="42"/>
                    <a:pt x="5" y="41"/>
                  </a:cubicBezTo>
                  <a:cubicBezTo>
                    <a:pt x="5" y="40"/>
                    <a:pt x="6" y="39"/>
                    <a:pt x="8" y="39"/>
                  </a:cubicBezTo>
                  <a:close/>
                  <a:moveTo>
                    <a:pt x="11" y="45"/>
                  </a:moveTo>
                  <a:cubicBezTo>
                    <a:pt x="20" y="45"/>
                    <a:pt x="20" y="45"/>
                    <a:pt x="20" y="45"/>
                  </a:cubicBezTo>
                  <a:cubicBezTo>
                    <a:pt x="23" y="45"/>
                    <a:pt x="23" y="45"/>
                    <a:pt x="23" y="45"/>
                  </a:cubicBezTo>
                  <a:cubicBezTo>
                    <a:pt x="25" y="45"/>
                    <a:pt x="26" y="47"/>
                    <a:pt x="26" y="48"/>
                  </a:cubicBezTo>
                  <a:cubicBezTo>
                    <a:pt x="26" y="49"/>
                    <a:pt x="25" y="50"/>
                    <a:pt x="23" y="50"/>
                  </a:cubicBezTo>
                  <a:cubicBezTo>
                    <a:pt x="11" y="50"/>
                    <a:pt x="11" y="50"/>
                    <a:pt x="11" y="50"/>
                  </a:cubicBezTo>
                  <a:cubicBezTo>
                    <a:pt x="9" y="50"/>
                    <a:pt x="8" y="49"/>
                    <a:pt x="8" y="48"/>
                  </a:cubicBezTo>
                  <a:cubicBezTo>
                    <a:pt x="8" y="47"/>
                    <a:pt x="9" y="45"/>
                    <a:pt x="11" y="45"/>
                  </a:cubicBezTo>
                  <a:close/>
                  <a:moveTo>
                    <a:pt x="23" y="52"/>
                  </a:moveTo>
                  <a:cubicBezTo>
                    <a:pt x="26" y="52"/>
                    <a:pt x="28" y="50"/>
                    <a:pt x="28" y="48"/>
                  </a:cubicBezTo>
                  <a:cubicBezTo>
                    <a:pt x="28" y="46"/>
                    <a:pt x="26" y="44"/>
                    <a:pt x="24" y="44"/>
                  </a:cubicBezTo>
                  <a:cubicBezTo>
                    <a:pt x="25" y="43"/>
                    <a:pt x="25" y="42"/>
                    <a:pt x="25" y="41"/>
                  </a:cubicBezTo>
                  <a:cubicBezTo>
                    <a:pt x="25" y="39"/>
                    <a:pt x="24" y="38"/>
                    <a:pt x="22" y="37"/>
                  </a:cubicBezTo>
                  <a:cubicBezTo>
                    <a:pt x="22" y="36"/>
                    <a:pt x="23" y="35"/>
                    <a:pt x="23" y="34"/>
                  </a:cubicBezTo>
                  <a:cubicBezTo>
                    <a:pt x="23" y="33"/>
                    <a:pt x="22" y="33"/>
                    <a:pt x="21" y="32"/>
                  </a:cubicBezTo>
                  <a:cubicBezTo>
                    <a:pt x="24" y="32"/>
                    <a:pt x="26" y="30"/>
                    <a:pt x="26" y="28"/>
                  </a:cubicBezTo>
                  <a:cubicBezTo>
                    <a:pt x="26" y="27"/>
                    <a:pt x="26" y="26"/>
                    <a:pt x="26" y="26"/>
                  </a:cubicBezTo>
                  <a:cubicBezTo>
                    <a:pt x="27" y="25"/>
                    <a:pt x="27" y="25"/>
                    <a:pt x="27" y="25"/>
                  </a:cubicBezTo>
                  <a:cubicBezTo>
                    <a:pt x="28" y="27"/>
                    <a:pt x="28" y="29"/>
                    <a:pt x="28" y="31"/>
                  </a:cubicBezTo>
                  <a:cubicBezTo>
                    <a:pt x="29" y="38"/>
                    <a:pt x="37" y="41"/>
                    <a:pt x="37" y="41"/>
                  </a:cubicBezTo>
                  <a:cubicBezTo>
                    <a:pt x="38" y="41"/>
                    <a:pt x="38" y="41"/>
                    <a:pt x="39" y="40"/>
                  </a:cubicBezTo>
                  <a:cubicBezTo>
                    <a:pt x="39" y="40"/>
                    <a:pt x="38" y="39"/>
                    <a:pt x="38" y="39"/>
                  </a:cubicBezTo>
                  <a:cubicBezTo>
                    <a:pt x="38" y="39"/>
                    <a:pt x="31" y="37"/>
                    <a:pt x="30" y="31"/>
                  </a:cubicBezTo>
                  <a:cubicBezTo>
                    <a:pt x="30" y="28"/>
                    <a:pt x="29" y="24"/>
                    <a:pt x="29" y="24"/>
                  </a:cubicBezTo>
                  <a:cubicBezTo>
                    <a:pt x="29" y="24"/>
                    <a:pt x="29" y="24"/>
                    <a:pt x="29" y="24"/>
                  </a:cubicBezTo>
                  <a:cubicBezTo>
                    <a:pt x="29" y="24"/>
                    <a:pt x="29" y="24"/>
                    <a:pt x="29" y="24"/>
                  </a:cubicBezTo>
                  <a:cubicBezTo>
                    <a:pt x="29" y="24"/>
                    <a:pt x="29" y="24"/>
                    <a:pt x="29" y="24"/>
                  </a:cubicBezTo>
                  <a:cubicBezTo>
                    <a:pt x="29" y="24"/>
                    <a:pt x="29" y="24"/>
                    <a:pt x="29" y="23"/>
                  </a:cubicBezTo>
                  <a:cubicBezTo>
                    <a:pt x="29" y="23"/>
                    <a:pt x="21" y="16"/>
                    <a:pt x="22" y="8"/>
                  </a:cubicBezTo>
                  <a:cubicBezTo>
                    <a:pt x="23" y="5"/>
                    <a:pt x="24" y="4"/>
                    <a:pt x="25" y="3"/>
                  </a:cubicBezTo>
                  <a:cubicBezTo>
                    <a:pt x="26" y="3"/>
                    <a:pt x="27" y="3"/>
                    <a:pt x="28" y="4"/>
                  </a:cubicBezTo>
                  <a:cubicBezTo>
                    <a:pt x="28" y="4"/>
                    <a:pt x="29" y="5"/>
                    <a:pt x="29" y="7"/>
                  </a:cubicBezTo>
                  <a:cubicBezTo>
                    <a:pt x="30" y="9"/>
                    <a:pt x="31" y="11"/>
                    <a:pt x="32" y="14"/>
                  </a:cubicBezTo>
                  <a:cubicBezTo>
                    <a:pt x="35" y="17"/>
                    <a:pt x="38" y="18"/>
                    <a:pt x="40" y="19"/>
                  </a:cubicBezTo>
                  <a:cubicBezTo>
                    <a:pt x="41" y="19"/>
                    <a:pt x="42" y="20"/>
                    <a:pt x="43" y="20"/>
                  </a:cubicBezTo>
                  <a:cubicBezTo>
                    <a:pt x="44" y="21"/>
                    <a:pt x="47" y="25"/>
                    <a:pt x="48" y="26"/>
                  </a:cubicBezTo>
                  <a:cubicBezTo>
                    <a:pt x="46" y="50"/>
                    <a:pt x="46" y="50"/>
                    <a:pt x="46" y="50"/>
                  </a:cubicBezTo>
                  <a:cubicBezTo>
                    <a:pt x="43" y="52"/>
                    <a:pt x="39" y="54"/>
                    <a:pt x="34" y="54"/>
                  </a:cubicBezTo>
                  <a:cubicBezTo>
                    <a:pt x="27" y="55"/>
                    <a:pt x="14" y="54"/>
                    <a:pt x="12" y="52"/>
                  </a:cubicBezTo>
                  <a:cubicBezTo>
                    <a:pt x="12" y="52"/>
                    <a:pt x="12" y="52"/>
                    <a:pt x="12" y="52"/>
                  </a:cubicBezTo>
                  <a:lnTo>
                    <a:pt x="23" y="52"/>
                  </a:lnTo>
                  <a:close/>
                  <a:moveTo>
                    <a:pt x="50" y="26"/>
                  </a:moveTo>
                  <a:cubicBezTo>
                    <a:pt x="61" y="27"/>
                    <a:pt x="61" y="27"/>
                    <a:pt x="61" y="27"/>
                  </a:cubicBezTo>
                  <a:cubicBezTo>
                    <a:pt x="59" y="54"/>
                    <a:pt x="59" y="54"/>
                    <a:pt x="59" y="54"/>
                  </a:cubicBezTo>
                  <a:cubicBezTo>
                    <a:pt x="48" y="53"/>
                    <a:pt x="48" y="53"/>
                    <a:pt x="48" y="53"/>
                  </a:cubicBezTo>
                  <a:lnTo>
                    <a:pt x="50" y="26"/>
                  </a:lnTo>
                  <a:close/>
                </a:path>
              </a:pathLst>
            </a:custGeom>
            <a:solidFill>
              <a:srgbClr val="71BFEB">
                <a:alpha val="33000"/>
              </a:srgbClr>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1" rIns="68580" bIns="34291"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350" b="0" i="0" u="none" strike="noStrike" kern="0" cap="none" spc="0" normalizeH="0" baseline="0" noProof="0" dirty="0">
                <a:ln>
                  <a:noFill/>
                </a:ln>
                <a:solidFill>
                  <a:prstClr val="black"/>
                </a:solidFill>
                <a:effectLst/>
                <a:uLnTx/>
                <a:uFillTx/>
                <a:latin typeface="印品黑体" panose="00000500000000000000" pitchFamily="2" charset="-122"/>
              </a:endParaRPr>
            </a:p>
          </p:txBody>
        </p:sp>
        <p:sp>
          <p:nvSpPr>
            <p:cNvPr id="132" name="Freeform 64"/>
            <p:cNvSpPr>
              <a:spLocks noEditPoints="1"/>
            </p:cNvSpPr>
            <p:nvPr/>
          </p:nvSpPr>
          <p:spPr bwMode="auto">
            <a:xfrm>
              <a:off x="6120" y="9149"/>
              <a:ext cx="280" cy="189"/>
            </a:xfrm>
            <a:custGeom>
              <a:avLst/>
              <a:gdLst>
                <a:gd name="T0" fmla="*/ 58 w 58"/>
                <a:gd name="T1" fmla="*/ 18 h 38"/>
                <a:gd name="T2" fmla="*/ 31 w 58"/>
                <a:gd name="T3" fmla="*/ 0 h 38"/>
                <a:gd name="T4" fmla="*/ 1 w 58"/>
                <a:gd name="T5" fmla="*/ 18 h 38"/>
                <a:gd name="T6" fmla="*/ 0 w 58"/>
                <a:gd name="T7" fmla="*/ 20 h 38"/>
                <a:gd name="T8" fmla="*/ 31 w 58"/>
                <a:gd name="T9" fmla="*/ 38 h 38"/>
                <a:gd name="T10" fmla="*/ 58 w 58"/>
                <a:gd name="T11" fmla="*/ 20 h 38"/>
                <a:gd name="T12" fmla="*/ 58 w 58"/>
                <a:gd name="T13" fmla="*/ 18 h 38"/>
                <a:gd name="T14" fmla="*/ 18 w 58"/>
                <a:gd name="T15" fmla="*/ 19 h 38"/>
                <a:gd name="T16" fmla="*/ 16 w 58"/>
                <a:gd name="T17" fmla="*/ 19 h 38"/>
                <a:gd name="T18" fmla="*/ 28 w 58"/>
                <a:gd name="T19" fmla="*/ 34 h 38"/>
                <a:gd name="T20" fmla="*/ 4 w 58"/>
                <a:gd name="T21" fmla="*/ 19 h 38"/>
                <a:gd name="T22" fmla="*/ 27 w 58"/>
                <a:gd name="T23" fmla="*/ 4 h 38"/>
                <a:gd name="T24" fmla="*/ 19 w 58"/>
                <a:gd name="T25" fmla="*/ 9 h 38"/>
                <a:gd name="T26" fmla="*/ 21 w 58"/>
                <a:gd name="T27" fmla="*/ 10 h 38"/>
                <a:gd name="T28" fmla="*/ 31 w 58"/>
                <a:gd name="T29" fmla="*/ 5 h 38"/>
                <a:gd name="T30" fmla="*/ 45 w 58"/>
                <a:gd name="T31" fmla="*/ 19 h 38"/>
                <a:gd name="T32" fmla="*/ 31 w 58"/>
                <a:gd name="T33" fmla="*/ 33 h 38"/>
                <a:gd name="T34" fmla="*/ 18 w 58"/>
                <a:gd name="T35" fmla="*/ 19 h 38"/>
                <a:gd name="T36" fmla="*/ 36 w 58"/>
                <a:gd name="T37" fmla="*/ 34 h 38"/>
                <a:gd name="T38" fmla="*/ 47 w 58"/>
                <a:gd name="T39" fmla="*/ 19 h 38"/>
                <a:gd name="T40" fmla="*/ 38 w 58"/>
                <a:gd name="T41" fmla="*/ 4 h 38"/>
                <a:gd name="T42" fmla="*/ 55 w 58"/>
                <a:gd name="T43" fmla="*/ 19 h 38"/>
                <a:gd name="T44" fmla="*/ 36 w 58"/>
                <a:gd name="T45" fmla="*/ 34 h 38"/>
                <a:gd name="T46" fmla="*/ 40 w 58"/>
                <a:gd name="T47" fmla="*/ 19 h 38"/>
                <a:gd name="T48" fmla="*/ 31 w 58"/>
                <a:gd name="T49" fmla="*/ 28 h 38"/>
                <a:gd name="T50" fmla="*/ 23 w 58"/>
                <a:gd name="T51" fmla="*/ 19 h 38"/>
                <a:gd name="T52" fmla="*/ 31 w 58"/>
                <a:gd name="T53" fmla="*/ 19 h 38"/>
                <a:gd name="T54" fmla="*/ 24 w 58"/>
                <a:gd name="T55" fmla="*/ 14 h 38"/>
                <a:gd name="T56" fmla="*/ 31 w 58"/>
                <a:gd name="T57" fmla="*/ 10 h 38"/>
                <a:gd name="T58" fmla="*/ 40 w 58"/>
                <a:gd name="T59" fmla="*/ 19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8" h="38">
                  <a:moveTo>
                    <a:pt x="58" y="18"/>
                  </a:moveTo>
                  <a:cubicBezTo>
                    <a:pt x="57" y="18"/>
                    <a:pt x="47" y="0"/>
                    <a:pt x="31" y="0"/>
                  </a:cubicBezTo>
                  <a:cubicBezTo>
                    <a:pt x="15" y="0"/>
                    <a:pt x="1" y="17"/>
                    <a:pt x="1" y="18"/>
                  </a:cubicBezTo>
                  <a:cubicBezTo>
                    <a:pt x="0" y="19"/>
                    <a:pt x="0" y="19"/>
                    <a:pt x="0" y="20"/>
                  </a:cubicBezTo>
                  <a:cubicBezTo>
                    <a:pt x="1" y="21"/>
                    <a:pt x="13" y="38"/>
                    <a:pt x="31" y="38"/>
                  </a:cubicBezTo>
                  <a:cubicBezTo>
                    <a:pt x="49" y="38"/>
                    <a:pt x="57" y="20"/>
                    <a:pt x="58" y="20"/>
                  </a:cubicBezTo>
                  <a:cubicBezTo>
                    <a:pt x="58" y="19"/>
                    <a:pt x="58" y="19"/>
                    <a:pt x="58" y="18"/>
                  </a:cubicBezTo>
                  <a:close/>
                  <a:moveTo>
                    <a:pt x="18" y="19"/>
                  </a:moveTo>
                  <a:cubicBezTo>
                    <a:pt x="16" y="19"/>
                    <a:pt x="16" y="19"/>
                    <a:pt x="16" y="19"/>
                  </a:cubicBezTo>
                  <a:cubicBezTo>
                    <a:pt x="16" y="27"/>
                    <a:pt x="21" y="33"/>
                    <a:pt x="28" y="34"/>
                  </a:cubicBezTo>
                  <a:cubicBezTo>
                    <a:pt x="16" y="33"/>
                    <a:pt x="6" y="22"/>
                    <a:pt x="4" y="19"/>
                  </a:cubicBezTo>
                  <a:cubicBezTo>
                    <a:pt x="6" y="16"/>
                    <a:pt x="16" y="6"/>
                    <a:pt x="27" y="4"/>
                  </a:cubicBezTo>
                  <a:cubicBezTo>
                    <a:pt x="24" y="5"/>
                    <a:pt x="21" y="7"/>
                    <a:pt x="19" y="9"/>
                  </a:cubicBezTo>
                  <a:cubicBezTo>
                    <a:pt x="21" y="10"/>
                    <a:pt x="21" y="10"/>
                    <a:pt x="21" y="10"/>
                  </a:cubicBezTo>
                  <a:cubicBezTo>
                    <a:pt x="23" y="7"/>
                    <a:pt x="27" y="5"/>
                    <a:pt x="31" y="5"/>
                  </a:cubicBezTo>
                  <a:cubicBezTo>
                    <a:pt x="39" y="5"/>
                    <a:pt x="45" y="11"/>
                    <a:pt x="45" y="19"/>
                  </a:cubicBezTo>
                  <a:cubicBezTo>
                    <a:pt x="45" y="27"/>
                    <a:pt x="39" y="33"/>
                    <a:pt x="31" y="33"/>
                  </a:cubicBezTo>
                  <a:cubicBezTo>
                    <a:pt x="24" y="33"/>
                    <a:pt x="18" y="27"/>
                    <a:pt x="18" y="19"/>
                  </a:cubicBezTo>
                  <a:close/>
                  <a:moveTo>
                    <a:pt x="36" y="34"/>
                  </a:moveTo>
                  <a:cubicBezTo>
                    <a:pt x="42" y="32"/>
                    <a:pt x="47" y="26"/>
                    <a:pt x="47" y="19"/>
                  </a:cubicBezTo>
                  <a:cubicBezTo>
                    <a:pt x="47" y="12"/>
                    <a:pt x="43" y="7"/>
                    <a:pt x="38" y="4"/>
                  </a:cubicBezTo>
                  <a:cubicBezTo>
                    <a:pt x="47" y="8"/>
                    <a:pt x="53" y="17"/>
                    <a:pt x="55" y="19"/>
                  </a:cubicBezTo>
                  <a:cubicBezTo>
                    <a:pt x="53" y="22"/>
                    <a:pt x="47" y="32"/>
                    <a:pt x="36" y="34"/>
                  </a:cubicBezTo>
                  <a:close/>
                  <a:moveTo>
                    <a:pt x="40" y="19"/>
                  </a:moveTo>
                  <a:cubicBezTo>
                    <a:pt x="40" y="24"/>
                    <a:pt x="36" y="28"/>
                    <a:pt x="31" y="28"/>
                  </a:cubicBezTo>
                  <a:cubicBezTo>
                    <a:pt x="27" y="28"/>
                    <a:pt x="23" y="24"/>
                    <a:pt x="23" y="19"/>
                  </a:cubicBezTo>
                  <a:cubicBezTo>
                    <a:pt x="31" y="19"/>
                    <a:pt x="31" y="19"/>
                    <a:pt x="31" y="19"/>
                  </a:cubicBezTo>
                  <a:cubicBezTo>
                    <a:pt x="24" y="14"/>
                    <a:pt x="24" y="14"/>
                    <a:pt x="24" y="14"/>
                  </a:cubicBezTo>
                  <a:cubicBezTo>
                    <a:pt x="26" y="12"/>
                    <a:pt x="29" y="10"/>
                    <a:pt x="31" y="10"/>
                  </a:cubicBezTo>
                  <a:cubicBezTo>
                    <a:pt x="36" y="10"/>
                    <a:pt x="40" y="14"/>
                    <a:pt x="40" y="19"/>
                  </a:cubicBezTo>
                  <a:close/>
                </a:path>
              </a:pathLst>
            </a:custGeom>
            <a:solidFill>
              <a:srgbClr val="71BFEB">
                <a:alpha val="33000"/>
              </a:srgbClr>
            </a:solidFill>
            <a:ln>
              <a:noFill/>
            </a:ln>
          </p:spPr>
          <p:txBody>
            <a:bodyPr vert="horz" wrap="square" lIns="68580" tIns="34291" rIns="68580" bIns="34291"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350" b="0" i="0" u="none" strike="noStrike" kern="0" cap="none" spc="0" normalizeH="0" baseline="0" noProof="0" dirty="0">
                <a:ln>
                  <a:noFill/>
                </a:ln>
                <a:solidFill>
                  <a:prstClr val="black"/>
                </a:solidFill>
                <a:effectLst/>
                <a:uLnTx/>
                <a:uFillTx/>
                <a:latin typeface="印品黑体" panose="00000500000000000000" pitchFamily="2" charset="-122"/>
              </a:endParaRPr>
            </a:p>
          </p:txBody>
        </p:sp>
        <p:sp>
          <p:nvSpPr>
            <p:cNvPr id="133" name="Freeform 14"/>
            <p:cNvSpPr>
              <a:spLocks noEditPoints="1"/>
            </p:cNvSpPr>
            <p:nvPr/>
          </p:nvSpPr>
          <p:spPr bwMode="auto">
            <a:xfrm>
              <a:off x="12227" y="9345"/>
              <a:ext cx="257" cy="300"/>
            </a:xfrm>
            <a:custGeom>
              <a:avLst/>
              <a:gdLst>
                <a:gd name="T0" fmla="*/ 36 w 56"/>
                <a:gd name="T1" fmla="*/ 14 h 65"/>
                <a:gd name="T2" fmla="*/ 43 w 56"/>
                <a:gd name="T3" fmla="*/ 2 h 65"/>
                <a:gd name="T4" fmla="*/ 41 w 56"/>
                <a:gd name="T5" fmla="*/ 0 h 65"/>
                <a:gd name="T6" fmla="*/ 13 w 56"/>
                <a:gd name="T7" fmla="*/ 1 h 65"/>
                <a:gd name="T8" fmla="*/ 20 w 56"/>
                <a:gd name="T9" fmla="*/ 14 h 65"/>
                <a:gd name="T10" fmla="*/ 0 w 56"/>
                <a:gd name="T11" fmla="*/ 37 h 65"/>
                <a:gd name="T12" fmla="*/ 7 w 56"/>
                <a:gd name="T13" fmla="*/ 65 h 65"/>
                <a:gd name="T14" fmla="*/ 56 w 56"/>
                <a:gd name="T15" fmla="*/ 58 h 65"/>
                <a:gd name="T16" fmla="*/ 36 w 56"/>
                <a:gd name="T17" fmla="*/ 15 h 65"/>
                <a:gd name="T18" fmla="*/ 23 w 56"/>
                <a:gd name="T19" fmla="*/ 4 h 65"/>
                <a:gd name="T20" fmla="*/ 21 w 56"/>
                <a:gd name="T21" fmla="*/ 5 h 65"/>
                <a:gd name="T22" fmla="*/ 22 w 56"/>
                <a:gd name="T23" fmla="*/ 13 h 65"/>
                <a:gd name="T24" fmla="*/ 39 w 56"/>
                <a:gd name="T25" fmla="*/ 3 h 65"/>
                <a:gd name="T26" fmla="*/ 26 w 56"/>
                <a:gd name="T27" fmla="*/ 13 h 65"/>
                <a:gd name="T28" fmla="*/ 33 w 56"/>
                <a:gd name="T29" fmla="*/ 15 h 65"/>
                <a:gd name="T30" fmla="*/ 23 w 56"/>
                <a:gd name="T31" fmla="*/ 16 h 65"/>
                <a:gd name="T32" fmla="*/ 53 w 56"/>
                <a:gd name="T33" fmla="*/ 58 h 65"/>
                <a:gd name="T34" fmla="*/ 7 w 56"/>
                <a:gd name="T35" fmla="*/ 62 h 65"/>
                <a:gd name="T36" fmla="*/ 3 w 56"/>
                <a:gd name="T37" fmla="*/ 37 h 65"/>
                <a:gd name="T38" fmla="*/ 34 w 56"/>
                <a:gd name="T39" fmla="*/ 18 h 65"/>
                <a:gd name="T40" fmla="*/ 53 w 56"/>
                <a:gd name="T41" fmla="*/ 58 h 65"/>
                <a:gd name="T42" fmla="*/ 8 w 56"/>
                <a:gd name="T43" fmla="*/ 54 h 65"/>
                <a:gd name="T44" fmla="*/ 12 w 56"/>
                <a:gd name="T45" fmla="*/ 58 h 65"/>
                <a:gd name="T46" fmla="*/ 6 w 56"/>
                <a:gd name="T47" fmla="*/ 54 h 65"/>
                <a:gd name="T48" fmla="*/ 23 w 56"/>
                <a:gd name="T49" fmla="*/ 21 h 65"/>
                <a:gd name="T50" fmla="*/ 23 w 56"/>
                <a:gd name="T51" fmla="*/ 23 h 65"/>
                <a:gd name="T52" fmla="*/ 28 w 56"/>
                <a:gd name="T53" fmla="*/ 28 h 65"/>
                <a:gd name="T54" fmla="*/ 28 w 56"/>
                <a:gd name="T55" fmla="*/ 53 h 65"/>
                <a:gd name="T56" fmla="*/ 28 w 56"/>
                <a:gd name="T57" fmla="*/ 28 h 65"/>
                <a:gd name="T58" fmla="*/ 17 w 56"/>
                <a:gd name="T59" fmla="*/ 41 h 65"/>
                <a:gd name="T60" fmla="*/ 38 w 56"/>
                <a:gd name="T61" fmla="*/ 41 h 65"/>
                <a:gd name="T62" fmla="*/ 26 w 56"/>
                <a:gd name="T63" fmla="*/ 37 h 65"/>
                <a:gd name="T64" fmla="*/ 32 w 56"/>
                <a:gd name="T65" fmla="*/ 44 h 65"/>
                <a:gd name="T66" fmla="*/ 29 w 56"/>
                <a:gd name="T67" fmla="*/ 49 h 65"/>
                <a:gd name="T68" fmla="*/ 27 w 56"/>
                <a:gd name="T69" fmla="*/ 49 h 65"/>
                <a:gd name="T70" fmla="*/ 24 w 56"/>
                <a:gd name="T71" fmla="*/ 44 h 65"/>
                <a:gd name="T72" fmla="*/ 26 w 56"/>
                <a:gd name="T73" fmla="*/ 44 h 65"/>
                <a:gd name="T74" fmla="*/ 30 w 56"/>
                <a:gd name="T75" fmla="*/ 44 h 65"/>
                <a:gd name="T76" fmla="*/ 24 w 56"/>
                <a:gd name="T77" fmla="*/ 37 h 65"/>
                <a:gd name="T78" fmla="*/ 27 w 56"/>
                <a:gd name="T79" fmla="*/ 32 h 65"/>
                <a:gd name="T80" fmla="*/ 29 w 56"/>
                <a:gd name="T81" fmla="*/ 32 h 65"/>
                <a:gd name="T82" fmla="*/ 32 w 56"/>
                <a:gd name="T83" fmla="*/ 37 h 65"/>
                <a:gd name="T84" fmla="*/ 30 w 56"/>
                <a:gd name="T85" fmla="*/ 37 h 65"/>
                <a:gd name="T86" fmla="*/ 26 w 56"/>
                <a:gd name="T87" fmla="*/ 37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6" h="65">
                  <a:moveTo>
                    <a:pt x="36" y="15"/>
                  </a:moveTo>
                  <a:cubicBezTo>
                    <a:pt x="36" y="14"/>
                    <a:pt x="36" y="14"/>
                    <a:pt x="36" y="14"/>
                  </a:cubicBezTo>
                  <a:cubicBezTo>
                    <a:pt x="43" y="3"/>
                    <a:pt x="43" y="3"/>
                    <a:pt x="43" y="3"/>
                  </a:cubicBezTo>
                  <a:cubicBezTo>
                    <a:pt x="43" y="3"/>
                    <a:pt x="43" y="3"/>
                    <a:pt x="43" y="2"/>
                  </a:cubicBezTo>
                  <a:cubicBezTo>
                    <a:pt x="43" y="1"/>
                    <a:pt x="42" y="0"/>
                    <a:pt x="41" y="0"/>
                  </a:cubicBezTo>
                  <a:cubicBezTo>
                    <a:pt x="41" y="0"/>
                    <a:pt x="41" y="0"/>
                    <a:pt x="41" y="0"/>
                  </a:cubicBezTo>
                  <a:cubicBezTo>
                    <a:pt x="14" y="0"/>
                    <a:pt x="14" y="0"/>
                    <a:pt x="14" y="0"/>
                  </a:cubicBezTo>
                  <a:cubicBezTo>
                    <a:pt x="14" y="0"/>
                    <a:pt x="13" y="0"/>
                    <a:pt x="13" y="1"/>
                  </a:cubicBezTo>
                  <a:cubicBezTo>
                    <a:pt x="12" y="2"/>
                    <a:pt x="12" y="3"/>
                    <a:pt x="13" y="3"/>
                  </a:cubicBezTo>
                  <a:cubicBezTo>
                    <a:pt x="20" y="14"/>
                    <a:pt x="20" y="14"/>
                    <a:pt x="20" y="14"/>
                  </a:cubicBezTo>
                  <a:cubicBezTo>
                    <a:pt x="20" y="15"/>
                    <a:pt x="20" y="15"/>
                    <a:pt x="20" y="15"/>
                  </a:cubicBezTo>
                  <a:cubicBezTo>
                    <a:pt x="9" y="16"/>
                    <a:pt x="0" y="26"/>
                    <a:pt x="0" y="37"/>
                  </a:cubicBezTo>
                  <a:cubicBezTo>
                    <a:pt x="0" y="58"/>
                    <a:pt x="0" y="58"/>
                    <a:pt x="0" y="58"/>
                  </a:cubicBezTo>
                  <a:cubicBezTo>
                    <a:pt x="0" y="61"/>
                    <a:pt x="3" y="65"/>
                    <a:pt x="7" y="65"/>
                  </a:cubicBezTo>
                  <a:cubicBezTo>
                    <a:pt x="49" y="65"/>
                    <a:pt x="49" y="65"/>
                    <a:pt x="49" y="65"/>
                  </a:cubicBezTo>
                  <a:cubicBezTo>
                    <a:pt x="53" y="65"/>
                    <a:pt x="56" y="61"/>
                    <a:pt x="56" y="58"/>
                  </a:cubicBezTo>
                  <a:cubicBezTo>
                    <a:pt x="56" y="37"/>
                    <a:pt x="56" y="37"/>
                    <a:pt x="56" y="37"/>
                  </a:cubicBezTo>
                  <a:cubicBezTo>
                    <a:pt x="56" y="26"/>
                    <a:pt x="47" y="16"/>
                    <a:pt x="36" y="15"/>
                  </a:cubicBezTo>
                  <a:close/>
                  <a:moveTo>
                    <a:pt x="26" y="13"/>
                  </a:moveTo>
                  <a:cubicBezTo>
                    <a:pt x="23" y="4"/>
                    <a:pt x="23" y="4"/>
                    <a:pt x="23" y="4"/>
                  </a:cubicBezTo>
                  <a:cubicBezTo>
                    <a:pt x="22" y="3"/>
                    <a:pt x="22" y="3"/>
                    <a:pt x="21" y="3"/>
                  </a:cubicBezTo>
                  <a:cubicBezTo>
                    <a:pt x="21" y="4"/>
                    <a:pt x="21" y="4"/>
                    <a:pt x="21" y="5"/>
                  </a:cubicBezTo>
                  <a:cubicBezTo>
                    <a:pt x="24" y="13"/>
                    <a:pt x="24" y="13"/>
                    <a:pt x="24" y="13"/>
                  </a:cubicBezTo>
                  <a:cubicBezTo>
                    <a:pt x="22" y="13"/>
                    <a:pt x="22" y="13"/>
                    <a:pt x="22" y="13"/>
                  </a:cubicBezTo>
                  <a:cubicBezTo>
                    <a:pt x="16" y="3"/>
                    <a:pt x="16" y="3"/>
                    <a:pt x="16" y="3"/>
                  </a:cubicBezTo>
                  <a:cubicBezTo>
                    <a:pt x="39" y="3"/>
                    <a:pt x="39" y="3"/>
                    <a:pt x="39" y="3"/>
                  </a:cubicBezTo>
                  <a:cubicBezTo>
                    <a:pt x="33" y="13"/>
                    <a:pt x="33" y="13"/>
                    <a:pt x="33" y="13"/>
                  </a:cubicBezTo>
                  <a:lnTo>
                    <a:pt x="26" y="13"/>
                  </a:lnTo>
                  <a:close/>
                  <a:moveTo>
                    <a:pt x="23" y="15"/>
                  </a:moveTo>
                  <a:cubicBezTo>
                    <a:pt x="33" y="15"/>
                    <a:pt x="33" y="15"/>
                    <a:pt x="33" y="15"/>
                  </a:cubicBezTo>
                  <a:cubicBezTo>
                    <a:pt x="33" y="16"/>
                    <a:pt x="33" y="16"/>
                    <a:pt x="33" y="16"/>
                  </a:cubicBezTo>
                  <a:cubicBezTo>
                    <a:pt x="23" y="16"/>
                    <a:pt x="23" y="16"/>
                    <a:pt x="23" y="16"/>
                  </a:cubicBezTo>
                  <a:lnTo>
                    <a:pt x="23" y="15"/>
                  </a:lnTo>
                  <a:close/>
                  <a:moveTo>
                    <a:pt x="53" y="58"/>
                  </a:moveTo>
                  <a:cubicBezTo>
                    <a:pt x="53" y="60"/>
                    <a:pt x="51" y="62"/>
                    <a:pt x="49" y="62"/>
                  </a:cubicBezTo>
                  <a:cubicBezTo>
                    <a:pt x="7" y="62"/>
                    <a:pt x="7" y="62"/>
                    <a:pt x="7" y="62"/>
                  </a:cubicBezTo>
                  <a:cubicBezTo>
                    <a:pt x="5" y="62"/>
                    <a:pt x="3" y="60"/>
                    <a:pt x="3" y="58"/>
                  </a:cubicBezTo>
                  <a:cubicBezTo>
                    <a:pt x="3" y="37"/>
                    <a:pt x="3" y="37"/>
                    <a:pt x="3" y="37"/>
                  </a:cubicBezTo>
                  <a:cubicBezTo>
                    <a:pt x="3" y="26"/>
                    <a:pt x="11" y="18"/>
                    <a:pt x="22" y="18"/>
                  </a:cubicBezTo>
                  <a:cubicBezTo>
                    <a:pt x="34" y="18"/>
                    <a:pt x="34" y="18"/>
                    <a:pt x="34" y="18"/>
                  </a:cubicBezTo>
                  <a:cubicBezTo>
                    <a:pt x="44" y="18"/>
                    <a:pt x="53" y="26"/>
                    <a:pt x="53" y="37"/>
                  </a:cubicBezTo>
                  <a:lnTo>
                    <a:pt x="53" y="58"/>
                  </a:lnTo>
                  <a:close/>
                  <a:moveTo>
                    <a:pt x="8" y="38"/>
                  </a:moveTo>
                  <a:cubicBezTo>
                    <a:pt x="8" y="54"/>
                    <a:pt x="8" y="54"/>
                    <a:pt x="8" y="54"/>
                  </a:cubicBezTo>
                  <a:cubicBezTo>
                    <a:pt x="8" y="55"/>
                    <a:pt x="9" y="57"/>
                    <a:pt x="11" y="57"/>
                  </a:cubicBezTo>
                  <a:cubicBezTo>
                    <a:pt x="11" y="57"/>
                    <a:pt x="12" y="57"/>
                    <a:pt x="12" y="58"/>
                  </a:cubicBezTo>
                  <a:cubicBezTo>
                    <a:pt x="12" y="58"/>
                    <a:pt x="11" y="59"/>
                    <a:pt x="11" y="59"/>
                  </a:cubicBezTo>
                  <a:cubicBezTo>
                    <a:pt x="8" y="59"/>
                    <a:pt x="6" y="56"/>
                    <a:pt x="6" y="54"/>
                  </a:cubicBezTo>
                  <a:cubicBezTo>
                    <a:pt x="6" y="38"/>
                    <a:pt x="6" y="38"/>
                    <a:pt x="6" y="38"/>
                  </a:cubicBezTo>
                  <a:cubicBezTo>
                    <a:pt x="6" y="28"/>
                    <a:pt x="14" y="21"/>
                    <a:pt x="23" y="21"/>
                  </a:cubicBezTo>
                  <a:cubicBezTo>
                    <a:pt x="24" y="21"/>
                    <a:pt x="24" y="21"/>
                    <a:pt x="24" y="22"/>
                  </a:cubicBezTo>
                  <a:cubicBezTo>
                    <a:pt x="24" y="22"/>
                    <a:pt x="24" y="23"/>
                    <a:pt x="23" y="23"/>
                  </a:cubicBezTo>
                  <a:cubicBezTo>
                    <a:pt x="15" y="23"/>
                    <a:pt x="8" y="29"/>
                    <a:pt x="8" y="38"/>
                  </a:cubicBezTo>
                  <a:close/>
                  <a:moveTo>
                    <a:pt x="28" y="28"/>
                  </a:moveTo>
                  <a:cubicBezTo>
                    <a:pt x="21" y="28"/>
                    <a:pt x="15" y="34"/>
                    <a:pt x="15" y="41"/>
                  </a:cubicBezTo>
                  <a:cubicBezTo>
                    <a:pt x="15" y="47"/>
                    <a:pt x="21" y="53"/>
                    <a:pt x="28" y="53"/>
                  </a:cubicBezTo>
                  <a:cubicBezTo>
                    <a:pt x="35" y="53"/>
                    <a:pt x="40" y="47"/>
                    <a:pt x="40" y="41"/>
                  </a:cubicBezTo>
                  <a:cubicBezTo>
                    <a:pt x="40" y="34"/>
                    <a:pt x="35" y="28"/>
                    <a:pt x="28" y="28"/>
                  </a:cubicBezTo>
                  <a:close/>
                  <a:moveTo>
                    <a:pt x="28" y="51"/>
                  </a:moveTo>
                  <a:cubicBezTo>
                    <a:pt x="22" y="51"/>
                    <a:pt x="17" y="46"/>
                    <a:pt x="17" y="41"/>
                  </a:cubicBezTo>
                  <a:cubicBezTo>
                    <a:pt x="17" y="35"/>
                    <a:pt x="22" y="30"/>
                    <a:pt x="28" y="30"/>
                  </a:cubicBezTo>
                  <a:cubicBezTo>
                    <a:pt x="33" y="30"/>
                    <a:pt x="38" y="35"/>
                    <a:pt x="38" y="41"/>
                  </a:cubicBezTo>
                  <a:cubicBezTo>
                    <a:pt x="38" y="46"/>
                    <a:pt x="33" y="51"/>
                    <a:pt x="28" y="51"/>
                  </a:cubicBezTo>
                  <a:close/>
                  <a:moveTo>
                    <a:pt x="26" y="37"/>
                  </a:moveTo>
                  <a:cubicBezTo>
                    <a:pt x="26" y="39"/>
                    <a:pt x="27" y="40"/>
                    <a:pt x="28" y="40"/>
                  </a:cubicBezTo>
                  <a:cubicBezTo>
                    <a:pt x="30" y="40"/>
                    <a:pt x="32" y="41"/>
                    <a:pt x="32" y="44"/>
                  </a:cubicBezTo>
                  <a:cubicBezTo>
                    <a:pt x="32" y="46"/>
                    <a:pt x="31" y="47"/>
                    <a:pt x="29" y="48"/>
                  </a:cubicBezTo>
                  <a:cubicBezTo>
                    <a:pt x="29" y="49"/>
                    <a:pt x="29" y="49"/>
                    <a:pt x="29" y="49"/>
                  </a:cubicBezTo>
                  <a:cubicBezTo>
                    <a:pt x="29" y="49"/>
                    <a:pt x="28" y="50"/>
                    <a:pt x="28" y="50"/>
                  </a:cubicBezTo>
                  <a:cubicBezTo>
                    <a:pt x="27" y="50"/>
                    <a:pt x="27" y="49"/>
                    <a:pt x="27" y="49"/>
                  </a:cubicBezTo>
                  <a:cubicBezTo>
                    <a:pt x="27" y="48"/>
                    <a:pt x="27" y="48"/>
                    <a:pt x="27" y="48"/>
                  </a:cubicBezTo>
                  <a:cubicBezTo>
                    <a:pt x="25" y="47"/>
                    <a:pt x="24" y="46"/>
                    <a:pt x="24" y="44"/>
                  </a:cubicBezTo>
                  <a:cubicBezTo>
                    <a:pt x="24" y="43"/>
                    <a:pt x="24" y="43"/>
                    <a:pt x="25" y="43"/>
                  </a:cubicBezTo>
                  <a:cubicBezTo>
                    <a:pt x="25" y="43"/>
                    <a:pt x="26" y="43"/>
                    <a:pt x="26" y="44"/>
                  </a:cubicBezTo>
                  <a:cubicBezTo>
                    <a:pt x="26" y="45"/>
                    <a:pt x="27" y="46"/>
                    <a:pt x="28" y="46"/>
                  </a:cubicBezTo>
                  <a:cubicBezTo>
                    <a:pt x="29" y="46"/>
                    <a:pt x="30" y="45"/>
                    <a:pt x="30" y="44"/>
                  </a:cubicBezTo>
                  <a:cubicBezTo>
                    <a:pt x="30" y="42"/>
                    <a:pt x="29" y="42"/>
                    <a:pt x="28" y="42"/>
                  </a:cubicBezTo>
                  <a:cubicBezTo>
                    <a:pt x="25" y="42"/>
                    <a:pt x="24" y="40"/>
                    <a:pt x="24" y="37"/>
                  </a:cubicBezTo>
                  <a:cubicBezTo>
                    <a:pt x="24" y="36"/>
                    <a:pt x="25" y="34"/>
                    <a:pt x="27" y="34"/>
                  </a:cubicBezTo>
                  <a:cubicBezTo>
                    <a:pt x="27" y="32"/>
                    <a:pt x="27" y="32"/>
                    <a:pt x="27" y="32"/>
                  </a:cubicBezTo>
                  <a:cubicBezTo>
                    <a:pt x="27" y="32"/>
                    <a:pt x="27" y="31"/>
                    <a:pt x="28" y="31"/>
                  </a:cubicBezTo>
                  <a:cubicBezTo>
                    <a:pt x="28" y="31"/>
                    <a:pt x="29" y="32"/>
                    <a:pt x="29" y="32"/>
                  </a:cubicBezTo>
                  <a:cubicBezTo>
                    <a:pt x="29" y="33"/>
                    <a:pt x="29" y="33"/>
                    <a:pt x="29" y="33"/>
                  </a:cubicBezTo>
                  <a:cubicBezTo>
                    <a:pt x="30" y="34"/>
                    <a:pt x="32" y="35"/>
                    <a:pt x="32" y="37"/>
                  </a:cubicBezTo>
                  <a:cubicBezTo>
                    <a:pt x="32" y="38"/>
                    <a:pt x="31" y="38"/>
                    <a:pt x="31" y="38"/>
                  </a:cubicBezTo>
                  <a:cubicBezTo>
                    <a:pt x="30" y="38"/>
                    <a:pt x="30" y="38"/>
                    <a:pt x="30" y="37"/>
                  </a:cubicBezTo>
                  <a:cubicBezTo>
                    <a:pt x="30" y="36"/>
                    <a:pt x="29" y="35"/>
                    <a:pt x="28" y="35"/>
                  </a:cubicBezTo>
                  <a:cubicBezTo>
                    <a:pt x="27" y="35"/>
                    <a:pt x="26" y="36"/>
                    <a:pt x="26" y="37"/>
                  </a:cubicBezTo>
                  <a:close/>
                </a:path>
              </a:pathLst>
            </a:custGeom>
            <a:solidFill>
              <a:srgbClr val="71BFEB">
                <a:alpha val="33000"/>
              </a:srgbClr>
            </a:solidFill>
            <a:ln>
              <a:noFill/>
            </a:ln>
          </p:spPr>
          <p:txBody>
            <a:bodyPr vert="horz" wrap="square" lIns="68580" tIns="34291" rIns="68580" bIns="34291"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350" b="0" i="0" u="none" strike="noStrike" kern="0" cap="none" spc="0" normalizeH="0" baseline="0" noProof="0" dirty="0">
                <a:ln>
                  <a:noFill/>
                </a:ln>
                <a:solidFill>
                  <a:prstClr val="black"/>
                </a:solidFill>
                <a:effectLst/>
                <a:uLnTx/>
                <a:uFillTx/>
                <a:latin typeface="印品黑体" panose="00000500000000000000" pitchFamily="2" charset="-122"/>
              </a:endParaRPr>
            </a:p>
          </p:txBody>
        </p:sp>
        <p:sp>
          <p:nvSpPr>
            <p:cNvPr id="134" name="Freeform 18"/>
            <p:cNvSpPr>
              <a:spLocks noEditPoints="1"/>
            </p:cNvSpPr>
            <p:nvPr/>
          </p:nvSpPr>
          <p:spPr bwMode="auto">
            <a:xfrm>
              <a:off x="12182" y="8577"/>
              <a:ext cx="434" cy="410"/>
            </a:xfrm>
            <a:custGeom>
              <a:avLst/>
              <a:gdLst>
                <a:gd name="T0" fmla="*/ 13 w 75"/>
                <a:gd name="T1" fmla="*/ 41 h 71"/>
                <a:gd name="T2" fmla="*/ 13 w 75"/>
                <a:gd name="T3" fmla="*/ 35 h 71"/>
                <a:gd name="T4" fmla="*/ 65 w 75"/>
                <a:gd name="T5" fmla="*/ 12 h 71"/>
                <a:gd name="T6" fmla="*/ 36 w 75"/>
                <a:gd name="T7" fmla="*/ 13 h 71"/>
                <a:gd name="T8" fmla="*/ 65 w 75"/>
                <a:gd name="T9" fmla="*/ 14 h 71"/>
                <a:gd name="T10" fmla="*/ 65 w 75"/>
                <a:gd name="T11" fmla="*/ 12 h 71"/>
                <a:gd name="T12" fmla="*/ 22 w 75"/>
                <a:gd name="T13" fmla="*/ 38 h 71"/>
                <a:gd name="T14" fmla="*/ 27 w 75"/>
                <a:gd name="T15" fmla="*/ 38 h 71"/>
                <a:gd name="T16" fmla="*/ 36 w 75"/>
                <a:gd name="T17" fmla="*/ 35 h 71"/>
                <a:gd name="T18" fmla="*/ 36 w 75"/>
                <a:gd name="T19" fmla="*/ 41 h 71"/>
                <a:gd name="T20" fmla="*/ 36 w 75"/>
                <a:gd name="T21" fmla="*/ 35 h 71"/>
                <a:gd name="T22" fmla="*/ 75 w 75"/>
                <a:gd name="T23" fmla="*/ 36 h 71"/>
                <a:gd name="T24" fmla="*/ 67 w 75"/>
                <a:gd name="T25" fmla="*/ 42 h 71"/>
                <a:gd name="T26" fmla="*/ 71 w 75"/>
                <a:gd name="T27" fmla="*/ 52 h 71"/>
                <a:gd name="T28" fmla="*/ 67 w 75"/>
                <a:gd name="T29" fmla="*/ 53 h 71"/>
                <a:gd name="T30" fmla="*/ 49 w 75"/>
                <a:gd name="T31" fmla="*/ 42 h 71"/>
                <a:gd name="T32" fmla="*/ 43 w 75"/>
                <a:gd name="T33" fmla="*/ 59 h 71"/>
                <a:gd name="T34" fmla="*/ 8 w 75"/>
                <a:gd name="T35" fmla="*/ 70 h 71"/>
                <a:gd name="T36" fmla="*/ 6 w 75"/>
                <a:gd name="T37" fmla="*/ 70 h 71"/>
                <a:gd name="T38" fmla="*/ 9 w 75"/>
                <a:gd name="T39" fmla="*/ 59 h 71"/>
                <a:gd name="T40" fmla="*/ 0 w 75"/>
                <a:gd name="T41" fmla="*/ 53 h 71"/>
                <a:gd name="T42" fmla="*/ 6 w 75"/>
                <a:gd name="T43" fmla="*/ 17 h 71"/>
                <a:gd name="T44" fmla="*/ 26 w 75"/>
                <a:gd name="T45" fmla="*/ 6 h 71"/>
                <a:gd name="T46" fmla="*/ 69 w 75"/>
                <a:gd name="T47" fmla="*/ 0 h 71"/>
                <a:gd name="T48" fmla="*/ 72 w 75"/>
                <a:gd name="T49" fmla="*/ 36 h 71"/>
                <a:gd name="T50" fmla="*/ 69 w 75"/>
                <a:gd name="T51" fmla="*/ 3 h 71"/>
                <a:gd name="T52" fmla="*/ 29 w 75"/>
                <a:gd name="T53" fmla="*/ 6 h 71"/>
                <a:gd name="T54" fmla="*/ 43 w 75"/>
                <a:gd name="T55" fmla="*/ 18 h 71"/>
                <a:gd name="T56" fmla="*/ 48 w 75"/>
                <a:gd name="T57" fmla="*/ 21 h 71"/>
                <a:gd name="T58" fmla="*/ 66 w 75"/>
                <a:gd name="T59" fmla="*/ 22 h 71"/>
                <a:gd name="T60" fmla="*/ 48 w 75"/>
                <a:gd name="T61" fmla="*/ 23 h 71"/>
                <a:gd name="T62" fmla="*/ 65 w 75"/>
                <a:gd name="T63" fmla="*/ 30 h 71"/>
                <a:gd name="T64" fmla="*/ 65 w 75"/>
                <a:gd name="T65" fmla="*/ 32 h 71"/>
                <a:gd name="T66" fmla="*/ 48 w 75"/>
                <a:gd name="T67" fmla="*/ 39 h 71"/>
                <a:gd name="T68" fmla="*/ 56 w 75"/>
                <a:gd name="T69" fmla="*/ 39 h 71"/>
                <a:gd name="T70" fmla="*/ 63 w 75"/>
                <a:gd name="T71" fmla="*/ 41 h 71"/>
                <a:gd name="T72" fmla="*/ 64 w 75"/>
                <a:gd name="T73" fmla="*/ 39 h 71"/>
                <a:gd name="T74" fmla="*/ 72 w 75"/>
                <a:gd name="T75" fmla="*/ 36 h 71"/>
                <a:gd name="T76" fmla="*/ 46 w 75"/>
                <a:gd name="T77" fmla="*/ 23 h 71"/>
                <a:gd name="T78" fmla="*/ 6 w 75"/>
                <a:gd name="T79" fmla="*/ 20 h 71"/>
                <a:gd name="T80" fmla="*/ 3 w 75"/>
                <a:gd name="T81" fmla="*/ 53 h 71"/>
                <a:gd name="T82" fmla="*/ 12 w 75"/>
                <a:gd name="T83" fmla="*/ 56 h 71"/>
                <a:gd name="T84" fmla="*/ 13 w 75"/>
                <a:gd name="T85" fmla="*/ 57 h 71"/>
                <a:gd name="T86" fmla="*/ 20 w 75"/>
                <a:gd name="T87" fmla="*/ 56 h 71"/>
                <a:gd name="T88" fmla="*/ 43 w 75"/>
                <a:gd name="T89" fmla="*/ 56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75" h="71">
                  <a:moveTo>
                    <a:pt x="16" y="38"/>
                  </a:moveTo>
                  <a:cubicBezTo>
                    <a:pt x="16" y="40"/>
                    <a:pt x="15" y="41"/>
                    <a:pt x="13" y="41"/>
                  </a:cubicBezTo>
                  <a:cubicBezTo>
                    <a:pt x="12" y="41"/>
                    <a:pt x="10" y="40"/>
                    <a:pt x="10" y="38"/>
                  </a:cubicBezTo>
                  <a:cubicBezTo>
                    <a:pt x="10" y="37"/>
                    <a:pt x="12" y="35"/>
                    <a:pt x="13" y="35"/>
                  </a:cubicBezTo>
                  <a:cubicBezTo>
                    <a:pt x="15" y="35"/>
                    <a:pt x="16" y="37"/>
                    <a:pt x="16" y="38"/>
                  </a:cubicBezTo>
                  <a:close/>
                  <a:moveTo>
                    <a:pt x="65" y="12"/>
                  </a:moveTo>
                  <a:cubicBezTo>
                    <a:pt x="37" y="12"/>
                    <a:pt x="37" y="12"/>
                    <a:pt x="37" y="12"/>
                  </a:cubicBezTo>
                  <a:cubicBezTo>
                    <a:pt x="36" y="12"/>
                    <a:pt x="36" y="12"/>
                    <a:pt x="36" y="13"/>
                  </a:cubicBezTo>
                  <a:cubicBezTo>
                    <a:pt x="36" y="14"/>
                    <a:pt x="36" y="14"/>
                    <a:pt x="37" y="14"/>
                  </a:cubicBezTo>
                  <a:cubicBezTo>
                    <a:pt x="65" y="14"/>
                    <a:pt x="65" y="14"/>
                    <a:pt x="65" y="14"/>
                  </a:cubicBezTo>
                  <a:cubicBezTo>
                    <a:pt x="65" y="14"/>
                    <a:pt x="66" y="14"/>
                    <a:pt x="66" y="13"/>
                  </a:cubicBezTo>
                  <a:cubicBezTo>
                    <a:pt x="66" y="12"/>
                    <a:pt x="65" y="12"/>
                    <a:pt x="65" y="12"/>
                  </a:cubicBezTo>
                  <a:close/>
                  <a:moveTo>
                    <a:pt x="24" y="35"/>
                  </a:moveTo>
                  <a:cubicBezTo>
                    <a:pt x="23" y="35"/>
                    <a:pt x="22" y="37"/>
                    <a:pt x="22" y="38"/>
                  </a:cubicBezTo>
                  <a:cubicBezTo>
                    <a:pt x="22" y="40"/>
                    <a:pt x="23" y="41"/>
                    <a:pt x="24" y="41"/>
                  </a:cubicBezTo>
                  <a:cubicBezTo>
                    <a:pt x="26" y="41"/>
                    <a:pt x="27" y="40"/>
                    <a:pt x="27" y="38"/>
                  </a:cubicBezTo>
                  <a:cubicBezTo>
                    <a:pt x="27" y="37"/>
                    <a:pt x="26" y="35"/>
                    <a:pt x="24" y="35"/>
                  </a:cubicBezTo>
                  <a:close/>
                  <a:moveTo>
                    <a:pt x="36" y="35"/>
                  </a:moveTo>
                  <a:cubicBezTo>
                    <a:pt x="34" y="35"/>
                    <a:pt x="33" y="37"/>
                    <a:pt x="33" y="38"/>
                  </a:cubicBezTo>
                  <a:cubicBezTo>
                    <a:pt x="33" y="40"/>
                    <a:pt x="34" y="41"/>
                    <a:pt x="36" y="41"/>
                  </a:cubicBezTo>
                  <a:cubicBezTo>
                    <a:pt x="37" y="41"/>
                    <a:pt x="39" y="40"/>
                    <a:pt x="39" y="38"/>
                  </a:cubicBezTo>
                  <a:cubicBezTo>
                    <a:pt x="39" y="37"/>
                    <a:pt x="37" y="35"/>
                    <a:pt x="36" y="35"/>
                  </a:cubicBezTo>
                  <a:close/>
                  <a:moveTo>
                    <a:pt x="75" y="6"/>
                  </a:moveTo>
                  <a:cubicBezTo>
                    <a:pt x="75" y="36"/>
                    <a:pt x="75" y="36"/>
                    <a:pt x="75" y="36"/>
                  </a:cubicBezTo>
                  <a:cubicBezTo>
                    <a:pt x="75" y="40"/>
                    <a:pt x="73" y="42"/>
                    <a:pt x="69" y="42"/>
                  </a:cubicBezTo>
                  <a:cubicBezTo>
                    <a:pt x="67" y="42"/>
                    <a:pt x="67" y="42"/>
                    <a:pt x="67" y="42"/>
                  </a:cubicBezTo>
                  <a:cubicBezTo>
                    <a:pt x="70" y="51"/>
                    <a:pt x="70" y="51"/>
                    <a:pt x="70" y="51"/>
                  </a:cubicBezTo>
                  <a:cubicBezTo>
                    <a:pt x="70" y="51"/>
                    <a:pt x="71" y="52"/>
                    <a:pt x="71" y="52"/>
                  </a:cubicBezTo>
                  <a:cubicBezTo>
                    <a:pt x="71" y="53"/>
                    <a:pt x="70" y="54"/>
                    <a:pt x="69" y="54"/>
                  </a:cubicBezTo>
                  <a:cubicBezTo>
                    <a:pt x="68" y="54"/>
                    <a:pt x="68" y="54"/>
                    <a:pt x="67" y="53"/>
                  </a:cubicBezTo>
                  <a:cubicBezTo>
                    <a:pt x="54" y="42"/>
                    <a:pt x="54" y="42"/>
                    <a:pt x="54" y="42"/>
                  </a:cubicBezTo>
                  <a:cubicBezTo>
                    <a:pt x="49" y="42"/>
                    <a:pt x="49" y="42"/>
                    <a:pt x="49" y="42"/>
                  </a:cubicBezTo>
                  <a:cubicBezTo>
                    <a:pt x="49" y="53"/>
                    <a:pt x="49" y="53"/>
                    <a:pt x="49" y="53"/>
                  </a:cubicBezTo>
                  <a:cubicBezTo>
                    <a:pt x="49" y="56"/>
                    <a:pt x="46" y="59"/>
                    <a:pt x="43" y="59"/>
                  </a:cubicBezTo>
                  <a:cubicBezTo>
                    <a:pt x="21" y="59"/>
                    <a:pt x="21" y="59"/>
                    <a:pt x="21" y="59"/>
                  </a:cubicBezTo>
                  <a:cubicBezTo>
                    <a:pt x="8" y="70"/>
                    <a:pt x="8" y="70"/>
                    <a:pt x="8" y="70"/>
                  </a:cubicBezTo>
                  <a:cubicBezTo>
                    <a:pt x="8" y="70"/>
                    <a:pt x="7" y="71"/>
                    <a:pt x="7" y="71"/>
                  </a:cubicBezTo>
                  <a:cubicBezTo>
                    <a:pt x="7" y="71"/>
                    <a:pt x="6" y="71"/>
                    <a:pt x="6" y="70"/>
                  </a:cubicBezTo>
                  <a:cubicBezTo>
                    <a:pt x="5" y="70"/>
                    <a:pt x="5" y="69"/>
                    <a:pt x="5" y="68"/>
                  </a:cubicBezTo>
                  <a:cubicBezTo>
                    <a:pt x="9" y="59"/>
                    <a:pt x="9" y="59"/>
                    <a:pt x="9" y="59"/>
                  </a:cubicBezTo>
                  <a:cubicBezTo>
                    <a:pt x="6" y="59"/>
                    <a:pt x="6" y="59"/>
                    <a:pt x="6" y="59"/>
                  </a:cubicBezTo>
                  <a:cubicBezTo>
                    <a:pt x="3" y="59"/>
                    <a:pt x="0" y="56"/>
                    <a:pt x="0" y="53"/>
                  </a:cubicBezTo>
                  <a:cubicBezTo>
                    <a:pt x="0" y="23"/>
                    <a:pt x="0" y="23"/>
                    <a:pt x="0" y="23"/>
                  </a:cubicBezTo>
                  <a:cubicBezTo>
                    <a:pt x="0" y="19"/>
                    <a:pt x="3" y="17"/>
                    <a:pt x="6" y="17"/>
                  </a:cubicBezTo>
                  <a:cubicBezTo>
                    <a:pt x="26" y="17"/>
                    <a:pt x="26" y="17"/>
                    <a:pt x="26" y="17"/>
                  </a:cubicBezTo>
                  <a:cubicBezTo>
                    <a:pt x="26" y="6"/>
                    <a:pt x="26" y="6"/>
                    <a:pt x="26" y="6"/>
                  </a:cubicBezTo>
                  <a:cubicBezTo>
                    <a:pt x="26" y="3"/>
                    <a:pt x="29" y="0"/>
                    <a:pt x="32" y="0"/>
                  </a:cubicBezTo>
                  <a:cubicBezTo>
                    <a:pt x="69" y="0"/>
                    <a:pt x="69" y="0"/>
                    <a:pt x="69" y="0"/>
                  </a:cubicBezTo>
                  <a:cubicBezTo>
                    <a:pt x="73" y="0"/>
                    <a:pt x="75" y="3"/>
                    <a:pt x="75" y="6"/>
                  </a:cubicBezTo>
                  <a:close/>
                  <a:moveTo>
                    <a:pt x="72" y="36"/>
                  </a:moveTo>
                  <a:cubicBezTo>
                    <a:pt x="72" y="6"/>
                    <a:pt x="72" y="6"/>
                    <a:pt x="72" y="6"/>
                  </a:cubicBezTo>
                  <a:cubicBezTo>
                    <a:pt x="72" y="4"/>
                    <a:pt x="71" y="3"/>
                    <a:pt x="69" y="3"/>
                  </a:cubicBezTo>
                  <a:cubicBezTo>
                    <a:pt x="32" y="3"/>
                    <a:pt x="32" y="3"/>
                    <a:pt x="32" y="3"/>
                  </a:cubicBezTo>
                  <a:cubicBezTo>
                    <a:pt x="31" y="3"/>
                    <a:pt x="29" y="4"/>
                    <a:pt x="29" y="6"/>
                  </a:cubicBezTo>
                  <a:cubicBezTo>
                    <a:pt x="29" y="18"/>
                    <a:pt x="29" y="18"/>
                    <a:pt x="29" y="18"/>
                  </a:cubicBezTo>
                  <a:cubicBezTo>
                    <a:pt x="43" y="18"/>
                    <a:pt x="43" y="18"/>
                    <a:pt x="43" y="18"/>
                  </a:cubicBezTo>
                  <a:cubicBezTo>
                    <a:pt x="46" y="18"/>
                    <a:pt x="48" y="20"/>
                    <a:pt x="48" y="23"/>
                  </a:cubicBezTo>
                  <a:cubicBezTo>
                    <a:pt x="48" y="22"/>
                    <a:pt x="48" y="22"/>
                    <a:pt x="48" y="21"/>
                  </a:cubicBezTo>
                  <a:cubicBezTo>
                    <a:pt x="65" y="21"/>
                    <a:pt x="65" y="21"/>
                    <a:pt x="65" y="21"/>
                  </a:cubicBezTo>
                  <a:cubicBezTo>
                    <a:pt x="65" y="21"/>
                    <a:pt x="66" y="22"/>
                    <a:pt x="66" y="22"/>
                  </a:cubicBezTo>
                  <a:cubicBezTo>
                    <a:pt x="66" y="23"/>
                    <a:pt x="65" y="23"/>
                    <a:pt x="65" y="23"/>
                  </a:cubicBezTo>
                  <a:cubicBezTo>
                    <a:pt x="48" y="23"/>
                    <a:pt x="48" y="23"/>
                    <a:pt x="48" y="23"/>
                  </a:cubicBezTo>
                  <a:cubicBezTo>
                    <a:pt x="48" y="30"/>
                    <a:pt x="48" y="30"/>
                    <a:pt x="48" y="30"/>
                  </a:cubicBezTo>
                  <a:cubicBezTo>
                    <a:pt x="65" y="30"/>
                    <a:pt x="65" y="30"/>
                    <a:pt x="65" y="30"/>
                  </a:cubicBezTo>
                  <a:cubicBezTo>
                    <a:pt x="65" y="30"/>
                    <a:pt x="66" y="31"/>
                    <a:pt x="66" y="31"/>
                  </a:cubicBezTo>
                  <a:cubicBezTo>
                    <a:pt x="66" y="32"/>
                    <a:pt x="65" y="32"/>
                    <a:pt x="65" y="32"/>
                  </a:cubicBezTo>
                  <a:cubicBezTo>
                    <a:pt x="48" y="32"/>
                    <a:pt x="48" y="32"/>
                    <a:pt x="48" y="32"/>
                  </a:cubicBezTo>
                  <a:cubicBezTo>
                    <a:pt x="48" y="39"/>
                    <a:pt x="48" y="39"/>
                    <a:pt x="48" y="39"/>
                  </a:cubicBezTo>
                  <a:cubicBezTo>
                    <a:pt x="55" y="39"/>
                    <a:pt x="55" y="39"/>
                    <a:pt x="55" y="39"/>
                  </a:cubicBezTo>
                  <a:cubicBezTo>
                    <a:pt x="55" y="39"/>
                    <a:pt x="56" y="39"/>
                    <a:pt x="56" y="39"/>
                  </a:cubicBezTo>
                  <a:cubicBezTo>
                    <a:pt x="66" y="48"/>
                    <a:pt x="66" y="48"/>
                    <a:pt x="66" y="48"/>
                  </a:cubicBezTo>
                  <a:cubicBezTo>
                    <a:pt x="63" y="41"/>
                    <a:pt x="63" y="41"/>
                    <a:pt x="63" y="41"/>
                  </a:cubicBezTo>
                  <a:cubicBezTo>
                    <a:pt x="63" y="40"/>
                    <a:pt x="63" y="40"/>
                    <a:pt x="63" y="40"/>
                  </a:cubicBezTo>
                  <a:cubicBezTo>
                    <a:pt x="63" y="39"/>
                    <a:pt x="64" y="39"/>
                    <a:pt x="64" y="39"/>
                  </a:cubicBezTo>
                  <a:cubicBezTo>
                    <a:pt x="69" y="39"/>
                    <a:pt x="69" y="39"/>
                    <a:pt x="69" y="39"/>
                  </a:cubicBezTo>
                  <a:cubicBezTo>
                    <a:pt x="71" y="39"/>
                    <a:pt x="72" y="38"/>
                    <a:pt x="72" y="36"/>
                  </a:cubicBezTo>
                  <a:close/>
                  <a:moveTo>
                    <a:pt x="46" y="53"/>
                  </a:moveTo>
                  <a:cubicBezTo>
                    <a:pt x="46" y="23"/>
                    <a:pt x="46" y="23"/>
                    <a:pt x="46" y="23"/>
                  </a:cubicBezTo>
                  <a:cubicBezTo>
                    <a:pt x="46" y="21"/>
                    <a:pt x="45" y="20"/>
                    <a:pt x="43" y="20"/>
                  </a:cubicBezTo>
                  <a:cubicBezTo>
                    <a:pt x="6" y="20"/>
                    <a:pt x="6" y="20"/>
                    <a:pt x="6" y="20"/>
                  </a:cubicBezTo>
                  <a:cubicBezTo>
                    <a:pt x="4" y="20"/>
                    <a:pt x="3" y="21"/>
                    <a:pt x="3" y="23"/>
                  </a:cubicBezTo>
                  <a:cubicBezTo>
                    <a:pt x="3" y="53"/>
                    <a:pt x="3" y="53"/>
                    <a:pt x="3" y="53"/>
                  </a:cubicBezTo>
                  <a:cubicBezTo>
                    <a:pt x="3" y="55"/>
                    <a:pt x="4" y="56"/>
                    <a:pt x="6" y="56"/>
                  </a:cubicBezTo>
                  <a:cubicBezTo>
                    <a:pt x="12" y="56"/>
                    <a:pt x="12" y="56"/>
                    <a:pt x="12" y="56"/>
                  </a:cubicBezTo>
                  <a:cubicBezTo>
                    <a:pt x="12" y="56"/>
                    <a:pt x="12" y="56"/>
                    <a:pt x="12" y="56"/>
                  </a:cubicBezTo>
                  <a:cubicBezTo>
                    <a:pt x="13" y="57"/>
                    <a:pt x="13" y="57"/>
                    <a:pt x="13" y="57"/>
                  </a:cubicBezTo>
                  <a:cubicBezTo>
                    <a:pt x="9" y="65"/>
                    <a:pt x="9" y="65"/>
                    <a:pt x="9" y="65"/>
                  </a:cubicBezTo>
                  <a:cubicBezTo>
                    <a:pt x="20" y="56"/>
                    <a:pt x="20" y="56"/>
                    <a:pt x="20" y="56"/>
                  </a:cubicBezTo>
                  <a:cubicBezTo>
                    <a:pt x="20" y="56"/>
                    <a:pt x="20" y="56"/>
                    <a:pt x="20" y="56"/>
                  </a:cubicBezTo>
                  <a:cubicBezTo>
                    <a:pt x="43" y="56"/>
                    <a:pt x="43" y="56"/>
                    <a:pt x="43" y="56"/>
                  </a:cubicBezTo>
                  <a:cubicBezTo>
                    <a:pt x="45" y="56"/>
                    <a:pt x="46" y="55"/>
                    <a:pt x="46" y="53"/>
                  </a:cubicBezTo>
                  <a:close/>
                </a:path>
              </a:pathLst>
            </a:custGeom>
            <a:solidFill>
              <a:srgbClr val="71BFEB">
                <a:alpha val="33000"/>
              </a:srgbClr>
            </a:solidFill>
            <a:ln>
              <a:noFill/>
            </a:ln>
          </p:spPr>
          <p:txBody>
            <a:bodyPr vert="horz" wrap="square" lIns="68580" tIns="34291" rIns="68580" bIns="34291"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350" b="0" i="0" u="none" strike="noStrike" kern="0" cap="none" spc="0" normalizeH="0" baseline="0" noProof="0" dirty="0">
                <a:ln>
                  <a:noFill/>
                </a:ln>
                <a:solidFill>
                  <a:prstClr val="black"/>
                </a:solidFill>
                <a:effectLst/>
                <a:uLnTx/>
                <a:uFillTx/>
                <a:latin typeface="印品黑体" panose="00000500000000000000" pitchFamily="2" charset="-122"/>
              </a:endParaRPr>
            </a:p>
          </p:txBody>
        </p:sp>
        <p:sp>
          <p:nvSpPr>
            <p:cNvPr id="135" name="Freeform 37"/>
            <p:cNvSpPr>
              <a:spLocks noEditPoints="1"/>
            </p:cNvSpPr>
            <p:nvPr/>
          </p:nvSpPr>
          <p:spPr bwMode="auto">
            <a:xfrm>
              <a:off x="12975" y="7331"/>
              <a:ext cx="227" cy="227"/>
            </a:xfrm>
            <a:custGeom>
              <a:avLst/>
              <a:gdLst>
                <a:gd name="T0" fmla="*/ 18 w 35"/>
                <a:gd name="T1" fmla="*/ 0 h 35"/>
                <a:gd name="T2" fmla="*/ 0 w 35"/>
                <a:gd name="T3" fmla="*/ 18 h 35"/>
                <a:gd name="T4" fmla="*/ 18 w 35"/>
                <a:gd name="T5" fmla="*/ 35 h 35"/>
                <a:gd name="T6" fmla="*/ 35 w 35"/>
                <a:gd name="T7" fmla="*/ 18 h 35"/>
                <a:gd name="T8" fmla="*/ 18 w 35"/>
                <a:gd name="T9" fmla="*/ 0 h 35"/>
                <a:gd name="T10" fmla="*/ 18 w 35"/>
                <a:gd name="T11" fmla="*/ 32 h 35"/>
                <a:gd name="T12" fmla="*/ 3 w 35"/>
                <a:gd name="T13" fmla="*/ 18 h 35"/>
                <a:gd name="T14" fmla="*/ 18 w 35"/>
                <a:gd name="T15" fmla="*/ 3 h 35"/>
                <a:gd name="T16" fmla="*/ 32 w 35"/>
                <a:gd name="T17" fmla="*/ 18 h 35"/>
                <a:gd name="T18" fmla="*/ 18 w 35"/>
                <a:gd name="T19" fmla="*/ 32 h 35"/>
                <a:gd name="T20" fmla="*/ 24 w 35"/>
                <a:gd name="T21" fmla="*/ 12 h 35"/>
                <a:gd name="T22" fmla="*/ 19 w 35"/>
                <a:gd name="T23" fmla="*/ 18 h 35"/>
                <a:gd name="T24" fmla="*/ 24 w 35"/>
                <a:gd name="T25" fmla="*/ 23 h 35"/>
                <a:gd name="T26" fmla="*/ 24 w 35"/>
                <a:gd name="T27" fmla="*/ 24 h 35"/>
                <a:gd name="T28" fmla="*/ 24 w 35"/>
                <a:gd name="T29" fmla="*/ 25 h 35"/>
                <a:gd name="T30" fmla="*/ 23 w 35"/>
                <a:gd name="T31" fmla="*/ 24 h 35"/>
                <a:gd name="T32" fmla="*/ 18 w 35"/>
                <a:gd name="T33" fmla="*/ 19 h 35"/>
                <a:gd name="T34" fmla="*/ 12 w 35"/>
                <a:gd name="T35" fmla="*/ 24 h 35"/>
                <a:gd name="T36" fmla="*/ 12 w 35"/>
                <a:gd name="T37" fmla="*/ 25 h 35"/>
                <a:gd name="T38" fmla="*/ 11 w 35"/>
                <a:gd name="T39" fmla="*/ 24 h 35"/>
                <a:gd name="T40" fmla="*/ 11 w 35"/>
                <a:gd name="T41" fmla="*/ 23 h 35"/>
                <a:gd name="T42" fmla="*/ 16 w 35"/>
                <a:gd name="T43" fmla="*/ 18 h 35"/>
                <a:gd name="T44" fmla="*/ 11 w 35"/>
                <a:gd name="T45" fmla="*/ 12 h 35"/>
                <a:gd name="T46" fmla="*/ 11 w 35"/>
                <a:gd name="T47" fmla="*/ 11 h 35"/>
                <a:gd name="T48" fmla="*/ 12 w 35"/>
                <a:gd name="T49" fmla="*/ 11 h 35"/>
                <a:gd name="T50" fmla="*/ 18 w 35"/>
                <a:gd name="T51" fmla="*/ 16 h 35"/>
                <a:gd name="T52" fmla="*/ 23 w 35"/>
                <a:gd name="T53" fmla="*/ 11 h 35"/>
                <a:gd name="T54" fmla="*/ 24 w 35"/>
                <a:gd name="T55" fmla="*/ 11 h 35"/>
                <a:gd name="T56" fmla="*/ 24 w 35"/>
                <a:gd name="T57" fmla="*/ 1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 h="35">
                  <a:moveTo>
                    <a:pt x="18" y="0"/>
                  </a:moveTo>
                  <a:cubicBezTo>
                    <a:pt x="8" y="0"/>
                    <a:pt x="0" y="8"/>
                    <a:pt x="0" y="18"/>
                  </a:cubicBezTo>
                  <a:cubicBezTo>
                    <a:pt x="0" y="27"/>
                    <a:pt x="8" y="35"/>
                    <a:pt x="18" y="35"/>
                  </a:cubicBezTo>
                  <a:cubicBezTo>
                    <a:pt x="27" y="35"/>
                    <a:pt x="35" y="27"/>
                    <a:pt x="35" y="18"/>
                  </a:cubicBezTo>
                  <a:cubicBezTo>
                    <a:pt x="35" y="8"/>
                    <a:pt x="27" y="0"/>
                    <a:pt x="18" y="0"/>
                  </a:cubicBezTo>
                  <a:close/>
                  <a:moveTo>
                    <a:pt x="18" y="32"/>
                  </a:moveTo>
                  <a:cubicBezTo>
                    <a:pt x="10" y="32"/>
                    <a:pt x="3" y="26"/>
                    <a:pt x="3" y="18"/>
                  </a:cubicBezTo>
                  <a:cubicBezTo>
                    <a:pt x="3" y="10"/>
                    <a:pt x="10" y="3"/>
                    <a:pt x="18" y="3"/>
                  </a:cubicBezTo>
                  <a:cubicBezTo>
                    <a:pt x="26" y="3"/>
                    <a:pt x="32" y="10"/>
                    <a:pt x="32" y="18"/>
                  </a:cubicBezTo>
                  <a:cubicBezTo>
                    <a:pt x="32" y="26"/>
                    <a:pt x="26" y="32"/>
                    <a:pt x="18" y="32"/>
                  </a:cubicBezTo>
                  <a:close/>
                  <a:moveTo>
                    <a:pt x="24" y="12"/>
                  </a:moveTo>
                  <a:cubicBezTo>
                    <a:pt x="19" y="18"/>
                    <a:pt x="19" y="18"/>
                    <a:pt x="19" y="18"/>
                  </a:cubicBezTo>
                  <a:cubicBezTo>
                    <a:pt x="24" y="23"/>
                    <a:pt x="24" y="23"/>
                    <a:pt x="24" y="23"/>
                  </a:cubicBezTo>
                  <a:cubicBezTo>
                    <a:pt x="25" y="23"/>
                    <a:pt x="25" y="24"/>
                    <a:pt x="24" y="24"/>
                  </a:cubicBezTo>
                  <a:cubicBezTo>
                    <a:pt x="24" y="24"/>
                    <a:pt x="24" y="25"/>
                    <a:pt x="24" y="25"/>
                  </a:cubicBezTo>
                  <a:cubicBezTo>
                    <a:pt x="23" y="25"/>
                    <a:pt x="23" y="24"/>
                    <a:pt x="23" y="24"/>
                  </a:cubicBezTo>
                  <a:cubicBezTo>
                    <a:pt x="18" y="19"/>
                    <a:pt x="18" y="19"/>
                    <a:pt x="18" y="19"/>
                  </a:cubicBezTo>
                  <a:cubicBezTo>
                    <a:pt x="12" y="24"/>
                    <a:pt x="12" y="24"/>
                    <a:pt x="12" y="24"/>
                  </a:cubicBezTo>
                  <a:cubicBezTo>
                    <a:pt x="12" y="24"/>
                    <a:pt x="12" y="25"/>
                    <a:pt x="12" y="25"/>
                  </a:cubicBezTo>
                  <a:cubicBezTo>
                    <a:pt x="11" y="25"/>
                    <a:pt x="11" y="24"/>
                    <a:pt x="11" y="24"/>
                  </a:cubicBezTo>
                  <a:cubicBezTo>
                    <a:pt x="11" y="24"/>
                    <a:pt x="11" y="23"/>
                    <a:pt x="11" y="23"/>
                  </a:cubicBezTo>
                  <a:cubicBezTo>
                    <a:pt x="16" y="18"/>
                    <a:pt x="16" y="18"/>
                    <a:pt x="16" y="18"/>
                  </a:cubicBezTo>
                  <a:cubicBezTo>
                    <a:pt x="11" y="12"/>
                    <a:pt x="11" y="12"/>
                    <a:pt x="11" y="12"/>
                  </a:cubicBezTo>
                  <a:cubicBezTo>
                    <a:pt x="11" y="12"/>
                    <a:pt x="11" y="11"/>
                    <a:pt x="11" y="11"/>
                  </a:cubicBezTo>
                  <a:cubicBezTo>
                    <a:pt x="11" y="10"/>
                    <a:pt x="12" y="10"/>
                    <a:pt x="12" y="11"/>
                  </a:cubicBezTo>
                  <a:cubicBezTo>
                    <a:pt x="18" y="16"/>
                    <a:pt x="18" y="16"/>
                    <a:pt x="18" y="16"/>
                  </a:cubicBezTo>
                  <a:cubicBezTo>
                    <a:pt x="23" y="11"/>
                    <a:pt x="23" y="11"/>
                    <a:pt x="23" y="11"/>
                  </a:cubicBezTo>
                  <a:cubicBezTo>
                    <a:pt x="23" y="10"/>
                    <a:pt x="24" y="10"/>
                    <a:pt x="24" y="11"/>
                  </a:cubicBezTo>
                  <a:cubicBezTo>
                    <a:pt x="25" y="11"/>
                    <a:pt x="25" y="12"/>
                    <a:pt x="24" y="12"/>
                  </a:cubicBezTo>
                  <a:close/>
                </a:path>
              </a:pathLst>
            </a:custGeom>
            <a:solidFill>
              <a:srgbClr val="71BFEB">
                <a:alpha val="33000"/>
              </a:srgbClr>
            </a:solidFill>
            <a:ln>
              <a:noFill/>
            </a:ln>
          </p:spPr>
          <p:txBody>
            <a:bodyPr vert="horz" wrap="square" lIns="68580" tIns="34291" rIns="68580" bIns="34291"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350" b="0" i="0" u="none" strike="noStrike" kern="0" cap="none" spc="0" normalizeH="0" baseline="0" noProof="0" dirty="0">
                <a:ln>
                  <a:noFill/>
                </a:ln>
                <a:solidFill>
                  <a:prstClr val="black"/>
                </a:solidFill>
                <a:effectLst/>
                <a:uLnTx/>
                <a:uFillTx/>
                <a:latin typeface="印品黑体" panose="00000500000000000000" pitchFamily="2" charset="-122"/>
              </a:endParaRPr>
            </a:p>
          </p:txBody>
        </p:sp>
        <p:sp>
          <p:nvSpPr>
            <p:cNvPr id="136" name="Freeform 18"/>
            <p:cNvSpPr>
              <a:spLocks noEditPoints="1"/>
            </p:cNvSpPr>
            <p:nvPr/>
          </p:nvSpPr>
          <p:spPr bwMode="auto">
            <a:xfrm>
              <a:off x="9218" y="7265"/>
              <a:ext cx="339" cy="320"/>
            </a:xfrm>
            <a:custGeom>
              <a:avLst/>
              <a:gdLst>
                <a:gd name="T0" fmla="*/ 13 w 75"/>
                <a:gd name="T1" fmla="*/ 41 h 71"/>
                <a:gd name="T2" fmla="*/ 13 w 75"/>
                <a:gd name="T3" fmla="*/ 35 h 71"/>
                <a:gd name="T4" fmla="*/ 65 w 75"/>
                <a:gd name="T5" fmla="*/ 12 h 71"/>
                <a:gd name="T6" fmla="*/ 36 w 75"/>
                <a:gd name="T7" fmla="*/ 13 h 71"/>
                <a:gd name="T8" fmla="*/ 65 w 75"/>
                <a:gd name="T9" fmla="*/ 14 h 71"/>
                <a:gd name="T10" fmla="*/ 65 w 75"/>
                <a:gd name="T11" fmla="*/ 12 h 71"/>
                <a:gd name="T12" fmla="*/ 22 w 75"/>
                <a:gd name="T13" fmla="*/ 38 h 71"/>
                <a:gd name="T14" fmla="*/ 27 w 75"/>
                <a:gd name="T15" fmla="*/ 38 h 71"/>
                <a:gd name="T16" fmla="*/ 36 w 75"/>
                <a:gd name="T17" fmla="*/ 35 h 71"/>
                <a:gd name="T18" fmla="*/ 36 w 75"/>
                <a:gd name="T19" fmla="*/ 41 h 71"/>
                <a:gd name="T20" fmla="*/ 36 w 75"/>
                <a:gd name="T21" fmla="*/ 35 h 71"/>
                <a:gd name="T22" fmla="*/ 75 w 75"/>
                <a:gd name="T23" fmla="*/ 36 h 71"/>
                <a:gd name="T24" fmla="*/ 67 w 75"/>
                <a:gd name="T25" fmla="*/ 42 h 71"/>
                <a:gd name="T26" fmla="*/ 71 w 75"/>
                <a:gd name="T27" fmla="*/ 52 h 71"/>
                <a:gd name="T28" fmla="*/ 67 w 75"/>
                <a:gd name="T29" fmla="*/ 53 h 71"/>
                <a:gd name="T30" fmla="*/ 49 w 75"/>
                <a:gd name="T31" fmla="*/ 42 h 71"/>
                <a:gd name="T32" fmla="*/ 43 w 75"/>
                <a:gd name="T33" fmla="*/ 59 h 71"/>
                <a:gd name="T34" fmla="*/ 8 w 75"/>
                <a:gd name="T35" fmla="*/ 70 h 71"/>
                <a:gd name="T36" fmla="*/ 6 w 75"/>
                <a:gd name="T37" fmla="*/ 70 h 71"/>
                <a:gd name="T38" fmla="*/ 9 w 75"/>
                <a:gd name="T39" fmla="*/ 59 h 71"/>
                <a:gd name="T40" fmla="*/ 0 w 75"/>
                <a:gd name="T41" fmla="*/ 53 h 71"/>
                <a:gd name="T42" fmla="*/ 6 w 75"/>
                <a:gd name="T43" fmla="*/ 17 h 71"/>
                <a:gd name="T44" fmla="*/ 26 w 75"/>
                <a:gd name="T45" fmla="*/ 6 h 71"/>
                <a:gd name="T46" fmla="*/ 69 w 75"/>
                <a:gd name="T47" fmla="*/ 0 h 71"/>
                <a:gd name="T48" fmla="*/ 72 w 75"/>
                <a:gd name="T49" fmla="*/ 36 h 71"/>
                <a:gd name="T50" fmla="*/ 69 w 75"/>
                <a:gd name="T51" fmla="*/ 3 h 71"/>
                <a:gd name="T52" fmla="*/ 29 w 75"/>
                <a:gd name="T53" fmla="*/ 6 h 71"/>
                <a:gd name="T54" fmla="*/ 43 w 75"/>
                <a:gd name="T55" fmla="*/ 18 h 71"/>
                <a:gd name="T56" fmla="*/ 48 w 75"/>
                <a:gd name="T57" fmla="*/ 21 h 71"/>
                <a:gd name="T58" fmla="*/ 66 w 75"/>
                <a:gd name="T59" fmla="*/ 22 h 71"/>
                <a:gd name="T60" fmla="*/ 48 w 75"/>
                <a:gd name="T61" fmla="*/ 23 h 71"/>
                <a:gd name="T62" fmla="*/ 65 w 75"/>
                <a:gd name="T63" fmla="*/ 30 h 71"/>
                <a:gd name="T64" fmla="*/ 65 w 75"/>
                <a:gd name="T65" fmla="*/ 32 h 71"/>
                <a:gd name="T66" fmla="*/ 48 w 75"/>
                <a:gd name="T67" fmla="*/ 39 h 71"/>
                <a:gd name="T68" fmla="*/ 56 w 75"/>
                <a:gd name="T69" fmla="*/ 39 h 71"/>
                <a:gd name="T70" fmla="*/ 63 w 75"/>
                <a:gd name="T71" fmla="*/ 41 h 71"/>
                <a:gd name="T72" fmla="*/ 64 w 75"/>
                <a:gd name="T73" fmla="*/ 39 h 71"/>
                <a:gd name="T74" fmla="*/ 72 w 75"/>
                <a:gd name="T75" fmla="*/ 36 h 71"/>
                <a:gd name="T76" fmla="*/ 46 w 75"/>
                <a:gd name="T77" fmla="*/ 23 h 71"/>
                <a:gd name="T78" fmla="*/ 6 w 75"/>
                <a:gd name="T79" fmla="*/ 20 h 71"/>
                <a:gd name="T80" fmla="*/ 3 w 75"/>
                <a:gd name="T81" fmla="*/ 53 h 71"/>
                <a:gd name="T82" fmla="*/ 12 w 75"/>
                <a:gd name="T83" fmla="*/ 56 h 71"/>
                <a:gd name="T84" fmla="*/ 13 w 75"/>
                <a:gd name="T85" fmla="*/ 57 h 71"/>
                <a:gd name="T86" fmla="*/ 20 w 75"/>
                <a:gd name="T87" fmla="*/ 56 h 71"/>
                <a:gd name="T88" fmla="*/ 43 w 75"/>
                <a:gd name="T89" fmla="*/ 56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75" h="71">
                  <a:moveTo>
                    <a:pt x="16" y="38"/>
                  </a:moveTo>
                  <a:cubicBezTo>
                    <a:pt x="16" y="40"/>
                    <a:pt x="15" y="41"/>
                    <a:pt x="13" y="41"/>
                  </a:cubicBezTo>
                  <a:cubicBezTo>
                    <a:pt x="12" y="41"/>
                    <a:pt x="10" y="40"/>
                    <a:pt x="10" y="38"/>
                  </a:cubicBezTo>
                  <a:cubicBezTo>
                    <a:pt x="10" y="37"/>
                    <a:pt x="12" y="35"/>
                    <a:pt x="13" y="35"/>
                  </a:cubicBezTo>
                  <a:cubicBezTo>
                    <a:pt x="15" y="35"/>
                    <a:pt x="16" y="37"/>
                    <a:pt x="16" y="38"/>
                  </a:cubicBezTo>
                  <a:close/>
                  <a:moveTo>
                    <a:pt x="65" y="12"/>
                  </a:moveTo>
                  <a:cubicBezTo>
                    <a:pt x="37" y="12"/>
                    <a:pt x="37" y="12"/>
                    <a:pt x="37" y="12"/>
                  </a:cubicBezTo>
                  <a:cubicBezTo>
                    <a:pt x="36" y="12"/>
                    <a:pt x="36" y="12"/>
                    <a:pt x="36" y="13"/>
                  </a:cubicBezTo>
                  <a:cubicBezTo>
                    <a:pt x="36" y="14"/>
                    <a:pt x="36" y="14"/>
                    <a:pt x="37" y="14"/>
                  </a:cubicBezTo>
                  <a:cubicBezTo>
                    <a:pt x="65" y="14"/>
                    <a:pt x="65" y="14"/>
                    <a:pt x="65" y="14"/>
                  </a:cubicBezTo>
                  <a:cubicBezTo>
                    <a:pt x="65" y="14"/>
                    <a:pt x="66" y="14"/>
                    <a:pt x="66" y="13"/>
                  </a:cubicBezTo>
                  <a:cubicBezTo>
                    <a:pt x="66" y="12"/>
                    <a:pt x="65" y="12"/>
                    <a:pt x="65" y="12"/>
                  </a:cubicBezTo>
                  <a:close/>
                  <a:moveTo>
                    <a:pt x="24" y="35"/>
                  </a:moveTo>
                  <a:cubicBezTo>
                    <a:pt x="23" y="35"/>
                    <a:pt x="22" y="37"/>
                    <a:pt x="22" y="38"/>
                  </a:cubicBezTo>
                  <a:cubicBezTo>
                    <a:pt x="22" y="40"/>
                    <a:pt x="23" y="41"/>
                    <a:pt x="24" y="41"/>
                  </a:cubicBezTo>
                  <a:cubicBezTo>
                    <a:pt x="26" y="41"/>
                    <a:pt x="27" y="40"/>
                    <a:pt x="27" y="38"/>
                  </a:cubicBezTo>
                  <a:cubicBezTo>
                    <a:pt x="27" y="37"/>
                    <a:pt x="26" y="35"/>
                    <a:pt x="24" y="35"/>
                  </a:cubicBezTo>
                  <a:close/>
                  <a:moveTo>
                    <a:pt x="36" y="35"/>
                  </a:moveTo>
                  <a:cubicBezTo>
                    <a:pt x="34" y="35"/>
                    <a:pt x="33" y="37"/>
                    <a:pt x="33" y="38"/>
                  </a:cubicBezTo>
                  <a:cubicBezTo>
                    <a:pt x="33" y="40"/>
                    <a:pt x="34" y="41"/>
                    <a:pt x="36" y="41"/>
                  </a:cubicBezTo>
                  <a:cubicBezTo>
                    <a:pt x="37" y="41"/>
                    <a:pt x="39" y="40"/>
                    <a:pt x="39" y="38"/>
                  </a:cubicBezTo>
                  <a:cubicBezTo>
                    <a:pt x="39" y="37"/>
                    <a:pt x="37" y="35"/>
                    <a:pt x="36" y="35"/>
                  </a:cubicBezTo>
                  <a:close/>
                  <a:moveTo>
                    <a:pt x="75" y="6"/>
                  </a:moveTo>
                  <a:cubicBezTo>
                    <a:pt x="75" y="36"/>
                    <a:pt x="75" y="36"/>
                    <a:pt x="75" y="36"/>
                  </a:cubicBezTo>
                  <a:cubicBezTo>
                    <a:pt x="75" y="40"/>
                    <a:pt x="73" y="42"/>
                    <a:pt x="69" y="42"/>
                  </a:cubicBezTo>
                  <a:cubicBezTo>
                    <a:pt x="67" y="42"/>
                    <a:pt x="67" y="42"/>
                    <a:pt x="67" y="42"/>
                  </a:cubicBezTo>
                  <a:cubicBezTo>
                    <a:pt x="70" y="51"/>
                    <a:pt x="70" y="51"/>
                    <a:pt x="70" y="51"/>
                  </a:cubicBezTo>
                  <a:cubicBezTo>
                    <a:pt x="70" y="51"/>
                    <a:pt x="71" y="52"/>
                    <a:pt x="71" y="52"/>
                  </a:cubicBezTo>
                  <a:cubicBezTo>
                    <a:pt x="71" y="53"/>
                    <a:pt x="70" y="54"/>
                    <a:pt x="69" y="54"/>
                  </a:cubicBezTo>
                  <a:cubicBezTo>
                    <a:pt x="68" y="54"/>
                    <a:pt x="68" y="54"/>
                    <a:pt x="67" y="53"/>
                  </a:cubicBezTo>
                  <a:cubicBezTo>
                    <a:pt x="54" y="42"/>
                    <a:pt x="54" y="42"/>
                    <a:pt x="54" y="42"/>
                  </a:cubicBezTo>
                  <a:cubicBezTo>
                    <a:pt x="49" y="42"/>
                    <a:pt x="49" y="42"/>
                    <a:pt x="49" y="42"/>
                  </a:cubicBezTo>
                  <a:cubicBezTo>
                    <a:pt x="49" y="53"/>
                    <a:pt x="49" y="53"/>
                    <a:pt x="49" y="53"/>
                  </a:cubicBezTo>
                  <a:cubicBezTo>
                    <a:pt x="49" y="56"/>
                    <a:pt x="46" y="59"/>
                    <a:pt x="43" y="59"/>
                  </a:cubicBezTo>
                  <a:cubicBezTo>
                    <a:pt x="21" y="59"/>
                    <a:pt x="21" y="59"/>
                    <a:pt x="21" y="59"/>
                  </a:cubicBezTo>
                  <a:cubicBezTo>
                    <a:pt x="8" y="70"/>
                    <a:pt x="8" y="70"/>
                    <a:pt x="8" y="70"/>
                  </a:cubicBezTo>
                  <a:cubicBezTo>
                    <a:pt x="8" y="70"/>
                    <a:pt x="7" y="71"/>
                    <a:pt x="7" y="71"/>
                  </a:cubicBezTo>
                  <a:cubicBezTo>
                    <a:pt x="7" y="71"/>
                    <a:pt x="6" y="71"/>
                    <a:pt x="6" y="70"/>
                  </a:cubicBezTo>
                  <a:cubicBezTo>
                    <a:pt x="5" y="70"/>
                    <a:pt x="5" y="69"/>
                    <a:pt x="5" y="68"/>
                  </a:cubicBezTo>
                  <a:cubicBezTo>
                    <a:pt x="9" y="59"/>
                    <a:pt x="9" y="59"/>
                    <a:pt x="9" y="59"/>
                  </a:cubicBezTo>
                  <a:cubicBezTo>
                    <a:pt x="6" y="59"/>
                    <a:pt x="6" y="59"/>
                    <a:pt x="6" y="59"/>
                  </a:cubicBezTo>
                  <a:cubicBezTo>
                    <a:pt x="3" y="59"/>
                    <a:pt x="0" y="56"/>
                    <a:pt x="0" y="53"/>
                  </a:cubicBezTo>
                  <a:cubicBezTo>
                    <a:pt x="0" y="23"/>
                    <a:pt x="0" y="23"/>
                    <a:pt x="0" y="23"/>
                  </a:cubicBezTo>
                  <a:cubicBezTo>
                    <a:pt x="0" y="19"/>
                    <a:pt x="3" y="17"/>
                    <a:pt x="6" y="17"/>
                  </a:cubicBezTo>
                  <a:cubicBezTo>
                    <a:pt x="26" y="17"/>
                    <a:pt x="26" y="17"/>
                    <a:pt x="26" y="17"/>
                  </a:cubicBezTo>
                  <a:cubicBezTo>
                    <a:pt x="26" y="6"/>
                    <a:pt x="26" y="6"/>
                    <a:pt x="26" y="6"/>
                  </a:cubicBezTo>
                  <a:cubicBezTo>
                    <a:pt x="26" y="3"/>
                    <a:pt x="29" y="0"/>
                    <a:pt x="32" y="0"/>
                  </a:cubicBezTo>
                  <a:cubicBezTo>
                    <a:pt x="69" y="0"/>
                    <a:pt x="69" y="0"/>
                    <a:pt x="69" y="0"/>
                  </a:cubicBezTo>
                  <a:cubicBezTo>
                    <a:pt x="73" y="0"/>
                    <a:pt x="75" y="3"/>
                    <a:pt x="75" y="6"/>
                  </a:cubicBezTo>
                  <a:close/>
                  <a:moveTo>
                    <a:pt x="72" y="36"/>
                  </a:moveTo>
                  <a:cubicBezTo>
                    <a:pt x="72" y="6"/>
                    <a:pt x="72" y="6"/>
                    <a:pt x="72" y="6"/>
                  </a:cubicBezTo>
                  <a:cubicBezTo>
                    <a:pt x="72" y="4"/>
                    <a:pt x="71" y="3"/>
                    <a:pt x="69" y="3"/>
                  </a:cubicBezTo>
                  <a:cubicBezTo>
                    <a:pt x="32" y="3"/>
                    <a:pt x="32" y="3"/>
                    <a:pt x="32" y="3"/>
                  </a:cubicBezTo>
                  <a:cubicBezTo>
                    <a:pt x="31" y="3"/>
                    <a:pt x="29" y="4"/>
                    <a:pt x="29" y="6"/>
                  </a:cubicBezTo>
                  <a:cubicBezTo>
                    <a:pt x="29" y="18"/>
                    <a:pt x="29" y="18"/>
                    <a:pt x="29" y="18"/>
                  </a:cubicBezTo>
                  <a:cubicBezTo>
                    <a:pt x="43" y="18"/>
                    <a:pt x="43" y="18"/>
                    <a:pt x="43" y="18"/>
                  </a:cubicBezTo>
                  <a:cubicBezTo>
                    <a:pt x="46" y="18"/>
                    <a:pt x="48" y="20"/>
                    <a:pt x="48" y="23"/>
                  </a:cubicBezTo>
                  <a:cubicBezTo>
                    <a:pt x="48" y="22"/>
                    <a:pt x="48" y="22"/>
                    <a:pt x="48" y="21"/>
                  </a:cubicBezTo>
                  <a:cubicBezTo>
                    <a:pt x="65" y="21"/>
                    <a:pt x="65" y="21"/>
                    <a:pt x="65" y="21"/>
                  </a:cubicBezTo>
                  <a:cubicBezTo>
                    <a:pt x="65" y="21"/>
                    <a:pt x="66" y="22"/>
                    <a:pt x="66" y="22"/>
                  </a:cubicBezTo>
                  <a:cubicBezTo>
                    <a:pt x="66" y="23"/>
                    <a:pt x="65" y="23"/>
                    <a:pt x="65" y="23"/>
                  </a:cubicBezTo>
                  <a:cubicBezTo>
                    <a:pt x="48" y="23"/>
                    <a:pt x="48" y="23"/>
                    <a:pt x="48" y="23"/>
                  </a:cubicBezTo>
                  <a:cubicBezTo>
                    <a:pt x="48" y="30"/>
                    <a:pt x="48" y="30"/>
                    <a:pt x="48" y="30"/>
                  </a:cubicBezTo>
                  <a:cubicBezTo>
                    <a:pt x="65" y="30"/>
                    <a:pt x="65" y="30"/>
                    <a:pt x="65" y="30"/>
                  </a:cubicBezTo>
                  <a:cubicBezTo>
                    <a:pt x="65" y="30"/>
                    <a:pt x="66" y="31"/>
                    <a:pt x="66" y="31"/>
                  </a:cubicBezTo>
                  <a:cubicBezTo>
                    <a:pt x="66" y="32"/>
                    <a:pt x="65" y="32"/>
                    <a:pt x="65" y="32"/>
                  </a:cubicBezTo>
                  <a:cubicBezTo>
                    <a:pt x="48" y="32"/>
                    <a:pt x="48" y="32"/>
                    <a:pt x="48" y="32"/>
                  </a:cubicBezTo>
                  <a:cubicBezTo>
                    <a:pt x="48" y="39"/>
                    <a:pt x="48" y="39"/>
                    <a:pt x="48" y="39"/>
                  </a:cubicBezTo>
                  <a:cubicBezTo>
                    <a:pt x="55" y="39"/>
                    <a:pt x="55" y="39"/>
                    <a:pt x="55" y="39"/>
                  </a:cubicBezTo>
                  <a:cubicBezTo>
                    <a:pt x="55" y="39"/>
                    <a:pt x="56" y="39"/>
                    <a:pt x="56" y="39"/>
                  </a:cubicBezTo>
                  <a:cubicBezTo>
                    <a:pt x="66" y="48"/>
                    <a:pt x="66" y="48"/>
                    <a:pt x="66" y="48"/>
                  </a:cubicBezTo>
                  <a:cubicBezTo>
                    <a:pt x="63" y="41"/>
                    <a:pt x="63" y="41"/>
                    <a:pt x="63" y="41"/>
                  </a:cubicBezTo>
                  <a:cubicBezTo>
                    <a:pt x="63" y="40"/>
                    <a:pt x="63" y="40"/>
                    <a:pt x="63" y="40"/>
                  </a:cubicBezTo>
                  <a:cubicBezTo>
                    <a:pt x="63" y="39"/>
                    <a:pt x="64" y="39"/>
                    <a:pt x="64" y="39"/>
                  </a:cubicBezTo>
                  <a:cubicBezTo>
                    <a:pt x="69" y="39"/>
                    <a:pt x="69" y="39"/>
                    <a:pt x="69" y="39"/>
                  </a:cubicBezTo>
                  <a:cubicBezTo>
                    <a:pt x="71" y="39"/>
                    <a:pt x="72" y="38"/>
                    <a:pt x="72" y="36"/>
                  </a:cubicBezTo>
                  <a:close/>
                  <a:moveTo>
                    <a:pt x="46" y="53"/>
                  </a:moveTo>
                  <a:cubicBezTo>
                    <a:pt x="46" y="23"/>
                    <a:pt x="46" y="23"/>
                    <a:pt x="46" y="23"/>
                  </a:cubicBezTo>
                  <a:cubicBezTo>
                    <a:pt x="46" y="21"/>
                    <a:pt x="45" y="20"/>
                    <a:pt x="43" y="20"/>
                  </a:cubicBezTo>
                  <a:cubicBezTo>
                    <a:pt x="6" y="20"/>
                    <a:pt x="6" y="20"/>
                    <a:pt x="6" y="20"/>
                  </a:cubicBezTo>
                  <a:cubicBezTo>
                    <a:pt x="4" y="20"/>
                    <a:pt x="3" y="21"/>
                    <a:pt x="3" y="23"/>
                  </a:cubicBezTo>
                  <a:cubicBezTo>
                    <a:pt x="3" y="53"/>
                    <a:pt x="3" y="53"/>
                    <a:pt x="3" y="53"/>
                  </a:cubicBezTo>
                  <a:cubicBezTo>
                    <a:pt x="3" y="55"/>
                    <a:pt x="4" y="56"/>
                    <a:pt x="6" y="56"/>
                  </a:cubicBezTo>
                  <a:cubicBezTo>
                    <a:pt x="12" y="56"/>
                    <a:pt x="12" y="56"/>
                    <a:pt x="12" y="56"/>
                  </a:cubicBezTo>
                  <a:cubicBezTo>
                    <a:pt x="12" y="56"/>
                    <a:pt x="12" y="56"/>
                    <a:pt x="12" y="56"/>
                  </a:cubicBezTo>
                  <a:cubicBezTo>
                    <a:pt x="13" y="57"/>
                    <a:pt x="13" y="57"/>
                    <a:pt x="13" y="57"/>
                  </a:cubicBezTo>
                  <a:cubicBezTo>
                    <a:pt x="9" y="65"/>
                    <a:pt x="9" y="65"/>
                    <a:pt x="9" y="65"/>
                  </a:cubicBezTo>
                  <a:cubicBezTo>
                    <a:pt x="20" y="56"/>
                    <a:pt x="20" y="56"/>
                    <a:pt x="20" y="56"/>
                  </a:cubicBezTo>
                  <a:cubicBezTo>
                    <a:pt x="20" y="56"/>
                    <a:pt x="20" y="56"/>
                    <a:pt x="20" y="56"/>
                  </a:cubicBezTo>
                  <a:cubicBezTo>
                    <a:pt x="43" y="56"/>
                    <a:pt x="43" y="56"/>
                    <a:pt x="43" y="56"/>
                  </a:cubicBezTo>
                  <a:cubicBezTo>
                    <a:pt x="45" y="56"/>
                    <a:pt x="46" y="55"/>
                    <a:pt x="46" y="53"/>
                  </a:cubicBezTo>
                  <a:close/>
                </a:path>
              </a:pathLst>
            </a:custGeom>
            <a:solidFill>
              <a:srgbClr val="71BFEB">
                <a:alpha val="33000"/>
              </a:srgbClr>
            </a:solidFill>
            <a:ln>
              <a:noFill/>
            </a:ln>
          </p:spPr>
          <p:txBody>
            <a:bodyPr vert="horz" wrap="square" lIns="68580" tIns="34291" rIns="68580" bIns="34291"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350" b="0" i="0" u="none" strike="noStrike" kern="0" cap="none" spc="0" normalizeH="0" baseline="0" noProof="0" dirty="0">
                <a:ln>
                  <a:noFill/>
                </a:ln>
                <a:solidFill>
                  <a:prstClr val="black"/>
                </a:solidFill>
                <a:effectLst/>
                <a:uLnTx/>
                <a:uFillTx/>
                <a:latin typeface="印品黑体" panose="00000500000000000000" pitchFamily="2" charset="-122"/>
              </a:endParaRPr>
            </a:p>
          </p:txBody>
        </p:sp>
        <p:sp>
          <p:nvSpPr>
            <p:cNvPr id="137" name="Freeform 10"/>
            <p:cNvSpPr>
              <a:spLocks noEditPoints="1"/>
            </p:cNvSpPr>
            <p:nvPr/>
          </p:nvSpPr>
          <p:spPr bwMode="auto">
            <a:xfrm>
              <a:off x="12298" y="7637"/>
              <a:ext cx="367" cy="367"/>
            </a:xfrm>
            <a:custGeom>
              <a:avLst/>
              <a:gdLst>
                <a:gd name="T0" fmla="*/ 0 w 66"/>
                <a:gd name="T1" fmla="*/ 33 h 66"/>
                <a:gd name="T2" fmla="*/ 66 w 66"/>
                <a:gd name="T3" fmla="*/ 33 h 66"/>
                <a:gd name="T4" fmla="*/ 50 w 66"/>
                <a:gd name="T5" fmla="*/ 32 h 66"/>
                <a:gd name="T6" fmla="*/ 63 w 66"/>
                <a:gd name="T7" fmla="*/ 32 h 66"/>
                <a:gd name="T8" fmla="*/ 48 w 66"/>
                <a:gd name="T9" fmla="*/ 32 h 66"/>
                <a:gd name="T10" fmla="*/ 34 w 66"/>
                <a:gd name="T11" fmla="*/ 18 h 66"/>
                <a:gd name="T12" fmla="*/ 48 w 66"/>
                <a:gd name="T13" fmla="*/ 32 h 66"/>
                <a:gd name="T14" fmla="*/ 34 w 66"/>
                <a:gd name="T15" fmla="*/ 3 h 66"/>
                <a:gd name="T16" fmla="*/ 34 w 66"/>
                <a:gd name="T17" fmla="*/ 16 h 66"/>
                <a:gd name="T18" fmla="*/ 20 w 66"/>
                <a:gd name="T19" fmla="*/ 18 h 66"/>
                <a:gd name="T20" fmla="*/ 32 w 66"/>
                <a:gd name="T21" fmla="*/ 16 h 66"/>
                <a:gd name="T22" fmla="*/ 32 w 66"/>
                <a:gd name="T23" fmla="*/ 32 h 66"/>
                <a:gd name="T24" fmla="*/ 19 w 66"/>
                <a:gd name="T25" fmla="*/ 20 h 66"/>
                <a:gd name="T26" fmla="*/ 16 w 66"/>
                <a:gd name="T27" fmla="*/ 32 h 66"/>
                <a:gd name="T28" fmla="*/ 17 w 66"/>
                <a:gd name="T29" fmla="*/ 21 h 66"/>
                <a:gd name="T30" fmla="*/ 16 w 66"/>
                <a:gd name="T31" fmla="*/ 34 h 66"/>
                <a:gd name="T32" fmla="*/ 3 w 66"/>
                <a:gd name="T33" fmla="*/ 34 h 66"/>
                <a:gd name="T34" fmla="*/ 18 w 66"/>
                <a:gd name="T35" fmla="*/ 34 h 66"/>
                <a:gd name="T36" fmla="*/ 32 w 66"/>
                <a:gd name="T37" fmla="*/ 48 h 66"/>
                <a:gd name="T38" fmla="*/ 18 w 66"/>
                <a:gd name="T39" fmla="*/ 34 h 66"/>
                <a:gd name="T40" fmla="*/ 32 w 66"/>
                <a:gd name="T41" fmla="*/ 63 h 66"/>
                <a:gd name="T42" fmla="*/ 32 w 66"/>
                <a:gd name="T43" fmla="*/ 50 h 66"/>
                <a:gd name="T44" fmla="*/ 46 w 66"/>
                <a:gd name="T45" fmla="*/ 49 h 66"/>
                <a:gd name="T46" fmla="*/ 34 w 66"/>
                <a:gd name="T47" fmla="*/ 50 h 66"/>
                <a:gd name="T48" fmla="*/ 34 w 66"/>
                <a:gd name="T49" fmla="*/ 34 h 66"/>
                <a:gd name="T50" fmla="*/ 46 w 66"/>
                <a:gd name="T51" fmla="*/ 47 h 66"/>
                <a:gd name="T52" fmla="*/ 50 w 66"/>
                <a:gd name="T53" fmla="*/ 34 h 66"/>
                <a:gd name="T54" fmla="*/ 48 w 66"/>
                <a:gd name="T55" fmla="*/ 46 h 66"/>
                <a:gd name="T56" fmla="*/ 48 w 66"/>
                <a:gd name="T57" fmla="*/ 18 h 66"/>
                <a:gd name="T58" fmla="*/ 62 w 66"/>
                <a:gd name="T59" fmla="*/ 26 h 66"/>
                <a:gd name="T60" fmla="*/ 18 w 66"/>
                <a:gd name="T61" fmla="*/ 18 h 66"/>
                <a:gd name="T62" fmla="*/ 26 w 66"/>
                <a:gd name="T63" fmla="*/ 4 h 66"/>
                <a:gd name="T64" fmla="*/ 18 w 66"/>
                <a:gd name="T65" fmla="*/ 48 h 66"/>
                <a:gd name="T66" fmla="*/ 4 w 66"/>
                <a:gd name="T67" fmla="*/ 40 h 66"/>
                <a:gd name="T68" fmla="*/ 48 w 66"/>
                <a:gd name="T69" fmla="*/ 48 h 66"/>
                <a:gd name="T70" fmla="*/ 40 w 66"/>
                <a:gd name="T71" fmla="*/ 62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6" h="66">
                  <a:moveTo>
                    <a:pt x="33" y="0"/>
                  </a:moveTo>
                  <a:cubicBezTo>
                    <a:pt x="15" y="0"/>
                    <a:pt x="0" y="15"/>
                    <a:pt x="0" y="33"/>
                  </a:cubicBezTo>
                  <a:cubicBezTo>
                    <a:pt x="0" y="51"/>
                    <a:pt x="15" y="66"/>
                    <a:pt x="33" y="66"/>
                  </a:cubicBezTo>
                  <a:cubicBezTo>
                    <a:pt x="51" y="66"/>
                    <a:pt x="66" y="51"/>
                    <a:pt x="66" y="33"/>
                  </a:cubicBezTo>
                  <a:cubicBezTo>
                    <a:pt x="66" y="15"/>
                    <a:pt x="51" y="0"/>
                    <a:pt x="33" y="0"/>
                  </a:cubicBezTo>
                  <a:close/>
                  <a:moveTo>
                    <a:pt x="50" y="32"/>
                  </a:moveTo>
                  <a:cubicBezTo>
                    <a:pt x="50" y="28"/>
                    <a:pt x="49" y="24"/>
                    <a:pt x="48" y="21"/>
                  </a:cubicBezTo>
                  <a:cubicBezTo>
                    <a:pt x="56" y="23"/>
                    <a:pt x="62" y="27"/>
                    <a:pt x="63" y="32"/>
                  </a:cubicBezTo>
                  <a:lnTo>
                    <a:pt x="50" y="32"/>
                  </a:lnTo>
                  <a:close/>
                  <a:moveTo>
                    <a:pt x="48" y="32"/>
                  </a:moveTo>
                  <a:cubicBezTo>
                    <a:pt x="34" y="32"/>
                    <a:pt x="34" y="32"/>
                    <a:pt x="34" y="32"/>
                  </a:cubicBezTo>
                  <a:cubicBezTo>
                    <a:pt x="34" y="18"/>
                    <a:pt x="34" y="18"/>
                    <a:pt x="34" y="18"/>
                  </a:cubicBezTo>
                  <a:cubicBezTo>
                    <a:pt x="38" y="18"/>
                    <a:pt x="42" y="19"/>
                    <a:pt x="46" y="20"/>
                  </a:cubicBezTo>
                  <a:cubicBezTo>
                    <a:pt x="47" y="24"/>
                    <a:pt x="48" y="28"/>
                    <a:pt x="48" y="32"/>
                  </a:cubicBezTo>
                  <a:close/>
                  <a:moveTo>
                    <a:pt x="34" y="16"/>
                  </a:moveTo>
                  <a:cubicBezTo>
                    <a:pt x="34" y="3"/>
                    <a:pt x="34" y="3"/>
                    <a:pt x="34" y="3"/>
                  </a:cubicBezTo>
                  <a:cubicBezTo>
                    <a:pt x="39" y="4"/>
                    <a:pt x="43" y="10"/>
                    <a:pt x="46" y="18"/>
                  </a:cubicBezTo>
                  <a:cubicBezTo>
                    <a:pt x="42" y="17"/>
                    <a:pt x="38" y="16"/>
                    <a:pt x="34" y="16"/>
                  </a:cubicBezTo>
                  <a:close/>
                  <a:moveTo>
                    <a:pt x="32" y="16"/>
                  </a:moveTo>
                  <a:cubicBezTo>
                    <a:pt x="28" y="16"/>
                    <a:pt x="24" y="17"/>
                    <a:pt x="20" y="18"/>
                  </a:cubicBezTo>
                  <a:cubicBezTo>
                    <a:pt x="22" y="10"/>
                    <a:pt x="27" y="4"/>
                    <a:pt x="32" y="3"/>
                  </a:cubicBezTo>
                  <a:lnTo>
                    <a:pt x="32" y="16"/>
                  </a:lnTo>
                  <a:close/>
                  <a:moveTo>
                    <a:pt x="32" y="18"/>
                  </a:moveTo>
                  <a:cubicBezTo>
                    <a:pt x="32" y="32"/>
                    <a:pt x="32" y="32"/>
                    <a:pt x="32" y="32"/>
                  </a:cubicBezTo>
                  <a:cubicBezTo>
                    <a:pt x="18" y="32"/>
                    <a:pt x="18" y="32"/>
                    <a:pt x="18" y="32"/>
                  </a:cubicBezTo>
                  <a:cubicBezTo>
                    <a:pt x="18" y="28"/>
                    <a:pt x="18" y="24"/>
                    <a:pt x="19" y="20"/>
                  </a:cubicBezTo>
                  <a:cubicBezTo>
                    <a:pt x="23" y="19"/>
                    <a:pt x="27" y="18"/>
                    <a:pt x="32" y="18"/>
                  </a:cubicBezTo>
                  <a:close/>
                  <a:moveTo>
                    <a:pt x="16" y="32"/>
                  </a:moveTo>
                  <a:cubicBezTo>
                    <a:pt x="3" y="32"/>
                    <a:pt x="3" y="32"/>
                    <a:pt x="3" y="32"/>
                  </a:cubicBezTo>
                  <a:cubicBezTo>
                    <a:pt x="4" y="27"/>
                    <a:pt x="9" y="23"/>
                    <a:pt x="17" y="21"/>
                  </a:cubicBezTo>
                  <a:cubicBezTo>
                    <a:pt x="16" y="24"/>
                    <a:pt x="16" y="28"/>
                    <a:pt x="16" y="32"/>
                  </a:cubicBezTo>
                  <a:close/>
                  <a:moveTo>
                    <a:pt x="16" y="34"/>
                  </a:moveTo>
                  <a:cubicBezTo>
                    <a:pt x="16" y="38"/>
                    <a:pt x="16" y="42"/>
                    <a:pt x="17" y="46"/>
                  </a:cubicBezTo>
                  <a:cubicBezTo>
                    <a:pt x="9" y="44"/>
                    <a:pt x="4" y="39"/>
                    <a:pt x="3" y="34"/>
                  </a:cubicBezTo>
                  <a:lnTo>
                    <a:pt x="16" y="34"/>
                  </a:lnTo>
                  <a:close/>
                  <a:moveTo>
                    <a:pt x="18" y="34"/>
                  </a:moveTo>
                  <a:cubicBezTo>
                    <a:pt x="32" y="34"/>
                    <a:pt x="32" y="34"/>
                    <a:pt x="32" y="34"/>
                  </a:cubicBezTo>
                  <a:cubicBezTo>
                    <a:pt x="32" y="48"/>
                    <a:pt x="32" y="48"/>
                    <a:pt x="32" y="48"/>
                  </a:cubicBezTo>
                  <a:cubicBezTo>
                    <a:pt x="27" y="48"/>
                    <a:pt x="23" y="48"/>
                    <a:pt x="19" y="47"/>
                  </a:cubicBezTo>
                  <a:cubicBezTo>
                    <a:pt x="18" y="43"/>
                    <a:pt x="18" y="39"/>
                    <a:pt x="18" y="34"/>
                  </a:cubicBezTo>
                  <a:close/>
                  <a:moveTo>
                    <a:pt x="32" y="50"/>
                  </a:moveTo>
                  <a:cubicBezTo>
                    <a:pt x="32" y="63"/>
                    <a:pt x="32" y="63"/>
                    <a:pt x="32" y="63"/>
                  </a:cubicBezTo>
                  <a:cubicBezTo>
                    <a:pt x="27" y="62"/>
                    <a:pt x="22" y="57"/>
                    <a:pt x="20" y="49"/>
                  </a:cubicBezTo>
                  <a:cubicBezTo>
                    <a:pt x="24" y="50"/>
                    <a:pt x="28" y="50"/>
                    <a:pt x="32" y="50"/>
                  </a:cubicBezTo>
                  <a:close/>
                  <a:moveTo>
                    <a:pt x="34" y="50"/>
                  </a:moveTo>
                  <a:cubicBezTo>
                    <a:pt x="38" y="50"/>
                    <a:pt x="42" y="50"/>
                    <a:pt x="46" y="49"/>
                  </a:cubicBezTo>
                  <a:cubicBezTo>
                    <a:pt x="43" y="57"/>
                    <a:pt x="39" y="62"/>
                    <a:pt x="34" y="63"/>
                  </a:cubicBezTo>
                  <a:lnTo>
                    <a:pt x="34" y="50"/>
                  </a:lnTo>
                  <a:close/>
                  <a:moveTo>
                    <a:pt x="34" y="48"/>
                  </a:moveTo>
                  <a:cubicBezTo>
                    <a:pt x="34" y="34"/>
                    <a:pt x="34" y="34"/>
                    <a:pt x="34" y="34"/>
                  </a:cubicBezTo>
                  <a:cubicBezTo>
                    <a:pt x="48" y="34"/>
                    <a:pt x="48" y="34"/>
                    <a:pt x="48" y="34"/>
                  </a:cubicBezTo>
                  <a:cubicBezTo>
                    <a:pt x="48" y="39"/>
                    <a:pt x="47" y="43"/>
                    <a:pt x="46" y="47"/>
                  </a:cubicBezTo>
                  <a:cubicBezTo>
                    <a:pt x="42" y="48"/>
                    <a:pt x="38" y="48"/>
                    <a:pt x="34" y="48"/>
                  </a:cubicBezTo>
                  <a:close/>
                  <a:moveTo>
                    <a:pt x="50" y="34"/>
                  </a:moveTo>
                  <a:cubicBezTo>
                    <a:pt x="63" y="34"/>
                    <a:pt x="63" y="34"/>
                    <a:pt x="63" y="34"/>
                  </a:cubicBezTo>
                  <a:cubicBezTo>
                    <a:pt x="62" y="39"/>
                    <a:pt x="56" y="44"/>
                    <a:pt x="48" y="46"/>
                  </a:cubicBezTo>
                  <a:cubicBezTo>
                    <a:pt x="49" y="42"/>
                    <a:pt x="50" y="38"/>
                    <a:pt x="50" y="34"/>
                  </a:cubicBezTo>
                  <a:close/>
                  <a:moveTo>
                    <a:pt x="48" y="18"/>
                  </a:moveTo>
                  <a:cubicBezTo>
                    <a:pt x="46" y="12"/>
                    <a:pt x="43" y="7"/>
                    <a:pt x="40" y="4"/>
                  </a:cubicBezTo>
                  <a:cubicBezTo>
                    <a:pt x="51" y="7"/>
                    <a:pt x="59" y="15"/>
                    <a:pt x="62" y="26"/>
                  </a:cubicBezTo>
                  <a:cubicBezTo>
                    <a:pt x="59" y="23"/>
                    <a:pt x="54" y="20"/>
                    <a:pt x="48" y="18"/>
                  </a:cubicBezTo>
                  <a:close/>
                  <a:moveTo>
                    <a:pt x="18" y="18"/>
                  </a:moveTo>
                  <a:cubicBezTo>
                    <a:pt x="12" y="20"/>
                    <a:pt x="7" y="23"/>
                    <a:pt x="4" y="26"/>
                  </a:cubicBezTo>
                  <a:cubicBezTo>
                    <a:pt x="6" y="15"/>
                    <a:pt x="15" y="7"/>
                    <a:pt x="26" y="4"/>
                  </a:cubicBezTo>
                  <a:cubicBezTo>
                    <a:pt x="22" y="7"/>
                    <a:pt x="19" y="12"/>
                    <a:pt x="18" y="18"/>
                  </a:cubicBezTo>
                  <a:close/>
                  <a:moveTo>
                    <a:pt x="18" y="48"/>
                  </a:moveTo>
                  <a:cubicBezTo>
                    <a:pt x="19" y="55"/>
                    <a:pt x="22" y="59"/>
                    <a:pt x="26" y="62"/>
                  </a:cubicBezTo>
                  <a:cubicBezTo>
                    <a:pt x="15" y="60"/>
                    <a:pt x="6" y="51"/>
                    <a:pt x="4" y="40"/>
                  </a:cubicBezTo>
                  <a:cubicBezTo>
                    <a:pt x="7" y="44"/>
                    <a:pt x="12" y="47"/>
                    <a:pt x="18" y="48"/>
                  </a:cubicBezTo>
                  <a:close/>
                  <a:moveTo>
                    <a:pt x="48" y="48"/>
                  </a:moveTo>
                  <a:cubicBezTo>
                    <a:pt x="54" y="47"/>
                    <a:pt x="59" y="44"/>
                    <a:pt x="62" y="40"/>
                  </a:cubicBezTo>
                  <a:cubicBezTo>
                    <a:pt x="59" y="51"/>
                    <a:pt x="51" y="60"/>
                    <a:pt x="40" y="62"/>
                  </a:cubicBezTo>
                  <a:cubicBezTo>
                    <a:pt x="43" y="59"/>
                    <a:pt x="46" y="55"/>
                    <a:pt x="48" y="48"/>
                  </a:cubicBezTo>
                  <a:close/>
                </a:path>
              </a:pathLst>
            </a:custGeom>
            <a:solidFill>
              <a:srgbClr val="71BFEB">
                <a:alpha val="33000"/>
              </a:srgbClr>
            </a:solidFill>
            <a:ln>
              <a:noFill/>
            </a:ln>
          </p:spPr>
          <p:txBody>
            <a:bodyPr vert="horz" wrap="square" lIns="68580" tIns="34291" rIns="68580" bIns="34291"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350" b="0" i="0" u="none" strike="noStrike" kern="0" cap="none" spc="0" normalizeH="0" baseline="0" noProof="0" dirty="0">
                <a:ln>
                  <a:noFill/>
                </a:ln>
                <a:solidFill>
                  <a:prstClr val="black"/>
                </a:solidFill>
                <a:effectLst/>
                <a:uLnTx/>
                <a:uFillTx/>
                <a:latin typeface="印品黑体" panose="00000500000000000000" pitchFamily="2" charset="-122"/>
              </a:endParaRPr>
            </a:p>
          </p:txBody>
        </p:sp>
        <p:sp>
          <p:nvSpPr>
            <p:cNvPr id="138" name="Freeform 16"/>
            <p:cNvSpPr>
              <a:spLocks noEditPoints="1"/>
            </p:cNvSpPr>
            <p:nvPr/>
          </p:nvSpPr>
          <p:spPr bwMode="auto">
            <a:xfrm>
              <a:off x="17523" y="7649"/>
              <a:ext cx="248" cy="274"/>
            </a:xfrm>
            <a:custGeom>
              <a:avLst/>
              <a:gdLst>
                <a:gd name="T0" fmla="*/ 33 w 66"/>
                <a:gd name="T1" fmla="*/ 0 h 73"/>
                <a:gd name="T2" fmla="*/ 26 w 66"/>
                <a:gd name="T3" fmla="*/ 6 h 73"/>
                <a:gd name="T4" fmla="*/ 39 w 66"/>
                <a:gd name="T5" fmla="*/ 7 h 73"/>
                <a:gd name="T6" fmla="*/ 28 w 66"/>
                <a:gd name="T7" fmla="*/ 5 h 73"/>
                <a:gd name="T8" fmla="*/ 33 w 66"/>
                <a:gd name="T9" fmla="*/ 1 h 73"/>
                <a:gd name="T10" fmla="*/ 28 w 66"/>
                <a:gd name="T11" fmla="*/ 5 h 73"/>
                <a:gd name="T12" fmla="*/ 50 w 66"/>
                <a:gd name="T13" fmla="*/ 13 h 73"/>
                <a:gd name="T14" fmla="*/ 55 w 66"/>
                <a:gd name="T15" fmla="*/ 15 h 73"/>
                <a:gd name="T16" fmla="*/ 54 w 66"/>
                <a:gd name="T17" fmla="*/ 8 h 73"/>
                <a:gd name="T18" fmla="*/ 45 w 66"/>
                <a:gd name="T19" fmla="*/ 8 h 73"/>
                <a:gd name="T20" fmla="*/ 49 w 66"/>
                <a:gd name="T21" fmla="*/ 11 h 73"/>
                <a:gd name="T22" fmla="*/ 33 w 66"/>
                <a:gd name="T23" fmla="*/ 7 h 73"/>
                <a:gd name="T24" fmla="*/ 17 w 66"/>
                <a:gd name="T25" fmla="*/ 12 h 73"/>
                <a:gd name="T26" fmla="*/ 21 w 66"/>
                <a:gd name="T27" fmla="*/ 8 h 73"/>
                <a:gd name="T28" fmla="*/ 14 w 66"/>
                <a:gd name="T29" fmla="*/ 6 h 73"/>
                <a:gd name="T30" fmla="*/ 10 w 66"/>
                <a:gd name="T31" fmla="*/ 15 h 73"/>
                <a:gd name="T32" fmla="*/ 15 w 66"/>
                <a:gd name="T33" fmla="*/ 12 h 73"/>
                <a:gd name="T34" fmla="*/ 15 w 66"/>
                <a:gd name="T35" fmla="*/ 13 h 73"/>
                <a:gd name="T36" fmla="*/ 0 w 66"/>
                <a:gd name="T37" fmla="*/ 35 h 73"/>
                <a:gd name="T38" fmla="*/ 4 w 66"/>
                <a:gd name="T39" fmla="*/ 43 h 73"/>
                <a:gd name="T40" fmla="*/ 14 w 66"/>
                <a:gd name="T41" fmla="*/ 60 h 73"/>
                <a:gd name="T42" fmla="*/ 11 w 66"/>
                <a:gd name="T43" fmla="*/ 68 h 73"/>
                <a:gd name="T44" fmla="*/ 12 w 66"/>
                <a:gd name="T45" fmla="*/ 73 h 73"/>
                <a:gd name="T46" fmla="*/ 15 w 66"/>
                <a:gd name="T47" fmla="*/ 70 h 73"/>
                <a:gd name="T48" fmla="*/ 20 w 66"/>
                <a:gd name="T49" fmla="*/ 63 h 73"/>
                <a:gd name="T50" fmla="*/ 46 w 66"/>
                <a:gd name="T51" fmla="*/ 63 h 73"/>
                <a:gd name="T52" fmla="*/ 52 w 66"/>
                <a:gd name="T53" fmla="*/ 70 h 73"/>
                <a:gd name="T54" fmla="*/ 57 w 66"/>
                <a:gd name="T55" fmla="*/ 71 h 73"/>
                <a:gd name="T56" fmla="*/ 56 w 66"/>
                <a:gd name="T57" fmla="*/ 67 h 73"/>
                <a:gd name="T58" fmla="*/ 62 w 66"/>
                <a:gd name="T59" fmla="*/ 43 h 73"/>
                <a:gd name="T60" fmla="*/ 66 w 66"/>
                <a:gd name="T61" fmla="*/ 35 h 73"/>
                <a:gd name="T62" fmla="*/ 2 w 66"/>
                <a:gd name="T63" fmla="*/ 38 h 73"/>
                <a:gd name="T64" fmla="*/ 3 w 66"/>
                <a:gd name="T65" fmla="*/ 32 h 73"/>
                <a:gd name="T66" fmla="*/ 3 w 66"/>
                <a:gd name="T67" fmla="*/ 41 h 73"/>
                <a:gd name="T68" fmla="*/ 47 w 66"/>
                <a:gd name="T69" fmla="*/ 8 h 73"/>
                <a:gd name="T70" fmla="*/ 53 w 66"/>
                <a:gd name="T71" fmla="*/ 10 h 73"/>
                <a:gd name="T72" fmla="*/ 47 w 66"/>
                <a:gd name="T73" fmla="*/ 8 h 73"/>
                <a:gd name="T74" fmla="*/ 12 w 66"/>
                <a:gd name="T75" fmla="*/ 10 h 73"/>
                <a:gd name="T76" fmla="*/ 17 w 66"/>
                <a:gd name="T77" fmla="*/ 7 h 73"/>
                <a:gd name="T78" fmla="*/ 11 w 66"/>
                <a:gd name="T79" fmla="*/ 13 h 73"/>
                <a:gd name="T80" fmla="*/ 12 w 66"/>
                <a:gd name="T81" fmla="*/ 66 h 73"/>
                <a:gd name="T82" fmla="*/ 17 w 66"/>
                <a:gd name="T83" fmla="*/ 64 h 73"/>
                <a:gd name="T84" fmla="*/ 53 w 66"/>
                <a:gd name="T85" fmla="*/ 66 h 73"/>
                <a:gd name="T86" fmla="*/ 48 w 66"/>
                <a:gd name="T87" fmla="*/ 64 h 73"/>
                <a:gd name="T88" fmla="*/ 53 w 66"/>
                <a:gd name="T89" fmla="*/ 66 h 73"/>
                <a:gd name="T90" fmla="*/ 6 w 66"/>
                <a:gd name="T91" fmla="*/ 37 h 73"/>
                <a:gd name="T92" fmla="*/ 60 w 66"/>
                <a:gd name="T93" fmla="*/ 37 h 73"/>
                <a:gd name="T94" fmla="*/ 64 w 66"/>
                <a:gd name="T95" fmla="*/ 38 h 73"/>
                <a:gd name="T96" fmla="*/ 62 w 66"/>
                <a:gd name="T97" fmla="*/ 37 h 73"/>
                <a:gd name="T98" fmla="*/ 64 w 66"/>
                <a:gd name="T99" fmla="*/ 35 h 73"/>
                <a:gd name="T100" fmla="*/ 33 w 66"/>
                <a:gd name="T101" fmla="*/ 12 h 73"/>
                <a:gd name="T102" fmla="*/ 33 w 66"/>
                <a:gd name="T103" fmla="*/ 61 h 73"/>
                <a:gd name="T104" fmla="*/ 33 w 66"/>
                <a:gd name="T105" fmla="*/ 12 h 73"/>
                <a:gd name="T106" fmla="*/ 10 w 66"/>
                <a:gd name="T107" fmla="*/ 37 h 73"/>
                <a:gd name="T108" fmla="*/ 56 w 66"/>
                <a:gd name="T109" fmla="*/ 37 h 73"/>
                <a:gd name="T110" fmla="*/ 36 w 66"/>
                <a:gd name="T111" fmla="*/ 35 h 73"/>
                <a:gd name="T112" fmla="*/ 49 w 66"/>
                <a:gd name="T113" fmla="*/ 38 h 73"/>
                <a:gd name="T114" fmla="*/ 32 w 66"/>
                <a:gd name="T115" fmla="*/ 40 h 73"/>
                <a:gd name="T116" fmla="*/ 31 w 66"/>
                <a:gd name="T117" fmla="*/ 32 h 73"/>
                <a:gd name="T118" fmla="*/ 34 w 66"/>
                <a:gd name="T119" fmla="*/ 16 h 73"/>
                <a:gd name="T120" fmla="*/ 36 w 66"/>
                <a:gd name="T121" fmla="*/ 3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6" h="73">
                  <a:moveTo>
                    <a:pt x="39" y="6"/>
                  </a:moveTo>
                  <a:cubicBezTo>
                    <a:pt x="39" y="2"/>
                    <a:pt x="37" y="0"/>
                    <a:pt x="33" y="0"/>
                  </a:cubicBezTo>
                  <a:cubicBezTo>
                    <a:pt x="32" y="0"/>
                    <a:pt x="32" y="0"/>
                    <a:pt x="32" y="0"/>
                  </a:cubicBezTo>
                  <a:cubicBezTo>
                    <a:pt x="29" y="0"/>
                    <a:pt x="26" y="2"/>
                    <a:pt x="26" y="6"/>
                  </a:cubicBezTo>
                  <a:cubicBezTo>
                    <a:pt x="26" y="7"/>
                    <a:pt x="26" y="7"/>
                    <a:pt x="26" y="7"/>
                  </a:cubicBezTo>
                  <a:cubicBezTo>
                    <a:pt x="39" y="7"/>
                    <a:pt x="39" y="7"/>
                    <a:pt x="39" y="7"/>
                  </a:cubicBezTo>
                  <a:lnTo>
                    <a:pt x="39" y="6"/>
                  </a:lnTo>
                  <a:close/>
                  <a:moveTo>
                    <a:pt x="28" y="5"/>
                  </a:moveTo>
                  <a:cubicBezTo>
                    <a:pt x="28" y="3"/>
                    <a:pt x="30" y="1"/>
                    <a:pt x="32" y="1"/>
                  </a:cubicBezTo>
                  <a:cubicBezTo>
                    <a:pt x="33" y="1"/>
                    <a:pt x="33" y="1"/>
                    <a:pt x="33" y="1"/>
                  </a:cubicBezTo>
                  <a:cubicBezTo>
                    <a:pt x="35" y="1"/>
                    <a:pt x="37" y="3"/>
                    <a:pt x="38" y="5"/>
                  </a:cubicBezTo>
                  <a:lnTo>
                    <a:pt x="28" y="5"/>
                  </a:lnTo>
                  <a:close/>
                  <a:moveTo>
                    <a:pt x="62" y="30"/>
                  </a:moveTo>
                  <a:cubicBezTo>
                    <a:pt x="60" y="23"/>
                    <a:pt x="56" y="17"/>
                    <a:pt x="50" y="13"/>
                  </a:cubicBezTo>
                  <a:cubicBezTo>
                    <a:pt x="50" y="12"/>
                    <a:pt x="50" y="12"/>
                    <a:pt x="50" y="12"/>
                  </a:cubicBezTo>
                  <a:cubicBezTo>
                    <a:pt x="55" y="15"/>
                    <a:pt x="55" y="15"/>
                    <a:pt x="55" y="15"/>
                  </a:cubicBezTo>
                  <a:cubicBezTo>
                    <a:pt x="55" y="15"/>
                    <a:pt x="55" y="15"/>
                    <a:pt x="55" y="15"/>
                  </a:cubicBezTo>
                  <a:cubicBezTo>
                    <a:pt x="57" y="13"/>
                    <a:pt x="56" y="10"/>
                    <a:pt x="54" y="8"/>
                  </a:cubicBezTo>
                  <a:cubicBezTo>
                    <a:pt x="51" y="6"/>
                    <a:pt x="51" y="6"/>
                    <a:pt x="51" y="6"/>
                  </a:cubicBezTo>
                  <a:cubicBezTo>
                    <a:pt x="49" y="5"/>
                    <a:pt x="46" y="6"/>
                    <a:pt x="45" y="8"/>
                  </a:cubicBezTo>
                  <a:cubicBezTo>
                    <a:pt x="44" y="8"/>
                    <a:pt x="44" y="8"/>
                    <a:pt x="44" y="8"/>
                  </a:cubicBezTo>
                  <a:cubicBezTo>
                    <a:pt x="49" y="11"/>
                    <a:pt x="49" y="11"/>
                    <a:pt x="49" y="11"/>
                  </a:cubicBezTo>
                  <a:cubicBezTo>
                    <a:pt x="49" y="12"/>
                    <a:pt x="49" y="12"/>
                    <a:pt x="49" y="12"/>
                  </a:cubicBezTo>
                  <a:cubicBezTo>
                    <a:pt x="44" y="9"/>
                    <a:pt x="39" y="7"/>
                    <a:pt x="33" y="7"/>
                  </a:cubicBezTo>
                  <a:cubicBezTo>
                    <a:pt x="27" y="7"/>
                    <a:pt x="21" y="9"/>
                    <a:pt x="17" y="12"/>
                  </a:cubicBezTo>
                  <a:cubicBezTo>
                    <a:pt x="17" y="12"/>
                    <a:pt x="17" y="12"/>
                    <a:pt x="17" y="12"/>
                  </a:cubicBezTo>
                  <a:cubicBezTo>
                    <a:pt x="17" y="11"/>
                    <a:pt x="17" y="11"/>
                    <a:pt x="17" y="11"/>
                  </a:cubicBezTo>
                  <a:cubicBezTo>
                    <a:pt x="21" y="8"/>
                    <a:pt x="21" y="8"/>
                    <a:pt x="21" y="8"/>
                  </a:cubicBezTo>
                  <a:cubicBezTo>
                    <a:pt x="21" y="8"/>
                    <a:pt x="21" y="8"/>
                    <a:pt x="21" y="8"/>
                  </a:cubicBezTo>
                  <a:cubicBezTo>
                    <a:pt x="20" y="6"/>
                    <a:pt x="17" y="5"/>
                    <a:pt x="14" y="6"/>
                  </a:cubicBezTo>
                  <a:cubicBezTo>
                    <a:pt x="11" y="8"/>
                    <a:pt x="11" y="8"/>
                    <a:pt x="11" y="8"/>
                  </a:cubicBezTo>
                  <a:cubicBezTo>
                    <a:pt x="9" y="10"/>
                    <a:pt x="9" y="13"/>
                    <a:pt x="10" y="15"/>
                  </a:cubicBezTo>
                  <a:cubicBezTo>
                    <a:pt x="11" y="15"/>
                    <a:pt x="11" y="15"/>
                    <a:pt x="11" y="15"/>
                  </a:cubicBezTo>
                  <a:cubicBezTo>
                    <a:pt x="15" y="12"/>
                    <a:pt x="15" y="12"/>
                    <a:pt x="15" y="12"/>
                  </a:cubicBezTo>
                  <a:cubicBezTo>
                    <a:pt x="15" y="13"/>
                    <a:pt x="15" y="13"/>
                    <a:pt x="15" y="13"/>
                  </a:cubicBezTo>
                  <a:cubicBezTo>
                    <a:pt x="15" y="13"/>
                    <a:pt x="15" y="13"/>
                    <a:pt x="15" y="13"/>
                  </a:cubicBezTo>
                  <a:cubicBezTo>
                    <a:pt x="10" y="17"/>
                    <a:pt x="5" y="23"/>
                    <a:pt x="4" y="30"/>
                  </a:cubicBezTo>
                  <a:cubicBezTo>
                    <a:pt x="2" y="31"/>
                    <a:pt x="0" y="33"/>
                    <a:pt x="0" y="35"/>
                  </a:cubicBezTo>
                  <a:cubicBezTo>
                    <a:pt x="0" y="38"/>
                    <a:pt x="0" y="38"/>
                    <a:pt x="0" y="38"/>
                  </a:cubicBezTo>
                  <a:cubicBezTo>
                    <a:pt x="0" y="41"/>
                    <a:pt x="2" y="43"/>
                    <a:pt x="4" y="43"/>
                  </a:cubicBezTo>
                  <a:cubicBezTo>
                    <a:pt x="5" y="50"/>
                    <a:pt x="9" y="56"/>
                    <a:pt x="14" y="60"/>
                  </a:cubicBezTo>
                  <a:cubicBezTo>
                    <a:pt x="14" y="60"/>
                    <a:pt x="14" y="60"/>
                    <a:pt x="14" y="60"/>
                  </a:cubicBezTo>
                  <a:cubicBezTo>
                    <a:pt x="10" y="67"/>
                    <a:pt x="10" y="67"/>
                    <a:pt x="10" y="67"/>
                  </a:cubicBezTo>
                  <a:cubicBezTo>
                    <a:pt x="11" y="68"/>
                    <a:pt x="11" y="68"/>
                    <a:pt x="11" y="68"/>
                  </a:cubicBezTo>
                  <a:cubicBezTo>
                    <a:pt x="9" y="71"/>
                    <a:pt x="9" y="71"/>
                    <a:pt x="9" y="71"/>
                  </a:cubicBezTo>
                  <a:cubicBezTo>
                    <a:pt x="12" y="73"/>
                    <a:pt x="12" y="73"/>
                    <a:pt x="12" y="73"/>
                  </a:cubicBezTo>
                  <a:cubicBezTo>
                    <a:pt x="14" y="70"/>
                    <a:pt x="14" y="70"/>
                    <a:pt x="14" y="70"/>
                  </a:cubicBezTo>
                  <a:cubicBezTo>
                    <a:pt x="15" y="70"/>
                    <a:pt x="15" y="70"/>
                    <a:pt x="15" y="70"/>
                  </a:cubicBezTo>
                  <a:cubicBezTo>
                    <a:pt x="20" y="63"/>
                    <a:pt x="20" y="63"/>
                    <a:pt x="20" y="63"/>
                  </a:cubicBezTo>
                  <a:cubicBezTo>
                    <a:pt x="20" y="63"/>
                    <a:pt x="20" y="63"/>
                    <a:pt x="20" y="63"/>
                  </a:cubicBezTo>
                  <a:cubicBezTo>
                    <a:pt x="24" y="65"/>
                    <a:pt x="28" y="66"/>
                    <a:pt x="33" y="66"/>
                  </a:cubicBezTo>
                  <a:cubicBezTo>
                    <a:pt x="37" y="66"/>
                    <a:pt x="42" y="65"/>
                    <a:pt x="46" y="63"/>
                  </a:cubicBezTo>
                  <a:cubicBezTo>
                    <a:pt x="50" y="70"/>
                    <a:pt x="50" y="70"/>
                    <a:pt x="50" y="70"/>
                  </a:cubicBezTo>
                  <a:cubicBezTo>
                    <a:pt x="52" y="70"/>
                    <a:pt x="52" y="70"/>
                    <a:pt x="52" y="70"/>
                  </a:cubicBezTo>
                  <a:cubicBezTo>
                    <a:pt x="54" y="73"/>
                    <a:pt x="54" y="73"/>
                    <a:pt x="54" y="73"/>
                  </a:cubicBezTo>
                  <a:cubicBezTo>
                    <a:pt x="57" y="71"/>
                    <a:pt x="57" y="71"/>
                    <a:pt x="57" y="71"/>
                  </a:cubicBezTo>
                  <a:cubicBezTo>
                    <a:pt x="55" y="68"/>
                    <a:pt x="55" y="68"/>
                    <a:pt x="55" y="68"/>
                  </a:cubicBezTo>
                  <a:cubicBezTo>
                    <a:pt x="56" y="67"/>
                    <a:pt x="56" y="67"/>
                    <a:pt x="56" y="67"/>
                  </a:cubicBezTo>
                  <a:cubicBezTo>
                    <a:pt x="51" y="60"/>
                    <a:pt x="51" y="60"/>
                    <a:pt x="51" y="60"/>
                  </a:cubicBezTo>
                  <a:cubicBezTo>
                    <a:pt x="57" y="56"/>
                    <a:pt x="60" y="50"/>
                    <a:pt x="62" y="43"/>
                  </a:cubicBezTo>
                  <a:cubicBezTo>
                    <a:pt x="64" y="43"/>
                    <a:pt x="66" y="41"/>
                    <a:pt x="66" y="38"/>
                  </a:cubicBezTo>
                  <a:cubicBezTo>
                    <a:pt x="66" y="35"/>
                    <a:pt x="66" y="35"/>
                    <a:pt x="66" y="35"/>
                  </a:cubicBezTo>
                  <a:cubicBezTo>
                    <a:pt x="66" y="33"/>
                    <a:pt x="64" y="31"/>
                    <a:pt x="62" y="30"/>
                  </a:cubicBezTo>
                  <a:close/>
                  <a:moveTo>
                    <a:pt x="2" y="38"/>
                  </a:moveTo>
                  <a:cubicBezTo>
                    <a:pt x="2" y="35"/>
                    <a:pt x="2" y="35"/>
                    <a:pt x="2" y="35"/>
                  </a:cubicBezTo>
                  <a:cubicBezTo>
                    <a:pt x="2" y="34"/>
                    <a:pt x="2" y="33"/>
                    <a:pt x="3" y="32"/>
                  </a:cubicBezTo>
                  <a:cubicBezTo>
                    <a:pt x="3" y="34"/>
                    <a:pt x="3" y="35"/>
                    <a:pt x="3" y="37"/>
                  </a:cubicBezTo>
                  <a:cubicBezTo>
                    <a:pt x="3" y="38"/>
                    <a:pt x="3" y="40"/>
                    <a:pt x="3" y="41"/>
                  </a:cubicBezTo>
                  <a:cubicBezTo>
                    <a:pt x="2" y="41"/>
                    <a:pt x="2" y="40"/>
                    <a:pt x="2" y="38"/>
                  </a:cubicBezTo>
                  <a:close/>
                  <a:moveTo>
                    <a:pt x="47" y="8"/>
                  </a:moveTo>
                  <a:cubicBezTo>
                    <a:pt x="48" y="7"/>
                    <a:pt x="49" y="7"/>
                    <a:pt x="50" y="8"/>
                  </a:cubicBezTo>
                  <a:cubicBezTo>
                    <a:pt x="53" y="10"/>
                    <a:pt x="53" y="10"/>
                    <a:pt x="53" y="10"/>
                  </a:cubicBezTo>
                  <a:cubicBezTo>
                    <a:pt x="54" y="10"/>
                    <a:pt x="55" y="12"/>
                    <a:pt x="54" y="13"/>
                  </a:cubicBezTo>
                  <a:lnTo>
                    <a:pt x="47" y="8"/>
                  </a:lnTo>
                  <a:close/>
                  <a:moveTo>
                    <a:pt x="11" y="13"/>
                  </a:moveTo>
                  <a:cubicBezTo>
                    <a:pt x="11" y="12"/>
                    <a:pt x="11" y="10"/>
                    <a:pt x="12" y="10"/>
                  </a:cubicBezTo>
                  <a:cubicBezTo>
                    <a:pt x="15" y="8"/>
                    <a:pt x="15" y="8"/>
                    <a:pt x="15" y="8"/>
                  </a:cubicBezTo>
                  <a:cubicBezTo>
                    <a:pt x="16" y="7"/>
                    <a:pt x="16" y="7"/>
                    <a:pt x="17" y="7"/>
                  </a:cubicBezTo>
                  <a:cubicBezTo>
                    <a:pt x="18" y="7"/>
                    <a:pt x="18" y="8"/>
                    <a:pt x="19" y="8"/>
                  </a:cubicBezTo>
                  <a:lnTo>
                    <a:pt x="11" y="13"/>
                  </a:lnTo>
                  <a:close/>
                  <a:moveTo>
                    <a:pt x="15" y="68"/>
                  </a:moveTo>
                  <a:cubicBezTo>
                    <a:pt x="12" y="66"/>
                    <a:pt x="12" y="66"/>
                    <a:pt x="12" y="66"/>
                  </a:cubicBezTo>
                  <a:cubicBezTo>
                    <a:pt x="15" y="62"/>
                    <a:pt x="15" y="62"/>
                    <a:pt x="15" y="62"/>
                  </a:cubicBezTo>
                  <a:cubicBezTo>
                    <a:pt x="17" y="64"/>
                    <a:pt x="17" y="64"/>
                    <a:pt x="17" y="64"/>
                  </a:cubicBezTo>
                  <a:lnTo>
                    <a:pt x="15" y="68"/>
                  </a:lnTo>
                  <a:close/>
                  <a:moveTo>
                    <a:pt x="53" y="66"/>
                  </a:moveTo>
                  <a:cubicBezTo>
                    <a:pt x="51" y="68"/>
                    <a:pt x="51" y="68"/>
                    <a:pt x="51" y="68"/>
                  </a:cubicBezTo>
                  <a:cubicBezTo>
                    <a:pt x="48" y="64"/>
                    <a:pt x="48" y="64"/>
                    <a:pt x="48" y="64"/>
                  </a:cubicBezTo>
                  <a:cubicBezTo>
                    <a:pt x="50" y="62"/>
                    <a:pt x="50" y="62"/>
                    <a:pt x="50" y="62"/>
                  </a:cubicBezTo>
                  <a:lnTo>
                    <a:pt x="53" y="66"/>
                  </a:lnTo>
                  <a:close/>
                  <a:moveTo>
                    <a:pt x="33" y="64"/>
                  </a:moveTo>
                  <a:cubicBezTo>
                    <a:pt x="18" y="64"/>
                    <a:pt x="6" y="52"/>
                    <a:pt x="6" y="37"/>
                  </a:cubicBezTo>
                  <a:cubicBezTo>
                    <a:pt x="6" y="22"/>
                    <a:pt x="18" y="10"/>
                    <a:pt x="33" y="10"/>
                  </a:cubicBezTo>
                  <a:cubicBezTo>
                    <a:pt x="48" y="10"/>
                    <a:pt x="60" y="22"/>
                    <a:pt x="60" y="37"/>
                  </a:cubicBezTo>
                  <a:cubicBezTo>
                    <a:pt x="60" y="52"/>
                    <a:pt x="48" y="64"/>
                    <a:pt x="33" y="64"/>
                  </a:cubicBezTo>
                  <a:close/>
                  <a:moveTo>
                    <a:pt x="64" y="38"/>
                  </a:moveTo>
                  <a:cubicBezTo>
                    <a:pt x="64" y="40"/>
                    <a:pt x="63" y="41"/>
                    <a:pt x="62" y="41"/>
                  </a:cubicBezTo>
                  <a:cubicBezTo>
                    <a:pt x="62" y="40"/>
                    <a:pt x="62" y="38"/>
                    <a:pt x="62" y="37"/>
                  </a:cubicBezTo>
                  <a:cubicBezTo>
                    <a:pt x="62" y="35"/>
                    <a:pt x="62" y="34"/>
                    <a:pt x="62" y="32"/>
                  </a:cubicBezTo>
                  <a:cubicBezTo>
                    <a:pt x="63" y="33"/>
                    <a:pt x="64" y="34"/>
                    <a:pt x="64" y="35"/>
                  </a:cubicBezTo>
                  <a:lnTo>
                    <a:pt x="64" y="38"/>
                  </a:lnTo>
                  <a:close/>
                  <a:moveTo>
                    <a:pt x="33" y="12"/>
                  </a:moveTo>
                  <a:cubicBezTo>
                    <a:pt x="19" y="12"/>
                    <a:pt x="8" y="23"/>
                    <a:pt x="8" y="37"/>
                  </a:cubicBezTo>
                  <a:cubicBezTo>
                    <a:pt x="8" y="50"/>
                    <a:pt x="19" y="61"/>
                    <a:pt x="33" y="61"/>
                  </a:cubicBezTo>
                  <a:cubicBezTo>
                    <a:pt x="46" y="61"/>
                    <a:pt x="57" y="50"/>
                    <a:pt x="57" y="37"/>
                  </a:cubicBezTo>
                  <a:cubicBezTo>
                    <a:pt x="57" y="23"/>
                    <a:pt x="46" y="12"/>
                    <a:pt x="33" y="12"/>
                  </a:cubicBezTo>
                  <a:close/>
                  <a:moveTo>
                    <a:pt x="33" y="60"/>
                  </a:moveTo>
                  <a:cubicBezTo>
                    <a:pt x="20" y="60"/>
                    <a:pt x="10" y="49"/>
                    <a:pt x="10" y="37"/>
                  </a:cubicBezTo>
                  <a:cubicBezTo>
                    <a:pt x="10" y="24"/>
                    <a:pt x="20" y="14"/>
                    <a:pt x="33" y="14"/>
                  </a:cubicBezTo>
                  <a:cubicBezTo>
                    <a:pt x="45" y="14"/>
                    <a:pt x="56" y="24"/>
                    <a:pt x="56" y="37"/>
                  </a:cubicBezTo>
                  <a:cubicBezTo>
                    <a:pt x="56" y="49"/>
                    <a:pt x="45" y="60"/>
                    <a:pt x="33" y="60"/>
                  </a:cubicBezTo>
                  <a:close/>
                  <a:moveTo>
                    <a:pt x="36" y="35"/>
                  </a:moveTo>
                  <a:cubicBezTo>
                    <a:pt x="49" y="35"/>
                    <a:pt x="49" y="35"/>
                    <a:pt x="49" y="35"/>
                  </a:cubicBezTo>
                  <a:cubicBezTo>
                    <a:pt x="49" y="38"/>
                    <a:pt x="49" y="38"/>
                    <a:pt x="49" y="38"/>
                  </a:cubicBezTo>
                  <a:cubicBezTo>
                    <a:pt x="36" y="38"/>
                    <a:pt x="36" y="38"/>
                    <a:pt x="36" y="38"/>
                  </a:cubicBezTo>
                  <a:cubicBezTo>
                    <a:pt x="35" y="40"/>
                    <a:pt x="34" y="40"/>
                    <a:pt x="32" y="40"/>
                  </a:cubicBezTo>
                  <a:cubicBezTo>
                    <a:pt x="30" y="40"/>
                    <a:pt x="28" y="39"/>
                    <a:pt x="28" y="36"/>
                  </a:cubicBezTo>
                  <a:cubicBezTo>
                    <a:pt x="28" y="34"/>
                    <a:pt x="29" y="33"/>
                    <a:pt x="31" y="32"/>
                  </a:cubicBezTo>
                  <a:cubicBezTo>
                    <a:pt x="31" y="16"/>
                    <a:pt x="31" y="16"/>
                    <a:pt x="31" y="16"/>
                  </a:cubicBezTo>
                  <a:cubicBezTo>
                    <a:pt x="34" y="16"/>
                    <a:pt x="34" y="16"/>
                    <a:pt x="34" y="16"/>
                  </a:cubicBezTo>
                  <a:cubicBezTo>
                    <a:pt x="34" y="32"/>
                    <a:pt x="34" y="32"/>
                    <a:pt x="34" y="32"/>
                  </a:cubicBezTo>
                  <a:cubicBezTo>
                    <a:pt x="35" y="33"/>
                    <a:pt x="36" y="34"/>
                    <a:pt x="36" y="35"/>
                  </a:cubicBezTo>
                  <a:close/>
                </a:path>
              </a:pathLst>
            </a:custGeom>
            <a:solidFill>
              <a:srgbClr val="71BFEB">
                <a:alpha val="33000"/>
              </a:srgbClr>
            </a:solidFill>
            <a:ln>
              <a:noFill/>
            </a:ln>
          </p:spPr>
          <p:txBody>
            <a:bodyPr vert="horz" wrap="square" lIns="68580" tIns="34291" rIns="68580" bIns="34291"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350" b="0" i="0" u="none" strike="noStrike" kern="0" cap="none" spc="0" normalizeH="0" baseline="0" noProof="0" dirty="0">
                <a:ln>
                  <a:noFill/>
                </a:ln>
                <a:solidFill>
                  <a:prstClr val="black"/>
                </a:solidFill>
                <a:effectLst/>
                <a:uLnTx/>
                <a:uFillTx/>
                <a:latin typeface="印品黑体" panose="00000500000000000000" pitchFamily="2" charset="-122"/>
              </a:endParaRPr>
            </a:p>
          </p:txBody>
        </p:sp>
        <p:sp>
          <p:nvSpPr>
            <p:cNvPr id="139" name="Freeform 22"/>
            <p:cNvSpPr>
              <a:spLocks noEditPoints="1"/>
            </p:cNvSpPr>
            <p:nvPr/>
          </p:nvSpPr>
          <p:spPr bwMode="auto">
            <a:xfrm>
              <a:off x="7747" y="7806"/>
              <a:ext cx="392" cy="458"/>
            </a:xfrm>
            <a:custGeom>
              <a:avLst/>
              <a:gdLst>
                <a:gd name="T0" fmla="*/ 18 w 58"/>
                <a:gd name="T1" fmla="*/ 37 h 68"/>
                <a:gd name="T2" fmla="*/ 17 w 58"/>
                <a:gd name="T3" fmla="*/ 31 h 68"/>
                <a:gd name="T4" fmla="*/ 40 w 58"/>
                <a:gd name="T5" fmla="*/ 16 h 68"/>
                <a:gd name="T6" fmla="*/ 17 w 58"/>
                <a:gd name="T7" fmla="*/ 30 h 68"/>
                <a:gd name="T8" fmla="*/ 44 w 58"/>
                <a:gd name="T9" fmla="*/ 18 h 68"/>
                <a:gd name="T10" fmla="*/ 17 w 58"/>
                <a:gd name="T11" fmla="*/ 23 h 68"/>
                <a:gd name="T12" fmla="*/ 30 w 58"/>
                <a:gd name="T13" fmla="*/ 16 h 68"/>
                <a:gd name="T14" fmla="*/ 14 w 58"/>
                <a:gd name="T15" fmla="*/ 21 h 68"/>
                <a:gd name="T16" fmla="*/ 34 w 58"/>
                <a:gd name="T17" fmla="*/ 66 h 68"/>
                <a:gd name="T18" fmla="*/ 28 w 58"/>
                <a:gd name="T19" fmla="*/ 68 h 68"/>
                <a:gd name="T20" fmla="*/ 20 w 58"/>
                <a:gd name="T21" fmla="*/ 62 h 68"/>
                <a:gd name="T22" fmla="*/ 23 w 58"/>
                <a:gd name="T23" fmla="*/ 50 h 68"/>
                <a:gd name="T24" fmla="*/ 17 w 58"/>
                <a:gd name="T25" fmla="*/ 44 h 68"/>
                <a:gd name="T26" fmla="*/ 40 w 58"/>
                <a:gd name="T27" fmla="*/ 30 h 68"/>
                <a:gd name="T28" fmla="*/ 25 w 58"/>
                <a:gd name="T29" fmla="*/ 41 h 68"/>
                <a:gd name="T30" fmla="*/ 29 w 58"/>
                <a:gd name="T31" fmla="*/ 50 h 68"/>
                <a:gd name="T32" fmla="*/ 40 w 58"/>
                <a:gd name="T33" fmla="*/ 39 h 68"/>
                <a:gd name="T34" fmla="*/ 35 w 58"/>
                <a:gd name="T35" fmla="*/ 50 h 68"/>
                <a:gd name="T36" fmla="*/ 34 w 58"/>
                <a:gd name="T37" fmla="*/ 52 h 68"/>
                <a:gd name="T38" fmla="*/ 33 w 58"/>
                <a:gd name="T39" fmla="*/ 52 h 68"/>
                <a:gd name="T40" fmla="*/ 28 w 58"/>
                <a:gd name="T41" fmla="*/ 52 h 68"/>
                <a:gd name="T42" fmla="*/ 22 w 58"/>
                <a:gd name="T43" fmla="*/ 54 h 68"/>
                <a:gd name="T44" fmla="*/ 25 w 58"/>
                <a:gd name="T45" fmla="*/ 64 h 68"/>
                <a:gd name="T46" fmla="*/ 36 w 58"/>
                <a:gd name="T47" fmla="*/ 62 h 68"/>
                <a:gd name="T48" fmla="*/ 39 w 58"/>
                <a:gd name="T49" fmla="*/ 9 h 68"/>
                <a:gd name="T50" fmla="*/ 41 w 58"/>
                <a:gd name="T51" fmla="*/ 10 h 68"/>
                <a:gd name="T52" fmla="*/ 42 w 58"/>
                <a:gd name="T53" fmla="*/ 4 h 68"/>
                <a:gd name="T54" fmla="*/ 15 w 58"/>
                <a:gd name="T55" fmla="*/ 54 h 68"/>
                <a:gd name="T56" fmla="*/ 19 w 58"/>
                <a:gd name="T57" fmla="*/ 49 h 68"/>
                <a:gd name="T58" fmla="*/ 48 w 58"/>
                <a:gd name="T59" fmla="*/ 19 h 68"/>
                <a:gd name="T60" fmla="*/ 54 w 58"/>
                <a:gd name="T61" fmla="*/ 14 h 68"/>
                <a:gd name="T62" fmla="*/ 47 w 58"/>
                <a:gd name="T63" fmla="*/ 18 h 68"/>
                <a:gd name="T64" fmla="*/ 4 w 58"/>
                <a:gd name="T65" fmla="*/ 42 h 68"/>
                <a:gd name="T66" fmla="*/ 5 w 58"/>
                <a:gd name="T67" fmla="*/ 44 h 68"/>
                <a:gd name="T68" fmla="*/ 9 w 58"/>
                <a:gd name="T69" fmla="*/ 39 h 68"/>
                <a:gd name="T70" fmla="*/ 50 w 58"/>
                <a:gd name="T71" fmla="*/ 29 h 68"/>
                <a:gd name="T72" fmla="*/ 58 w 58"/>
                <a:gd name="T73" fmla="*/ 29 h 68"/>
                <a:gd name="T74" fmla="*/ 7 w 58"/>
                <a:gd name="T75" fmla="*/ 28 h 68"/>
                <a:gd name="T76" fmla="*/ 1 w 58"/>
                <a:gd name="T77" fmla="*/ 30 h 68"/>
                <a:gd name="T78" fmla="*/ 49 w 58"/>
                <a:gd name="T79" fmla="*/ 39 h 68"/>
                <a:gd name="T80" fmla="*/ 53 w 58"/>
                <a:gd name="T81" fmla="*/ 44 h 68"/>
                <a:gd name="T82" fmla="*/ 54 w 58"/>
                <a:gd name="T83" fmla="*/ 42 h 68"/>
                <a:gd name="T84" fmla="*/ 4 w 58"/>
                <a:gd name="T85" fmla="*/ 14 h 68"/>
                <a:gd name="T86" fmla="*/ 10 w 58"/>
                <a:gd name="T87" fmla="*/ 19 h 68"/>
                <a:gd name="T88" fmla="*/ 5 w 58"/>
                <a:gd name="T89" fmla="*/ 14 h 68"/>
                <a:gd name="T90" fmla="*/ 39 w 58"/>
                <a:gd name="T91" fmla="*/ 49 h 68"/>
                <a:gd name="T92" fmla="*/ 44 w 58"/>
                <a:gd name="T93" fmla="*/ 54 h 68"/>
                <a:gd name="T94" fmla="*/ 17 w 58"/>
                <a:gd name="T95" fmla="*/ 10 h 68"/>
                <a:gd name="T96" fmla="*/ 19 w 58"/>
                <a:gd name="T97" fmla="*/ 9 h 68"/>
                <a:gd name="T98" fmla="*/ 14 w 58"/>
                <a:gd name="T99" fmla="*/ 5 h 68"/>
                <a:gd name="T100" fmla="*/ 30 w 58"/>
                <a:gd name="T101" fmla="*/ 7 h 68"/>
                <a:gd name="T102" fmla="*/ 28 w 58"/>
                <a:gd name="T103" fmla="*/ 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8" h="68">
                  <a:moveTo>
                    <a:pt x="44" y="25"/>
                  </a:moveTo>
                  <a:cubicBezTo>
                    <a:pt x="44" y="26"/>
                    <a:pt x="42" y="28"/>
                    <a:pt x="41" y="28"/>
                  </a:cubicBezTo>
                  <a:cubicBezTo>
                    <a:pt x="18" y="37"/>
                    <a:pt x="18" y="37"/>
                    <a:pt x="18" y="37"/>
                  </a:cubicBezTo>
                  <a:cubicBezTo>
                    <a:pt x="18" y="37"/>
                    <a:pt x="17" y="37"/>
                    <a:pt x="17" y="37"/>
                  </a:cubicBezTo>
                  <a:cubicBezTo>
                    <a:pt x="15" y="37"/>
                    <a:pt x="14" y="36"/>
                    <a:pt x="14" y="35"/>
                  </a:cubicBezTo>
                  <a:cubicBezTo>
                    <a:pt x="14" y="33"/>
                    <a:pt x="16" y="32"/>
                    <a:pt x="17" y="31"/>
                  </a:cubicBezTo>
                  <a:cubicBezTo>
                    <a:pt x="40" y="23"/>
                    <a:pt x="40" y="23"/>
                    <a:pt x="40" y="23"/>
                  </a:cubicBezTo>
                  <a:cubicBezTo>
                    <a:pt x="42" y="22"/>
                    <a:pt x="44" y="23"/>
                    <a:pt x="44" y="25"/>
                  </a:cubicBezTo>
                  <a:close/>
                  <a:moveTo>
                    <a:pt x="40" y="16"/>
                  </a:moveTo>
                  <a:cubicBezTo>
                    <a:pt x="17" y="24"/>
                    <a:pt x="17" y="24"/>
                    <a:pt x="17" y="24"/>
                  </a:cubicBezTo>
                  <a:cubicBezTo>
                    <a:pt x="16" y="25"/>
                    <a:pt x="14" y="26"/>
                    <a:pt x="14" y="28"/>
                  </a:cubicBezTo>
                  <a:cubicBezTo>
                    <a:pt x="14" y="29"/>
                    <a:pt x="15" y="30"/>
                    <a:pt x="17" y="30"/>
                  </a:cubicBezTo>
                  <a:cubicBezTo>
                    <a:pt x="17" y="30"/>
                    <a:pt x="18" y="30"/>
                    <a:pt x="18" y="30"/>
                  </a:cubicBezTo>
                  <a:cubicBezTo>
                    <a:pt x="41" y="21"/>
                    <a:pt x="41" y="21"/>
                    <a:pt x="41" y="21"/>
                  </a:cubicBezTo>
                  <a:cubicBezTo>
                    <a:pt x="42" y="21"/>
                    <a:pt x="44" y="19"/>
                    <a:pt x="44" y="18"/>
                  </a:cubicBezTo>
                  <a:cubicBezTo>
                    <a:pt x="44" y="16"/>
                    <a:pt x="42" y="15"/>
                    <a:pt x="40" y="16"/>
                  </a:cubicBezTo>
                  <a:close/>
                  <a:moveTo>
                    <a:pt x="14" y="21"/>
                  </a:moveTo>
                  <a:cubicBezTo>
                    <a:pt x="14" y="22"/>
                    <a:pt x="15" y="23"/>
                    <a:pt x="17" y="23"/>
                  </a:cubicBezTo>
                  <a:cubicBezTo>
                    <a:pt x="17" y="23"/>
                    <a:pt x="18" y="23"/>
                    <a:pt x="18" y="23"/>
                  </a:cubicBezTo>
                  <a:cubicBezTo>
                    <a:pt x="27" y="19"/>
                    <a:pt x="27" y="19"/>
                    <a:pt x="27" y="19"/>
                  </a:cubicBezTo>
                  <a:cubicBezTo>
                    <a:pt x="29" y="19"/>
                    <a:pt x="30" y="17"/>
                    <a:pt x="30" y="16"/>
                  </a:cubicBezTo>
                  <a:cubicBezTo>
                    <a:pt x="30" y="14"/>
                    <a:pt x="28" y="13"/>
                    <a:pt x="26" y="14"/>
                  </a:cubicBezTo>
                  <a:cubicBezTo>
                    <a:pt x="17" y="17"/>
                    <a:pt x="17" y="17"/>
                    <a:pt x="17" y="17"/>
                  </a:cubicBezTo>
                  <a:cubicBezTo>
                    <a:pt x="16" y="18"/>
                    <a:pt x="14" y="19"/>
                    <a:pt x="14" y="21"/>
                  </a:cubicBezTo>
                  <a:close/>
                  <a:moveTo>
                    <a:pt x="38" y="54"/>
                  </a:moveTo>
                  <a:cubicBezTo>
                    <a:pt x="38" y="62"/>
                    <a:pt x="38" y="62"/>
                    <a:pt x="38" y="62"/>
                  </a:cubicBezTo>
                  <a:cubicBezTo>
                    <a:pt x="38" y="64"/>
                    <a:pt x="36" y="66"/>
                    <a:pt x="34" y="66"/>
                  </a:cubicBezTo>
                  <a:cubicBezTo>
                    <a:pt x="33" y="66"/>
                    <a:pt x="33" y="66"/>
                    <a:pt x="33" y="66"/>
                  </a:cubicBezTo>
                  <a:cubicBezTo>
                    <a:pt x="33" y="67"/>
                    <a:pt x="32" y="68"/>
                    <a:pt x="30" y="68"/>
                  </a:cubicBezTo>
                  <a:cubicBezTo>
                    <a:pt x="28" y="68"/>
                    <a:pt x="28" y="68"/>
                    <a:pt x="28" y="68"/>
                  </a:cubicBezTo>
                  <a:cubicBezTo>
                    <a:pt x="26" y="68"/>
                    <a:pt x="25" y="67"/>
                    <a:pt x="25" y="66"/>
                  </a:cubicBezTo>
                  <a:cubicBezTo>
                    <a:pt x="24" y="66"/>
                    <a:pt x="24" y="66"/>
                    <a:pt x="24" y="66"/>
                  </a:cubicBezTo>
                  <a:cubicBezTo>
                    <a:pt x="22" y="66"/>
                    <a:pt x="20" y="64"/>
                    <a:pt x="20" y="62"/>
                  </a:cubicBezTo>
                  <a:cubicBezTo>
                    <a:pt x="20" y="54"/>
                    <a:pt x="20" y="54"/>
                    <a:pt x="20" y="54"/>
                  </a:cubicBezTo>
                  <a:cubicBezTo>
                    <a:pt x="20" y="52"/>
                    <a:pt x="22" y="51"/>
                    <a:pt x="23" y="50"/>
                  </a:cubicBezTo>
                  <a:cubicBezTo>
                    <a:pt x="23" y="50"/>
                    <a:pt x="23" y="50"/>
                    <a:pt x="23" y="50"/>
                  </a:cubicBezTo>
                  <a:cubicBezTo>
                    <a:pt x="23" y="47"/>
                    <a:pt x="21" y="44"/>
                    <a:pt x="20" y="43"/>
                  </a:cubicBezTo>
                  <a:cubicBezTo>
                    <a:pt x="18" y="44"/>
                    <a:pt x="18" y="44"/>
                    <a:pt x="18" y="44"/>
                  </a:cubicBezTo>
                  <a:cubicBezTo>
                    <a:pt x="18" y="44"/>
                    <a:pt x="17" y="44"/>
                    <a:pt x="17" y="44"/>
                  </a:cubicBezTo>
                  <a:cubicBezTo>
                    <a:pt x="15" y="44"/>
                    <a:pt x="14" y="43"/>
                    <a:pt x="14" y="42"/>
                  </a:cubicBezTo>
                  <a:cubicBezTo>
                    <a:pt x="14" y="40"/>
                    <a:pt x="16" y="39"/>
                    <a:pt x="17" y="38"/>
                  </a:cubicBezTo>
                  <a:cubicBezTo>
                    <a:pt x="40" y="30"/>
                    <a:pt x="40" y="30"/>
                    <a:pt x="40" y="30"/>
                  </a:cubicBezTo>
                  <a:cubicBezTo>
                    <a:pt x="42" y="29"/>
                    <a:pt x="44" y="30"/>
                    <a:pt x="44" y="32"/>
                  </a:cubicBezTo>
                  <a:cubicBezTo>
                    <a:pt x="44" y="33"/>
                    <a:pt x="42" y="35"/>
                    <a:pt x="41" y="36"/>
                  </a:cubicBezTo>
                  <a:cubicBezTo>
                    <a:pt x="25" y="41"/>
                    <a:pt x="25" y="41"/>
                    <a:pt x="25" y="41"/>
                  </a:cubicBezTo>
                  <a:cubicBezTo>
                    <a:pt x="27" y="43"/>
                    <a:pt x="29" y="46"/>
                    <a:pt x="29" y="50"/>
                  </a:cubicBezTo>
                  <a:cubicBezTo>
                    <a:pt x="29" y="50"/>
                    <a:pt x="29" y="50"/>
                    <a:pt x="29" y="50"/>
                  </a:cubicBezTo>
                  <a:cubicBezTo>
                    <a:pt x="29" y="50"/>
                    <a:pt x="29" y="50"/>
                    <a:pt x="29" y="50"/>
                  </a:cubicBezTo>
                  <a:cubicBezTo>
                    <a:pt x="29" y="50"/>
                    <a:pt x="29" y="50"/>
                    <a:pt x="29" y="50"/>
                  </a:cubicBezTo>
                  <a:cubicBezTo>
                    <a:pt x="29" y="43"/>
                    <a:pt x="36" y="38"/>
                    <a:pt x="37" y="38"/>
                  </a:cubicBezTo>
                  <a:cubicBezTo>
                    <a:pt x="38" y="37"/>
                    <a:pt x="39" y="38"/>
                    <a:pt x="40" y="39"/>
                  </a:cubicBezTo>
                  <a:cubicBezTo>
                    <a:pt x="41" y="40"/>
                    <a:pt x="41" y="42"/>
                    <a:pt x="39" y="43"/>
                  </a:cubicBezTo>
                  <a:cubicBezTo>
                    <a:pt x="39" y="43"/>
                    <a:pt x="35" y="46"/>
                    <a:pt x="35" y="50"/>
                  </a:cubicBezTo>
                  <a:cubicBezTo>
                    <a:pt x="35" y="50"/>
                    <a:pt x="35" y="50"/>
                    <a:pt x="35" y="50"/>
                  </a:cubicBezTo>
                  <a:cubicBezTo>
                    <a:pt x="36" y="51"/>
                    <a:pt x="38" y="52"/>
                    <a:pt x="38" y="54"/>
                  </a:cubicBezTo>
                  <a:close/>
                  <a:moveTo>
                    <a:pt x="36" y="54"/>
                  </a:moveTo>
                  <a:cubicBezTo>
                    <a:pt x="36" y="53"/>
                    <a:pt x="35" y="52"/>
                    <a:pt x="34" y="52"/>
                  </a:cubicBezTo>
                  <a:cubicBezTo>
                    <a:pt x="34" y="52"/>
                    <a:pt x="34" y="52"/>
                    <a:pt x="34" y="52"/>
                  </a:cubicBezTo>
                  <a:cubicBezTo>
                    <a:pt x="34" y="52"/>
                    <a:pt x="34" y="52"/>
                    <a:pt x="34" y="52"/>
                  </a:cubicBezTo>
                  <a:cubicBezTo>
                    <a:pt x="34" y="52"/>
                    <a:pt x="34" y="52"/>
                    <a:pt x="33" y="52"/>
                  </a:cubicBezTo>
                  <a:cubicBezTo>
                    <a:pt x="33" y="52"/>
                    <a:pt x="33" y="52"/>
                    <a:pt x="33" y="52"/>
                  </a:cubicBezTo>
                  <a:cubicBezTo>
                    <a:pt x="30" y="52"/>
                    <a:pt x="30" y="52"/>
                    <a:pt x="30" y="52"/>
                  </a:cubicBezTo>
                  <a:cubicBezTo>
                    <a:pt x="28" y="52"/>
                    <a:pt x="28" y="52"/>
                    <a:pt x="28" y="52"/>
                  </a:cubicBezTo>
                  <a:cubicBezTo>
                    <a:pt x="24" y="52"/>
                    <a:pt x="24" y="52"/>
                    <a:pt x="24" y="52"/>
                  </a:cubicBezTo>
                  <a:cubicBezTo>
                    <a:pt x="24" y="52"/>
                    <a:pt x="24" y="52"/>
                    <a:pt x="24" y="52"/>
                  </a:cubicBezTo>
                  <a:cubicBezTo>
                    <a:pt x="23" y="52"/>
                    <a:pt x="22" y="53"/>
                    <a:pt x="22" y="54"/>
                  </a:cubicBezTo>
                  <a:cubicBezTo>
                    <a:pt x="22" y="62"/>
                    <a:pt x="22" y="62"/>
                    <a:pt x="22" y="62"/>
                  </a:cubicBezTo>
                  <a:cubicBezTo>
                    <a:pt x="22" y="63"/>
                    <a:pt x="23" y="64"/>
                    <a:pt x="24" y="64"/>
                  </a:cubicBezTo>
                  <a:cubicBezTo>
                    <a:pt x="25" y="64"/>
                    <a:pt x="25" y="64"/>
                    <a:pt x="25" y="64"/>
                  </a:cubicBezTo>
                  <a:cubicBezTo>
                    <a:pt x="33" y="64"/>
                    <a:pt x="33" y="64"/>
                    <a:pt x="33" y="64"/>
                  </a:cubicBezTo>
                  <a:cubicBezTo>
                    <a:pt x="34" y="64"/>
                    <a:pt x="34" y="64"/>
                    <a:pt x="34" y="64"/>
                  </a:cubicBezTo>
                  <a:cubicBezTo>
                    <a:pt x="35" y="64"/>
                    <a:pt x="36" y="63"/>
                    <a:pt x="36" y="62"/>
                  </a:cubicBezTo>
                  <a:lnTo>
                    <a:pt x="36" y="54"/>
                  </a:lnTo>
                  <a:close/>
                  <a:moveTo>
                    <a:pt x="42" y="4"/>
                  </a:moveTo>
                  <a:cubicBezTo>
                    <a:pt x="39" y="9"/>
                    <a:pt x="39" y="9"/>
                    <a:pt x="39" y="9"/>
                  </a:cubicBezTo>
                  <a:cubicBezTo>
                    <a:pt x="39" y="10"/>
                    <a:pt x="39" y="10"/>
                    <a:pt x="40" y="11"/>
                  </a:cubicBezTo>
                  <a:cubicBezTo>
                    <a:pt x="40" y="11"/>
                    <a:pt x="40" y="11"/>
                    <a:pt x="40" y="11"/>
                  </a:cubicBezTo>
                  <a:cubicBezTo>
                    <a:pt x="40" y="11"/>
                    <a:pt x="41" y="11"/>
                    <a:pt x="41" y="10"/>
                  </a:cubicBezTo>
                  <a:cubicBezTo>
                    <a:pt x="44" y="5"/>
                    <a:pt x="44" y="5"/>
                    <a:pt x="44" y="5"/>
                  </a:cubicBezTo>
                  <a:cubicBezTo>
                    <a:pt x="44" y="5"/>
                    <a:pt x="44" y="4"/>
                    <a:pt x="44" y="4"/>
                  </a:cubicBezTo>
                  <a:cubicBezTo>
                    <a:pt x="43" y="4"/>
                    <a:pt x="42" y="4"/>
                    <a:pt x="42" y="4"/>
                  </a:cubicBezTo>
                  <a:close/>
                  <a:moveTo>
                    <a:pt x="17" y="48"/>
                  </a:moveTo>
                  <a:cubicBezTo>
                    <a:pt x="14" y="53"/>
                    <a:pt x="14" y="53"/>
                    <a:pt x="14" y="53"/>
                  </a:cubicBezTo>
                  <a:cubicBezTo>
                    <a:pt x="14" y="53"/>
                    <a:pt x="14" y="54"/>
                    <a:pt x="15" y="54"/>
                  </a:cubicBezTo>
                  <a:cubicBezTo>
                    <a:pt x="15" y="54"/>
                    <a:pt x="15" y="54"/>
                    <a:pt x="15" y="54"/>
                  </a:cubicBezTo>
                  <a:cubicBezTo>
                    <a:pt x="15" y="54"/>
                    <a:pt x="16" y="54"/>
                    <a:pt x="16" y="54"/>
                  </a:cubicBezTo>
                  <a:cubicBezTo>
                    <a:pt x="19" y="49"/>
                    <a:pt x="19" y="49"/>
                    <a:pt x="19" y="49"/>
                  </a:cubicBezTo>
                  <a:cubicBezTo>
                    <a:pt x="19" y="48"/>
                    <a:pt x="19" y="47"/>
                    <a:pt x="18" y="47"/>
                  </a:cubicBezTo>
                  <a:cubicBezTo>
                    <a:pt x="18" y="47"/>
                    <a:pt x="17" y="47"/>
                    <a:pt x="17" y="48"/>
                  </a:cubicBezTo>
                  <a:close/>
                  <a:moveTo>
                    <a:pt x="48" y="19"/>
                  </a:moveTo>
                  <a:cubicBezTo>
                    <a:pt x="48" y="19"/>
                    <a:pt x="48" y="19"/>
                    <a:pt x="49" y="19"/>
                  </a:cubicBezTo>
                  <a:cubicBezTo>
                    <a:pt x="54" y="16"/>
                    <a:pt x="54" y="16"/>
                    <a:pt x="54" y="16"/>
                  </a:cubicBezTo>
                  <a:cubicBezTo>
                    <a:pt x="54" y="16"/>
                    <a:pt x="54" y="15"/>
                    <a:pt x="54" y="14"/>
                  </a:cubicBezTo>
                  <a:cubicBezTo>
                    <a:pt x="54" y="14"/>
                    <a:pt x="53" y="14"/>
                    <a:pt x="53" y="14"/>
                  </a:cubicBezTo>
                  <a:cubicBezTo>
                    <a:pt x="48" y="17"/>
                    <a:pt x="48" y="17"/>
                    <a:pt x="48" y="17"/>
                  </a:cubicBezTo>
                  <a:cubicBezTo>
                    <a:pt x="47" y="17"/>
                    <a:pt x="47" y="18"/>
                    <a:pt x="47" y="18"/>
                  </a:cubicBezTo>
                  <a:cubicBezTo>
                    <a:pt x="47" y="19"/>
                    <a:pt x="48" y="19"/>
                    <a:pt x="48" y="19"/>
                  </a:cubicBezTo>
                  <a:close/>
                  <a:moveTo>
                    <a:pt x="9" y="39"/>
                  </a:moveTo>
                  <a:cubicBezTo>
                    <a:pt x="4" y="42"/>
                    <a:pt x="4" y="42"/>
                    <a:pt x="4" y="42"/>
                  </a:cubicBezTo>
                  <a:cubicBezTo>
                    <a:pt x="4" y="42"/>
                    <a:pt x="4" y="43"/>
                    <a:pt x="4" y="43"/>
                  </a:cubicBezTo>
                  <a:cubicBezTo>
                    <a:pt x="4" y="44"/>
                    <a:pt x="4" y="44"/>
                    <a:pt x="5" y="44"/>
                  </a:cubicBezTo>
                  <a:cubicBezTo>
                    <a:pt x="5" y="44"/>
                    <a:pt x="5" y="44"/>
                    <a:pt x="5" y="44"/>
                  </a:cubicBezTo>
                  <a:cubicBezTo>
                    <a:pt x="10" y="41"/>
                    <a:pt x="10" y="41"/>
                    <a:pt x="10" y="41"/>
                  </a:cubicBezTo>
                  <a:cubicBezTo>
                    <a:pt x="11" y="41"/>
                    <a:pt x="11" y="40"/>
                    <a:pt x="11" y="40"/>
                  </a:cubicBezTo>
                  <a:cubicBezTo>
                    <a:pt x="10" y="39"/>
                    <a:pt x="10" y="39"/>
                    <a:pt x="9" y="39"/>
                  </a:cubicBezTo>
                  <a:close/>
                  <a:moveTo>
                    <a:pt x="57" y="28"/>
                  </a:moveTo>
                  <a:cubicBezTo>
                    <a:pt x="51" y="28"/>
                    <a:pt x="51" y="28"/>
                    <a:pt x="51" y="28"/>
                  </a:cubicBezTo>
                  <a:cubicBezTo>
                    <a:pt x="51" y="28"/>
                    <a:pt x="50" y="28"/>
                    <a:pt x="50" y="29"/>
                  </a:cubicBezTo>
                  <a:cubicBezTo>
                    <a:pt x="50" y="30"/>
                    <a:pt x="51" y="30"/>
                    <a:pt x="51" y="30"/>
                  </a:cubicBezTo>
                  <a:cubicBezTo>
                    <a:pt x="57" y="30"/>
                    <a:pt x="57" y="30"/>
                    <a:pt x="57" y="30"/>
                  </a:cubicBezTo>
                  <a:cubicBezTo>
                    <a:pt x="58" y="30"/>
                    <a:pt x="58" y="30"/>
                    <a:pt x="58" y="29"/>
                  </a:cubicBezTo>
                  <a:cubicBezTo>
                    <a:pt x="58" y="28"/>
                    <a:pt x="58" y="28"/>
                    <a:pt x="57" y="28"/>
                  </a:cubicBezTo>
                  <a:close/>
                  <a:moveTo>
                    <a:pt x="8" y="29"/>
                  </a:moveTo>
                  <a:cubicBezTo>
                    <a:pt x="8" y="28"/>
                    <a:pt x="7" y="28"/>
                    <a:pt x="7" y="28"/>
                  </a:cubicBezTo>
                  <a:cubicBezTo>
                    <a:pt x="1" y="28"/>
                    <a:pt x="1" y="28"/>
                    <a:pt x="1" y="28"/>
                  </a:cubicBezTo>
                  <a:cubicBezTo>
                    <a:pt x="0" y="28"/>
                    <a:pt x="0" y="28"/>
                    <a:pt x="0" y="29"/>
                  </a:cubicBezTo>
                  <a:cubicBezTo>
                    <a:pt x="0" y="30"/>
                    <a:pt x="0" y="30"/>
                    <a:pt x="1" y="30"/>
                  </a:cubicBezTo>
                  <a:cubicBezTo>
                    <a:pt x="7" y="30"/>
                    <a:pt x="7" y="30"/>
                    <a:pt x="7" y="30"/>
                  </a:cubicBezTo>
                  <a:cubicBezTo>
                    <a:pt x="7" y="30"/>
                    <a:pt x="8" y="30"/>
                    <a:pt x="8" y="29"/>
                  </a:cubicBezTo>
                  <a:close/>
                  <a:moveTo>
                    <a:pt x="49" y="39"/>
                  </a:moveTo>
                  <a:cubicBezTo>
                    <a:pt x="48" y="39"/>
                    <a:pt x="48" y="39"/>
                    <a:pt x="47" y="40"/>
                  </a:cubicBezTo>
                  <a:cubicBezTo>
                    <a:pt x="47" y="40"/>
                    <a:pt x="47" y="41"/>
                    <a:pt x="48" y="41"/>
                  </a:cubicBezTo>
                  <a:cubicBezTo>
                    <a:pt x="53" y="44"/>
                    <a:pt x="53" y="44"/>
                    <a:pt x="53" y="44"/>
                  </a:cubicBezTo>
                  <a:cubicBezTo>
                    <a:pt x="53" y="44"/>
                    <a:pt x="53" y="44"/>
                    <a:pt x="53" y="44"/>
                  </a:cubicBezTo>
                  <a:cubicBezTo>
                    <a:pt x="54" y="44"/>
                    <a:pt x="54" y="44"/>
                    <a:pt x="54" y="43"/>
                  </a:cubicBezTo>
                  <a:cubicBezTo>
                    <a:pt x="54" y="43"/>
                    <a:pt x="54" y="42"/>
                    <a:pt x="54" y="42"/>
                  </a:cubicBezTo>
                  <a:lnTo>
                    <a:pt x="49" y="39"/>
                  </a:lnTo>
                  <a:close/>
                  <a:moveTo>
                    <a:pt x="5" y="14"/>
                  </a:moveTo>
                  <a:cubicBezTo>
                    <a:pt x="5" y="14"/>
                    <a:pt x="4" y="14"/>
                    <a:pt x="4" y="14"/>
                  </a:cubicBezTo>
                  <a:cubicBezTo>
                    <a:pt x="4" y="15"/>
                    <a:pt x="4" y="16"/>
                    <a:pt x="4" y="16"/>
                  </a:cubicBezTo>
                  <a:cubicBezTo>
                    <a:pt x="9" y="19"/>
                    <a:pt x="9" y="19"/>
                    <a:pt x="9" y="19"/>
                  </a:cubicBezTo>
                  <a:cubicBezTo>
                    <a:pt x="10" y="19"/>
                    <a:pt x="10" y="19"/>
                    <a:pt x="10" y="19"/>
                  </a:cubicBezTo>
                  <a:cubicBezTo>
                    <a:pt x="10" y="19"/>
                    <a:pt x="11" y="19"/>
                    <a:pt x="11" y="18"/>
                  </a:cubicBezTo>
                  <a:cubicBezTo>
                    <a:pt x="11" y="18"/>
                    <a:pt x="11" y="17"/>
                    <a:pt x="10" y="17"/>
                  </a:cubicBezTo>
                  <a:lnTo>
                    <a:pt x="5" y="14"/>
                  </a:lnTo>
                  <a:close/>
                  <a:moveTo>
                    <a:pt x="41" y="48"/>
                  </a:moveTo>
                  <a:cubicBezTo>
                    <a:pt x="41" y="47"/>
                    <a:pt x="40" y="47"/>
                    <a:pt x="40" y="47"/>
                  </a:cubicBezTo>
                  <a:cubicBezTo>
                    <a:pt x="39" y="47"/>
                    <a:pt x="39" y="48"/>
                    <a:pt x="39" y="49"/>
                  </a:cubicBezTo>
                  <a:cubicBezTo>
                    <a:pt x="42" y="54"/>
                    <a:pt x="42" y="54"/>
                    <a:pt x="42" y="54"/>
                  </a:cubicBezTo>
                  <a:cubicBezTo>
                    <a:pt x="42" y="54"/>
                    <a:pt x="43" y="54"/>
                    <a:pt x="43" y="54"/>
                  </a:cubicBezTo>
                  <a:cubicBezTo>
                    <a:pt x="43" y="54"/>
                    <a:pt x="43" y="54"/>
                    <a:pt x="44" y="54"/>
                  </a:cubicBezTo>
                  <a:cubicBezTo>
                    <a:pt x="44" y="54"/>
                    <a:pt x="44" y="53"/>
                    <a:pt x="44" y="53"/>
                  </a:cubicBezTo>
                  <a:lnTo>
                    <a:pt x="41" y="48"/>
                  </a:lnTo>
                  <a:close/>
                  <a:moveTo>
                    <a:pt x="17" y="10"/>
                  </a:moveTo>
                  <a:cubicBezTo>
                    <a:pt x="17" y="11"/>
                    <a:pt x="18" y="11"/>
                    <a:pt x="18" y="11"/>
                  </a:cubicBezTo>
                  <a:cubicBezTo>
                    <a:pt x="18" y="11"/>
                    <a:pt x="18" y="11"/>
                    <a:pt x="18" y="11"/>
                  </a:cubicBezTo>
                  <a:cubicBezTo>
                    <a:pt x="19" y="10"/>
                    <a:pt x="19" y="10"/>
                    <a:pt x="19" y="9"/>
                  </a:cubicBezTo>
                  <a:cubicBezTo>
                    <a:pt x="16" y="4"/>
                    <a:pt x="16" y="4"/>
                    <a:pt x="16" y="4"/>
                  </a:cubicBezTo>
                  <a:cubicBezTo>
                    <a:pt x="16" y="4"/>
                    <a:pt x="15" y="4"/>
                    <a:pt x="15" y="4"/>
                  </a:cubicBezTo>
                  <a:cubicBezTo>
                    <a:pt x="14" y="4"/>
                    <a:pt x="14" y="5"/>
                    <a:pt x="14" y="5"/>
                  </a:cubicBezTo>
                  <a:lnTo>
                    <a:pt x="17" y="10"/>
                  </a:lnTo>
                  <a:close/>
                  <a:moveTo>
                    <a:pt x="29" y="8"/>
                  </a:moveTo>
                  <a:cubicBezTo>
                    <a:pt x="30" y="8"/>
                    <a:pt x="30" y="7"/>
                    <a:pt x="30" y="7"/>
                  </a:cubicBezTo>
                  <a:cubicBezTo>
                    <a:pt x="30" y="1"/>
                    <a:pt x="30" y="1"/>
                    <a:pt x="30" y="1"/>
                  </a:cubicBezTo>
                  <a:cubicBezTo>
                    <a:pt x="30" y="0"/>
                    <a:pt x="30" y="0"/>
                    <a:pt x="29" y="0"/>
                  </a:cubicBezTo>
                  <a:cubicBezTo>
                    <a:pt x="28" y="0"/>
                    <a:pt x="28" y="0"/>
                    <a:pt x="28" y="1"/>
                  </a:cubicBezTo>
                  <a:cubicBezTo>
                    <a:pt x="28" y="7"/>
                    <a:pt x="28" y="7"/>
                    <a:pt x="28" y="7"/>
                  </a:cubicBezTo>
                  <a:cubicBezTo>
                    <a:pt x="28" y="7"/>
                    <a:pt x="28" y="8"/>
                    <a:pt x="29" y="8"/>
                  </a:cubicBezTo>
                  <a:close/>
                </a:path>
              </a:pathLst>
            </a:custGeom>
            <a:solidFill>
              <a:srgbClr val="71BFEB">
                <a:alpha val="33000"/>
              </a:srgbClr>
            </a:solidFill>
            <a:ln>
              <a:noFill/>
            </a:ln>
          </p:spPr>
          <p:txBody>
            <a:bodyPr vert="horz" wrap="square" lIns="68580" tIns="34291" rIns="68580" bIns="34291"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350" b="0" i="0" u="none" strike="noStrike" kern="0" cap="none" spc="0" normalizeH="0" baseline="0" noProof="0" dirty="0">
                <a:ln>
                  <a:noFill/>
                </a:ln>
                <a:solidFill>
                  <a:prstClr val="black"/>
                </a:solidFill>
                <a:effectLst/>
                <a:uLnTx/>
                <a:uFillTx/>
                <a:latin typeface="印品黑体" panose="00000500000000000000" pitchFamily="2" charset="-122"/>
              </a:endParaRPr>
            </a:p>
          </p:txBody>
        </p:sp>
        <p:sp>
          <p:nvSpPr>
            <p:cNvPr id="140" name="Freeform 23"/>
            <p:cNvSpPr>
              <a:spLocks noEditPoints="1"/>
            </p:cNvSpPr>
            <p:nvPr/>
          </p:nvSpPr>
          <p:spPr bwMode="auto">
            <a:xfrm>
              <a:off x="9770" y="7357"/>
              <a:ext cx="258" cy="253"/>
            </a:xfrm>
            <a:custGeom>
              <a:avLst/>
              <a:gdLst>
                <a:gd name="T0" fmla="*/ 12 w 68"/>
                <a:gd name="T1" fmla="*/ 0 h 67"/>
                <a:gd name="T2" fmla="*/ 0 w 68"/>
                <a:gd name="T3" fmla="*/ 56 h 67"/>
                <a:gd name="T4" fmla="*/ 57 w 68"/>
                <a:gd name="T5" fmla="*/ 67 h 67"/>
                <a:gd name="T6" fmla="*/ 68 w 68"/>
                <a:gd name="T7" fmla="*/ 11 h 67"/>
                <a:gd name="T8" fmla="*/ 65 w 68"/>
                <a:gd name="T9" fmla="*/ 11 h 67"/>
                <a:gd name="T10" fmla="*/ 57 w 68"/>
                <a:gd name="T11" fmla="*/ 64 h 67"/>
                <a:gd name="T12" fmla="*/ 3 w 68"/>
                <a:gd name="T13" fmla="*/ 56 h 67"/>
                <a:gd name="T14" fmla="*/ 12 w 68"/>
                <a:gd name="T15" fmla="*/ 3 h 67"/>
                <a:gd name="T16" fmla="*/ 65 w 68"/>
                <a:gd name="T17" fmla="*/ 11 h 67"/>
                <a:gd name="T18" fmla="*/ 12 w 68"/>
                <a:gd name="T19" fmla="*/ 5 h 67"/>
                <a:gd name="T20" fmla="*/ 6 w 68"/>
                <a:gd name="T21" fmla="*/ 56 h 67"/>
                <a:gd name="T22" fmla="*/ 56 w 68"/>
                <a:gd name="T23" fmla="*/ 62 h 67"/>
                <a:gd name="T24" fmla="*/ 63 w 68"/>
                <a:gd name="T25" fmla="*/ 12 h 67"/>
                <a:gd name="T26" fmla="*/ 61 w 68"/>
                <a:gd name="T27" fmla="*/ 12 h 67"/>
                <a:gd name="T28" fmla="*/ 35 w 68"/>
                <a:gd name="T29" fmla="*/ 33 h 67"/>
                <a:gd name="T30" fmla="*/ 56 w 68"/>
                <a:gd name="T31" fmla="*/ 7 h 67"/>
                <a:gd name="T32" fmla="*/ 12 w 68"/>
                <a:gd name="T33" fmla="*/ 7 h 67"/>
                <a:gd name="T34" fmla="*/ 33 w 68"/>
                <a:gd name="T35" fmla="*/ 33 h 67"/>
                <a:gd name="T36" fmla="*/ 8 w 68"/>
                <a:gd name="T37" fmla="*/ 12 h 67"/>
                <a:gd name="T38" fmla="*/ 8 w 68"/>
                <a:gd name="T39" fmla="*/ 56 h 67"/>
                <a:gd name="T40" fmla="*/ 33 w 68"/>
                <a:gd name="T41" fmla="*/ 35 h 67"/>
                <a:gd name="T42" fmla="*/ 12 w 68"/>
                <a:gd name="T43" fmla="*/ 60 h 67"/>
                <a:gd name="T44" fmla="*/ 56 w 68"/>
                <a:gd name="T45" fmla="*/ 60 h 67"/>
                <a:gd name="T46" fmla="*/ 35 w 68"/>
                <a:gd name="T47" fmla="*/ 35 h 67"/>
                <a:gd name="T48" fmla="*/ 61 w 68"/>
                <a:gd name="T49" fmla="*/ 56 h 67"/>
                <a:gd name="T50" fmla="*/ 12 w 68"/>
                <a:gd name="T51" fmla="*/ 20 h 67"/>
                <a:gd name="T52" fmla="*/ 19 w 68"/>
                <a:gd name="T53" fmla="*/ 19 h 67"/>
                <a:gd name="T54" fmla="*/ 20 w 68"/>
                <a:gd name="T55" fmla="*/ 12 h 67"/>
                <a:gd name="T56" fmla="*/ 21 w 68"/>
                <a:gd name="T57" fmla="*/ 19 h 67"/>
                <a:gd name="T58" fmla="*/ 29 w 68"/>
                <a:gd name="T59" fmla="*/ 20 h 67"/>
                <a:gd name="T60" fmla="*/ 21 w 68"/>
                <a:gd name="T61" fmla="*/ 21 h 67"/>
                <a:gd name="T62" fmla="*/ 20 w 68"/>
                <a:gd name="T63" fmla="*/ 28 h 67"/>
                <a:gd name="T64" fmla="*/ 19 w 68"/>
                <a:gd name="T65" fmla="*/ 21 h 67"/>
                <a:gd name="T66" fmla="*/ 12 w 68"/>
                <a:gd name="T67" fmla="*/ 20 h 67"/>
                <a:gd name="T68" fmla="*/ 26 w 68"/>
                <a:gd name="T69" fmla="*/ 53 h 67"/>
                <a:gd name="T70" fmla="*/ 25 w 68"/>
                <a:gd name="T71" fmla="*/ 53 h 67"/>
                <a:gd name="T72" fmla="*/ 16 w 68"/>
                <a:gd name="T73" fmla="*/ 53 h 67"/>
                <a:gd name="T74" fmla="*/ 15 w 68"/>
                <a:gd name="T75" fmla="*/ 53 h 67"/>
                <a:gd name="T76" fmla="*/ 19 w 68"/>
                <a:gd name="T77" fmla="*/ 47 h 67"/>
                <a:gd name="T78" fmla="*/ 15 w 68"/>
                <a:gd name="T79" fmla="*/ 42 h 67"/>
                <a:gd name="T80" fmla="*/ 20 w 68"/>
                <a:gd name="T81" fmla="*/ 46 h 67"/>
                <a:gd name="T82" fmla="*/ 26 w 68"/>
                <a:gd name="T83" fmla="*/ 42 h 67"/>
                <a:gd name="T84" fmla="*/ 22 w 68"/>
                <a:gd name="T85" fmla="*/ 47 h 67"/>
                <a:gd name="T86" fmla="*/ 40 w 68"/>
                <a:gd name="T87" fmla="*/ 19 h 67"/>
                <a:gd name="T88" fmla="*/ 56 w 68"/>
                <a:gd name="T89" fmla="*/ 18 h 67"/>
                <a:gd name="T90" fmla="*/ 56 w 68"/>
                <a:gd name="T91" fmla="*/ 20 h 67"/>
                <a:gd name="T92" fmla="*/ 40 w 68"/>
                <a:gd name="T93" fmla="*/ 19 h 67"/>
                <a:gd name="T94" fmla="*/ 55 w 68"/>
                <a:gd name="T95" fmla="*/ 45 h 67"/>
                <a:gd name="T96" fmla="*/ 40 w 68"/>
                <a:gd name="T97" fmla="*/ 44 h 67"/>
                <a:gd name="T98" fmla="*/ 55 w 68"/>
                <a:gd name="T99" fmla="*/ 43 h 67"/>
                <a:gd name="T100" fmla="*/ 56 w 68"/>
                <a:gd name="T101" fmla="*/ 50 h 67"/>
                <a:gd name="T102" fmla="*/ 41 w 68"/>
                <a:gd name="T103" fmla="*/ 51 h 67"/>
                <a:gd name="T104" fmla="*/ 41 w 68"/>
                <a:gd name="T105" fmla="*/ 49 h 67"/>
                <a:gd name="T106" fmla="*/ 56 w 68"/>
                <a:gd name="T107" fmla="*/ 5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8" h="67">
                  <a:moveTo>
                    <a:pt x="57" y="0"/>
                  </a:moveTo>
                  <a:cubicBezTo>
                    <a:pt x="12" y="0"/>
                    <a:pt x="12" y="0"/>
                    <a:pt x="12" y="0"/>
                  </a:cubicBezTo>
                  <a:cubicBezTo>
                    <a:pt x="5" y="0"/>
                    <a:pt x="0" y="5"/>
                    <a:pt x="0" y="11"/>
                  </a:cubicBezTo>
                  <a:cubicBezTo>
                    <a:pt x="0" y="56"/>
                    <a:pt x="0" y="56"/>
                    <a:pt x="0" y="56"/>
                  </a:cubicBezTo>
                  <a:cubicBezTo>
                    <a:pt x="0" y="62"/>
                    <a:pt x="5" y="67"/>
                    <a:pt x="12" y="67"/>
                  </a:cubicBezTo>
                  <a:cubicBezTo>
                    <a:pt x="57" y="67"/>
                    <a:pt x="57" y="67"/>
                    <a:pt x="57" y="67"/>
                  </a:cubicBezTo>
                  <a:cubicBezTo>
                    <a:pt x="63" y="67"/>
                    <a:pt x="68" y="62"/>
                    <a:pt x="68" y="56"/>
                  </a:cubicBezTo>
                  <a:cubicBezTo>
                    <a:pt x="68" y="11"/>
                    <a:pt x="68" y="11"/>
                    <a:pt x="68" y="11"/>
                  </a:cubicBezTo>
                  <a:cubicBezTo>
                    <a:pt x="68" y="5"/>
                    <a:pt x="63" y="0"/>
                    <a:pt x="57" y="0"/>
                  </a:cubicBezTo>
                  <a:close/>
                  <a:moveTo>
                    <a:pt x="65" y="11"/>
                  </a:moveTo>
                  <a:cubicBezTo>
                    <a:pt x="65" y="56"/>
                    <a:pt x="65" y="56"/>
                    <a:pt x="65" y="56"/>
                  </a:cubicBezTo>
                  <a:cubicBezTo>
                    <a:pt x="65" y="61"/>
                    <a:pt x="61" y="64"/>
                    <a:pt x="57" y="64"/>
                  </a:cubicBezTo>
                  <a:cubicBezTo>
                    <a:pt x="12" y="64"/>
                    <a:pt x="12" y="64"/>
                    <a:pt x="12" y="64"/>
                  </a:cubicBezTo>
                  <a:cubicBezTo>
                    <a:pt x="7" y="64"/>
                    <a:pt x="3" y="61"/>
                    <a:pt x="3" y="56"/>
                  </a:cubicBezTo>
                  <a:cubicBezTo>
                    <a:pt x="3" y="11"/>
                    <a:pt x="3" y="11"/>
                    <a:pt x="3" y="11"/>
                  </a:cubicBezTo>
                  <a:cubicBezTo>
                    <a:pt x="3" y="7"/>
                    <a:pt x="7" y="3"/>
                    <a:pt x="12" y="3"/>
                  </a:cubicBezTo>
                  <a:cubicBezTo>
                    <a:pt x="57" y="3"/>
                    <a:pt x="57" y="3"/>
                    <a:pt x="57" y="3"/>
                  </a:cubicBezTo>
                  <a:cubicBezTo>
                    <a:pt x="61" y="3"/>
                    <a:pt x="65" y="7"/>
                    <a:pt x="65" y="11"/>
                  </a:cubicBezTo>
                  <a:close/>
                  <a:moveTo>
                    <a:pt x="56" y="5"/>
                  </a:moveTo>
                  <a:cubicBezTo>
                    <a:pt x="12" y="5"/>
                    <a:pt x="12" y="5"/>
                    <a:pt x="12" y="5"/>
                  </a:cubicBezTo>
                  <a:cubicBezTo>
                    <a:pt x="9" y="5"/>
                    <a:pt x="6" y="8"/>
                    <a:pt x="6" y="12"/>
                  </a:cubicBezTo>
                  <a:cubicBezTo>
                    <a:pt x="6" y="56"/>
                    <a:pt x="6" y="56"/>
                    <a:pt x="6" y="56"/>
                  </a:cubicBezTo>
                  <a:cubicBezTo>
                    <a:pt x="6" y="59"/>
                    <a:pt x="9" y="62"/>
                    <a:pt x="12" y="62"/>
                  </a:cubicBezTo>
                  <a:cubicBezTo>
                    <a:pt x="56" y="62"/>
                    <a:pt x="56" y="62"/>
                    <a:pt x="56" y="62"/>
                  </a:cubicBezTo>
                  <a:cubicBezTo>
                    <a:pt x="60" y="62"/>
                    <a:pt x="63" y="59"/>
                    <a:pt x="63" y="56"/>
                  </a:cubicBezTo>
                  <a:cubicBezTo>
                    <a:pt x="63" y="12"/>
                    <a:pt x="63" y="12"/>
                    <a:pt x="63" y="12"/>
                  </a:cubicBezTo>
                  <a:cubicBezTo>
                    <a:pt x="63" y="8"/>
                    <a:pt x="60" y="5"/>
                    <a:pt x="56" y="5"/>
                  </a:cubicBezTo>
                  <a:close/>
                  <a:moveTo>
                    <a:pt x="61" y="12"/>
                  </a:moveTo>
                  <a:cubicBezTo>
                    <a:pt x="61" y="33"/>
                    <a:pt x="61" y="33"/>
                    <a:pt x="61" y="33"/>
                  </a:cubicBezTo>
                  <a:cubicBezTo>
                    <a:pt x="35" y="33"/>
                    <a:pt x="35" y="33"/>
                    <a:pt x="35" y="33"/>
                  </a:cubicBezTo>
                  <a:cubicBezTo>
                    <a:pt x="35" y="7"/>
                    <a:pt x="35" y="7"/>
                    <a:pt x="35" y="7"/>
                  </a:cubicBezTo>
                  <a:cubicBezTo>
                    <a:pt x="56" y="7"/>
                    <a:pt x="56" y="7"/>
                    <a:pt x="56" y="7"/>
                  </a:cubicBezTo>
                  <a:cubicBezTo>
                    <a:pt x="59" y="7"/>
                    <a:pt x="61" y="9"/>
                    <a:pt x="61" y="12"/>
                  </a:cubicBezTo>
                  <a:close/>
                  <a:moveTo>
                    <a:pt x="12" y="7"/>
                  </a:moveTo>
                  <a:cubicBezTo>
                    <a:pt x="33" y="7"/>
                    <a:pt x="33" y="7"/>
                    <a:pt x="33" y="7"/>
                  </a:cubicBezTo>
                  <a:cubicBezTo>
                    <a:pt x="33" y="33"/>
                    <a:pt x="33" y="33"/>
                    <a:pt x="33" y="33"/>
                  </a:cubicBezTo>
                  <a:cubicBezTo>
                    <a:pt x="8" y="33"/>
                    <a:pt x="8" y="33"/>
                    <a:pt x="8" y="33"/>
                  </a:cubicBezTo>
                  <a:cubicBezTo>
                    <a:pt x="8" y="12"/>
                    <a:pt x="8" y="12"/>
                    <a:pt x="8" y="12"/>
                  </a:cubicBezTo>
                  <a:cubicBezTo>
                    <a:pt x="8" y="9"/>
                    <a:pt x="10" y="7"/>
                    <a:pt x="12" y="7"/>
                  </a:cubicBezTo>
                  <a:close/>
                  <a:moveTo>
                    <a:pt x="8" y="56"/>
                  </a:moveTo>
                  <a:cubicBezTo>
                    <a:pt x="8" y="35"/>
                    <a:pt x="8" y="35"/>
                    <a:pt x="8" y="35"/>
                  </a:cubicBezTo>
                  <a:cubicBezTo>
                    <a:pt x="33" y="35"/>
                    <a:pt x="33" y="35"/>
                    <a:pt x="33" y="35"/>
                  </a:cubicBezTo>
                  <a:cubicBezTo>
                    <a:pt x="33" y="60"/>
                    <a:pt x="33" y="60"/>
                    <a:pt x="33" y="60"/>
                  </a:cubicBezTo>
                  <a:cubicBezTo>
                    <a:pt x="12" y="60"/>
                    <a:pt x="12" y="60"/>
                    <a:pt x="12" y="60"/>
                  </a:cubicBezTo>
                  <a:cubicBezTo>
                    <a:pt x="10" y="60"/>
                    <a:pt x="8" y="58"/>
                    <a:pt x="8" y="56"/>
                  </a:cubicBezTo>
                  <a:close/>
                  <a:moveTo>
                    <a:pt x="56" y="60"/>
                  </a:moveTo>
                  <a:cubicBezTo>
                    <a:pt x="35" y="60"/>
                    <a:pt x="35" y="60"/>
                    <a:pt x="35" y="60"/>
                  </a:cubicBezTo>
                  <a:cubicBezTo>
                    <a:pt x="35" y="35"/>
                    <a:pt x="35" y="35"/>
                    <a:pt x="35" y="35"/>
                  </a:cubicBezTo>
                  <a:cubicBezTo>
                    <a:pt x="61" y="35"/>
                    <a:pt x="61" y="35"/>
                    <a:pt x="61" y="35"/>
                  </a:cubicBezTo>
                  <a:cubicBezTo>
                    <a:pt x="61" y="56"/>
                    <a:pt x="61" y="56"/>
                    <a:pt x="61" y="56"/>
                  </a:cubicBezTo>
                  <a:cubicBezTo>
                    <a:pt x="61" y="58"/>
                    <a:pt x="59" y="60"/>
                    <a:pt x="56" y="60"/>
                  </a:cubicBezTo>
                  <a:close/>
                  <a:moveTo>
                    <a:pt x="12" y="20"/>
                  </a:moveTo>
                  <a:cubicBezTo>
                    <a:pt x="12" y="19"/>
                    <a:pt x="13" y="19"/>
                    <a:pt x="13" y="19"/>
                  </a:cubicBezTo>
                  <a:cubicBezTo>
                    <a:pt x="19" y="19"/>
                    <a:pt x="19" y="19"/>
                    <a:pt x="19" y="19"/>
                  </a:cubicBezTo>
                  <a:cubicBezTo>
                    <a:pt x="19" y="13"/>
                    <a:pt x="19" y="13"/>
                    <a:pt x="19" y="13"/>
                  </a:cubicBezTo>
                  <a:cubicBezTo>
                    <a:pt x="19" y="12"/>
                    <a:pt x="20" y="12"/>
                    <a:pt x="20" y="12"/>
                  </a:cubicBezTo>
                  <a:cubicBezTo>
                    <a:pt x="21" y="12"/>
                    <a:pt x="21" y="12"/>
                    <a:pt x="21" y="13"/>
                  </a:cubicBezTo>
                  <a:cubicBezTo>
                    <a:pt x="21" y="19"/>
                    <a:pt x="21" y="19"/>
                    <a:pt x="21" y="19"/>
                  </a:cubicBezTo>
                  <a:cubicBezTo>
                    <a:pt x="28" y="19"/>
                    <a:pt x="28" y="19"/>
                    <a:pt x="28" y="19"/>
                  </a:cubicBezTo>
                  <a:cubicBezTo>
                    <a:pt x="28" y="19"/>
                    <a:pt x="29" y="19"/>
                    <a:pt x="29" y="20"/>
                  </a:cubicBezTo>
                  <a:cubicBezTo>
                    <a:pt x="29" y="20"/>
                    <a:pt x="28" y="21"/>
                    <a:pt x="28" y="21"/>
                  </a:cubicBezTo>
                  <a:cubicBezTo>
                    <a:pt x="21" y="21"/>
                    <a:pt x="21" y="21"/>
                    <a:pt x="21" y="21"/>
                  </a:cubicBezTo>
                  <a:cubicBezTo>
                    <a:pt x="21" y="27"/>
                    <a:pt x="21" y="27"/>
                    <a:pt x="21" y="27"/>
                  </a:cubicBezTo>
                  <a:cubicBezTo>
                    <a:pt x="21" y="27"/>
                    <a:pt x="21" y="28"/>
                    <a:pt x="20" y="28"/>
                  </a:cubicBezTo>
                  <a:cubicBezTo>
                    <a:pt x="20" y="28"/>
                    <a:pt x="19" y="27"/>
                    <a:pt x="19" y="27"/>
                  </a:cubicBezTo>
                  <a:cubicBezTo>
                    <a:pt x="19" y="21"/>
                    <a:pt x="19" y="21"/>
                    <a:pt x="19" y="21"/>
                  </a:cubicBezTo>
                  <a:cubicBezTo>
                    <a:pt x="13" y="21"/>
                    <a:pt x="13" y="21"/>
                    <a:pt x="13" y="21"/>
                  </a:cubicBezTo>
                  <a:cubicBezTo>
                    <a:pt x="13" y="21"/>
                    <a:pt x="12" y="20"/>
                    <a:pt x="12" y="20"/>
                  </a:cubicBezTo>
                  <a:close/>
                  <a:moveTo>
                    <a:pt x="26" y="52"/>
                  </a:moveTo>
                  <a:cubicBezTo>
                    <a:pt x="27" y="52"/>
                    <a:pt x="27" y="53"/>
                    <a:pt x="26" y="53"/>
                  </a:cubicBezTo>
                  <a:cubicBezTo>
                    <a:pt x="26" y="53"/>
                    <a:pt x="26" y="53"/>
                    <a:pt x="25" y="53"/>
                  </a:cubicBezTo>
                  <a:cubicBezTo>
                    <a:pt x="25" y="53"/>
                    <a:pt x="25" y="53"/>
                    <a:pt x="25" y="53"/>
                  </a:cubicBezTo>
                  <a:cubicBezTo>
                    <a:pt x="20" y="49"/>
                    <a:pt x="20" y="49"/>
                    <a:pt x="20" y="49"/>
                  </a:cubicBezTo>
                  <a:cubicBezTo>
                    <a:pt x="16" y="53"/>
                    <a:pt x="16" y="53"/>
                    <a:pt x="16" y="53"/>
                  </a:cubicBezTo>
                  <a:cubicBezTo>
                    <a:pt x="16" y="53"/>
                    <a:pt x="16" y="53"/>
                    <a:pt x="15" y="53"/>
                  </a:cubicBezTo>
                  <a:cubicBezTo>
                    <a:pt x="15" y="53"/>
                    <a:pt x="15" y="53"/>
                    <a:pt x="15" y="53"/>
                  </a:cubicBezTo>
                  <a:cubicBezTo>
                    <a:pt x="14" y="53"/>
                    <a:pt x="14" y="52"/>
                    <a:pt x="15" y="52"/>
                  </a:cubicBezTo>
                  <a:cubicBezTo>
                    <a:pt x="19" y="47"/>
                    <a:pt x="19" y="47"/>
                    <a:pt x="19" y="47"/>
                  </a:cubicBezTo>
                  <a:cubicBezTo>
                    <a:pt x="15" y="43"/>
                    <a:pt x="15" y="43"/>
                    <a:pt x="15" y="43"/>
                  </a:cubicBezTo>
                  <a:cubicBezTo>
                    <a:pt x="14" y="43"/>
                    <a:pt x="14" y="42"/>
                    <a:pt x="15" y="42"/>
                  </a:cubicBezTo>
                  <a:cubicBezTo>
                    <a:pt x="15" y="41"/>
                    <a:pt x="16" y="41"/>
                    <a:pt x="16" y="42"/>
                  </a:cubicBezTo>
                  <a:cubicBezTo>
                    <a:pt x="20" y="46"/>
                    <a:pt x="20" y="46"/>
                    <a:pt x="20" y="46"/>
                  </a:cubicBezTo>
                  <a:cubicBezTo>
                    <a:pt x="25" y="42"/>
                    <a:pt x="25" y="42"/>
                    <a:pt x="25" y="42"/>
                  </a:cubicBezTo>
                  <a:cubicBezTo>
                    <a:pt x="25" y="41"/>
                    <a:pt x="26" y="41"/>
                    <a:pt x="26" y="42"/>
                  </a:cubicBezTo>
                  <a:cubicBezTo>
                    <a:pt x="27" y="42"/>
                    <a:pt x="27" y="43"/>
                    <a:pt x="26" y="43"/>
                  </a:cubicBezTo>
                  <a:cubicBezTo>
                    <a:pt x="22" y="47"/>
                    <a:pt x="22" y="47"/>
                    <a:pt x="22" y="47"/>
                  </a:cubicBezTo>
                  <a:lnTo>
                    <a:pt x="26" y="52"/>
                  </a:lnTo>
                  <a:close/>
                  <a:moveTo>
                    <a:pt x="40" y="19"/>
                  </a:moveTo>
                  <a:cubicBezTo>
                    <a:pt x="40" y="19"/>
                    <a:pt x="41" y="18"/>
                    <a:pt x="41" y="18"/>
                  </a:cubicBezTo>
                  <a:cubicBezTo>
                    <a:pt x="56" y="18"/>
                    <a:pt x="56" y="18"/>
                    <a:pt x="56" y="18"/>
                  </a:cubicBezTo>
                  <a:cubicBezTo>
                    <a:pt x="56" y="18"/>
                    <a:pt x="57" y="19"/>
                    <a:pt x="57" y="19"/>
                  </a:cubicBezTo>
                  <a:cubicBezTo>
                    <a:pt x="57" y="20"/>
                    <a:pt x="56" y="20"/>
                    <a:pt x="56" y="20"/>
                  </a:cubicBezTo>
                  <a:cubicBezTo>
                    <a:pt x="41" y="20"/>
                    <a:pt x="41" y="20"/>
                    <a:pt x="41" y="20"/>
                  </a:cubicBezTo>
                  <a:cubicBezTo>
                    <a:pt x="41" y="20"/>
                    <a:pt x="40" y="20"/>
                    <a:pt x="40" y="19"/>
                  </a:cubicBezTo>
                  <a:close/>
                  <a:moveTo>
                    <a:pt x="56" y="44"/>
                  </a:moveTo>
                  <a:cubicBezTo>
                    <a:pt x="56" y="45"/>
                    <a:pt x="56" y="45"/>
                    <a:pt x="55" y="45"/>
                  </a:cubicBezTo>
                  <a:cubicBezTo>
                    <a:pt x="41" y="45"/>
                    <a:pt x="41" y="45"/>
                    <a:pt x="41" y="45"/>
                  </a:cubicBezTo>
                  <a:cubicBezTo>
                    <a:pt x="41" y="45"/>
                    <a:pt x="40" y="45"/>
                    <a:pt x="40" y="44"/>
                  </a:cubicBezTo>
                  <a:cubicBezTo>
                    <a:pt x="40" y="44"/>
                    <a:pt x="41" y="43"/>
                    <a:pt x="41" y="43"/>
                  </a:cubicBezTo>
                  <a:cubicBezTo>
                    <a:pt x="55" y="43"/>
                    <a:pt x="55" y="43"/>
                    <a:pt x="55" y="43"/>
                  </a:cubicBezTo>
                  <a:cubicBezTo>
                    <a:pt x="56" y="43"/>
                    <a:pt x="56" y="44"/>
                    <a:pt x="56" y="44"/>
                  </a:cubicBezTo>
                  <a:close/>
                  <a:moveTo>
                    <a:pt x="56" y="50"/>
                  </a:moveTo>
                  <a:cubicBezTo>
                    <a:pt x="56" y="51"/>
                    <a:pt x="56" y="51"/>
                    <a:pt x="55" y="51"/>
                  </a:cubicBezTo>
                  <a:cubicBezTo>
                    <a:pt x="41" y="51"/>
                    <a:pt x="41" y="51"/>
                    <a:pt x="41" y="51"/>
                  </a:cubicBezTo>
                  <a:cubicBezTo>
                    <a:pt x="41" y="51"/>
                    <a:pt x="40" y="51"/>
                    <a:pt x="40" y="50"/>
                  </a:cubicBezTo>
                  <a:cubicBezTo>
                    <a:pt x="40" y="50"/>
                    <a:pt x="41" y="49"/>
                    <a:pt x="41" y="49"/>
                  </a:cubicBezTo>
                  <a:cubicBezTo>
                    <a:pt x="55" y="49"/>
                    <a:pt x="55" y="49"/>
                    <a:pt x="55" y="49"/>
                  </a:cubicBezTo>
                  <a:cubicBezTo>
                    <a:pt x="56" y="49"/>
                    <a:pt x="56" y="50"/>
                    <a:pt x="56" y="50"/>
                  </a:cubicBezTo>
                  <a:close/>
                </a:path>
              </a:pathLst>
            </a:custGeom>
            <a:solidFill>
              <a:srgbClr val="71BFEB">
                <a:alpha val="33000"/>
              </a:srgbClr>
            </a:solidFill>
            <a:ln>
              <a:noFill/>
            </a:ln>
          </p:spPr>
          <p:txBody>
            <a:bodyPr vert="horz" wrap="square" lIns="68580" tIns="34291" rIns="68580" bIns="34291"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350" b="0" i="0" u="none" strike="noStrike" kern="0" cap="none" spc="0" normalizeH="0" baseline="0" noProof="0" dirty="0">
                <a:ln>
                  <a:noFill/>
                </a:ln>
                <a:solidFill>
                  <a:prstClr val="black"/>
                </a:solidFill>
                <a:effectLst/>
                <a:uLnTx/>
                <a:uFillTx/>
                <a:latin typeface="印品黑体" panose="00000500000000000000" pitchFamily="2" charset="-122"/>
              </a:endParaRPr>
            </a:p>
          </p:txBody>
        </p:sp>
        <p:sp>
          <p:nvSpPr>
            <p:cNvPr id="141" name="Freeform 17"/>
            <p:cNvSpPr>
              <a:spLocks noEditPoints="1"/>
            </p:cNvSpPr>
            <p:nvPr/>
          </p:nvSpPr>
          <p:spPr bwMode="auto">
            <a:xfrm>
              <a:off x="15599" y="8060"/>
              <a:ext cx="590" cy="500"/>
            </a:xfrm>
            <a:custGeom>
              <a:avLst/>
              <a:gdLst>
                <a:gd name="T0" fmla="*/ 70 w 72"/>
                <a:gd name="T1" fmla="*/ 16 h 61"/>
                <a:gd name="T2" fmla="*/ 56 w 72"/>
                <a:gd name="T3" fmla="*/ 18 h 61"/>
                <a:gd name="T4" fmla="*/ 43 w 72"/>
                <a:gd name="T5" fmla="*/ 46 h 61"/>
                <a:gd name="T6" fmla="*/ 12 w 72"/>
                <a:gd name="T7" fmla="*/ 46 h 61"/>
                <a:gd name="T8" fmla="*/ 13 w 72"/>
                <a:gd name="T9" fmla="*/ 49 h 61"/>
                <a:gd name="T10" fmla="*/ 48 w 72"/>
                <a:gd name="T11" fmla="*/ 51 h 61"/>
                <a:gd name="T12" fmla="*/ 13 w 72"/>
                <a:gd name="T13" fmla="*/ 52 h 61"/>
                <a:gd name="T14" fmla="*/ 9 w 72"/>
                <a:gd name="T15" fmla="*/ 45 h 61"/>
                <a:gd name="T16" fmla="*/ 7 w 72"/>
                <a:gd name="T17" fmla="*/ 42 h 61"/>
                <a:gd name="T18" fmla="*/ 1 w 72"/>
                <a:gd name="T19" fmla="*/ 23 h 61"/>
                <a:gd name="T20" fmla="*/ 10 w 72"/>
                <a:gd name="T21" fmla="*/ 41 h 61"/>
                <a:gd name="T22" fmla="*/ 43 w 72"/>
                <a:gd name="T23" fmla="*/ 43 h 61"/>
                <a:gd name="T24" fmla="*/ 54 w 72"/>
                <a:gd name="T25" fmla="*/ 17 h 61"/>
                <a:gd name="T26" fmla="*/ 70 w 72"/>
                <a:gd name="T27" fmla="*/ 13 h 61"/>
                <a:gd name="T28" fmla="*/ 18 w 72"/>
                <a:gd name="T29" fmla="*/ 57 h 61"/>
                <a:gd name="T30" fmla="*/ 11 w 72"/>
                <a:gd name="T31" fmla="*/ 57 h 61"/>
                <a:gd name="T32" fmla="*/ 18 w 72"/>
                <a:gd name="T33" fmla="*/ 57 h 61"/>
                <a:gd name="T34" fmla="*/ 14 w 72"/>
                <a:gd name="T35" fmla="*/ 55 h 61"/>
                <a:gd name="T36" fmla="*/ 14 w 72"/>
                <a:gd name="T37" fmla="*/ 59 h 61"/>
                <a:gd name="T38" fmla="*/ 45 w 72"/>
                <a:gd name="T39" fmla="*/ 57 h 61"/>
                <a:gd name="T40" fmla="*/ 38 w 72"/>
                <a:gd name="T41" fmla="*/ 57 h 61"/>
                <a:gd name="T42" fmla="*/ 45 w 72"/>
                <a:gd name="T43" fmla="*/ 57 h 61"/>
                <a:gd name="T44" fmla="*/ 41 w 72"/>
                <a:gd name="T45" fmla="*/ 55 h 61"/>
                <a:gd name="T46" fmla="*/ 41 w 72"/>
                <a:gd name="T47" fmla="*/ 59 h 61"/>
                <a:gd name="T48" fmla="*/ 12 w 72"/>
                <a:gd name="T49" fmla="*/ 37 h 61"/>
                <a:gd name="T50" fmla="*/ 45 w 72"/>
                <a:gd name="T51" fmla="*/ 36 h 61"/>
                <a:gd name="T52" fmla="*/ 12 w 72"/>
                <a:gd name="T53" fmla="*/ 35 h 61"/>
                <a:gd name="T54" fmla="*/ 12 w 72"/>
                <a:gd name="T55" fmla="*/ 37 h 61"/>
                <a:gd name="T56" fmla="*/ 12 w 72"/>
                <a:gd name="T57" fmla="*/ 40 h 61"/>
                <a:gd name="T58" fmla="*/ 43 w 72"/>
                <a:gd name="T59" fmla="*/ 41 h 61"/>
                <a:gd name="T60" fmla="*/ 43 w 72"/>
                <a:gd name="T61" fmla="*/ 39 h 61"/>
                <a:gd name="T62" fmla="*/ 37 w 72"/>
                <a:gd name="T63" fmla="*/ 31 h 61"/>
                <a:gd name="T64" fmla="*/ 44 w 72"/>
                <a:gd name="T65" fmla="*/ 30 h 61"/>
                <a:gd name="T66" fmla="*/ 43 w 72"/>
                <a:gd name="T67" fmla="*/ 0 h 61"/>
                <a:gd name="T68" fmla="*/ 36 w 72"/>
                <a:gd name="T69" fmla="*/ 0 h 61"/>
                <a:gd name="T70" fmla="*/ 37 w 72"/>
                <a:gd name="T71" fmla="*/ 31 h 61"/>
                <a:gd name="T72" fmla="*/ 31 w 72"/>
                <a:gd name="T73" fmla="*/ 31 h 61"/>
                <a:gd name="T74" fmla="*/ 32 w 72"/>
                <a:gd name="T75" fmla="*/ 8 h 61"/>
                <a:gd name="T76" fmla="*/ 25 w 72"/>
                <a:gd name="T77" fmla="*/ 8 h 61"/>
                <a:gd name="T78" fmla="*/ 24 w 72"/>
                <a:gd name="T79" fmla="*/ 30 h 61"/>
                <a:gd name="T80" fmla="*/ 13 w 72"/>
                <a:gd name="T81" fmla="*/ 31 h 61"/>
                <a:gd name="T82" fmla="*/ 20 w 72"/>
                <a:gd name="T83" fmla="*/ 30 h 61"/>
                <a:gd name="T84" fmla="*/ 20 w 72"/>
                <a:gd name="T85" fmla="*/ 16 h 61"/>
                <a:gd name="T86" fmla="*/ 13 w 72"/>
                <a:gd name="T87" fmla="*/ 16 h 61"/>
                <a:gd name="T88" fmla="*/ 13 w 72"/>
                <a:gd name="T89" fmla="*/ 3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72" h="61">
                  <a:moveTo>
                    <a:pt x="72" y="14"/>
                  </a:moveTo>
                  <a:cubicBezTo>
                    <a:pt x="72" y="15"/>
                    <a:pt x="71" y="16"/>
                    <a:pt x="70" y="16"/>
                  </a:cubicBezTo>
                  <a:cubicBezTo>
                    <a:pt x="59" y="16"/>
                    <a:pt x="59" y="16"/>
                    <a:pt x="59" y="16"/>
                  </a:cubicBezTo>
                  <a:cubicBezTo>
                    <a:pt x="58" y="16"/>
                    <a:pt x="57" y="17"/>
                    <a:pt x="56" y="18"/>
                  </a:cubicBezTo>
                  <a:cubicBezTo>
                    <a:pt x="49" y="42"/>
                    <a:pt x="49" y="42"/>
                    <a:pt x="49" y="42"/>
                  </a:cubicBezTo>
                  <a:cubicBezTo>
                    <a:pt x="48" y="44"/>
                    <a:pt x="46" y="46"/>
                    <a:pt x="43" y="46"/>
                  </a:cubicBezTo>
                  <a:cubicBezTo>
                    <a:pt x="13" y="46"/>
                    <a:pt x="13" y="46"/>
                    <a:pt x="13" y="46"/>
                  </a:cubicBezTo>
                  <a:cubicBezTo>
                    <a:pt x="13" y="46"/>
                    <a:pt x="12" y="46"/>
                    <a:pt x="12" y="46"/>
                  </a:cubicBezTo>
                  <a:cubicBezTo>
                    <a:pt x="12" y="48"/>
                    <a:pt x="12" y="48"/>
                    <a:pt x="12" y="48"/>
                  </a:cubicBezTo>
                  <a:cubicBezTo>
                    <a:pt x="12" y="49"/>
                    <a:pt x="12" y="49"/>
                    <a:pt x="13" y="49"/>
                  </a:cubicBezTo>
                  <a:cubicBezTo>
                    <a:pt x="47" y="49"/>
                    <a:pt x="47" y="49"/>
                    <a:pt x="47" y="49"/>
                  </a:cubicBezTo>
                  <a:cubicBezTo>
                    <a:pt x="47" y="49"/>
                    <a:pt x="48" y="50"/>
                    <a:pt x="48" y="51"/>
                  </a:cubicBezTo>
                  <a:cubicBezTo>
                    <a:pt x="48" y="52"/>
                    <a:pt x="47" y="52"/>
                    <a:pt x="47" y="52"/>
                  </a:cubicBezTo>
                  <a:cubicBezTo>
                    <a:pt x="13" y="52"/>
                    <a:pt x="13" y="52"/>
                    <a:pt x="13" y="52"/>
                  </a:cubicBezTo>
                  <a:cubicBezTo>
                    <a:pt x="11" y="52"/>
                    <a:pt x="9" y="50"/>
                    <a:pt x="9" y="48"/>
                  </a:cubicBezTo>
                  <a:cubicBezTo>
                    <a:pt x="9" y="45"/>
                    <a:pt x="9" y="45"/>
                    <a:pt x="9" y="45"/>
                  </a:cubicBezTo>
                  <a:cubicBezTo>
                    <a:pt x="9" y="45"/>
                    <a:pt x="9" y="44"/>
                    <a:pt x="9" y="44"/>
                  </a:cubicBezTo>
                  <a:cubicBezTo>
                    <a:pt x="8" y="44"/>
                    <a:pt x="8" y="43"/>
                    <a:pt x="7" y="42"/>
                  </a:cubicBezTo>
                  <a:cubicBezTo>
                    <a:pt x="0" y="25"/>
                    <a:pt x="0" y="25"/>
                    <a:pt x="0" y="25"/>
                  </a:cubicBezTo>
                  <a:cubicBezTo>
                    <a:pt x="0" y="24"/>
                    <a:pt x="0" y="23"/>
                    <a:pt x="1" y="23"/>
                  </a:cubicBezTo>
                  <a:cubicBezTo>
                    <a:pt x="1" y="22"/>
                    <a:pt x="2" y="23"/>
                    <a:pt x="3" y="24"/>
                  </a:cubicBezTo>
                  <a:cubicBezTo>
                    <a:pt x="10" y="41"/>
                    <a:pt x="10" y="41"/>
                    <a:pt x="10" y="41"/>
                  </a:cubicBezTo>
                  <a:cubicBezTo>
                    <a:pt x="11" y="42"/>
                    <a:pt x="12" y="43"/>
                    <a:pt x="13" y="43"/>
                  </a:cubicBezTo>
                  <a:cubicBezTo>
                    <a:pt x="43" y="43"/>
                    <a:pt x="43" y="43"/>
                    <a:pt x="43" y="43"/>
                  </a:cubicBezTo>
                  <a:cubicBezTo>
                    <a:pt x="44" y="43"/>
                    <a:pt x="46" y="42"/>
                    <a:pt x="46" y="41"/>
                  </a:cubicBezTo>
                  <a:cubicBezTo>
                    <a:pt x="54" y="17"/>
                    <a:pt x="54" y="17"/>
                    <a:pt x="54" y="17"/>
                  </a:cubicBezTo>
                  <a:cubicBezTo>
                    <a:pt x="54" y="15"/>
                    <a:pt x="57" y="13"/>
                    <a:pt x="59" y="13"/>
                  </a:cubicBezTo>
                  <a:cubicBezTo>
                    <a:pt x="70" y="13"/>
                    <a:pt x="70" y="13"/>
                    <a:pt x="70" y="13"/>
                  </a:cubicBezTo>
                  <a:cubicBezTo>
                    <a:pt x="71" y="13"/>
                    <a:pt x="72" y="13"/>
                    <a:pt x="72" y="14"/>
                  </a:cubicBezTo>
                  <a:close/>
                  <a:moveTo>
                    <a:pt x="18" y="57"/>
                  </a:moveTo>
                  <a:cubicBezTo>
                    <a:pt x="18" y="59"/>
                    <a:pt x="16" y="61"/>
                    <a:pt x="14" y="61"/>
                  </a:cubicBezTo>
                  <a:cubicBezTo>
                    <a:pt x="12" y="61"/>
                    <a:pt x="11" y="59"/>
                    <a:pt x="11" y="57"/>
                  </a:cubicBezTo>
                  <a:cubicBezTo>
                    <a:pt x="11" y="55"/>
                    <a:pt x="12" y="53"/>
                    <a:pt x="14" y="53"/>
                  </a:cubicBezTo>
                  <a:cubicBezTo>
                    <a:pt x="16" y="53"/>
                    <a:pt x="18" y="55"/>
                    <a:pt x="18" y="57"/>
                  </a:cubicBezTo>
                  <a:close/>
                  <a:moveTo>
                    <a:pt x="16" y="57"/>
                  </a:moveTo>
                  <a:cubicBezTo>
                    <a:pt x="16" y="56"/>
                    <a:pt x="15" y="55"/>
                    <a:pt x="14" y="55"/>
                  </a:cubicBezTo>
                  <a:cubicBezTo>
                    <a:pt x="14" y="55"/>
                    <a:pt x="13" y="56"/>
                    <a:pt x="13" y="57"/>
                  </a:cubicBezTo>
                  <a:cubicBezTo>
                    <a:pt x="13" y="58"/>
                    <a:pt x="14" y="59"/>
                    <a:pt x="14" y="59"/>
                  </a:cubicBezTo>
                  <a:cubicBezTo>
                    <a:pt x="15" y="59"/>
                    <a:pt x="16" y="58"/>
                    <a:pt x="16" y="57"/>
                  </a:cubicBezTo>
                  <a:close/>
                  <a:moveTo>
                    <a:pt x="45" y="57"/>
                  </a:moveTo>
                  <a:cubicBezTo>
                    <a:pt x="45" y="59"/>
                    <a:pt x="43" y="61"/>
                    <a:pt x="41" y="61"/>
                  </a:cubicBezTo>
                  <a:cubicBezTo>
                    <a:pt x="39" y="61"/>
                    <a:pt x="38" y="59"/>
                    <a:pt x="38" y="57"/>
                  </a:cubicBezTo>
                  <a:cubicBezTo>
                    <a:pt x="38" y="55"/>
                    <a:pt x="39" y="53"/>
                    <a:pt x="41" y="53"/>
                  </a:cubicBezTo>
                  <a:cubicBezTo>
                    <a:pt x="43" y="53"/>
                    <a:pt x="45" y="55"/>
                    <a:pt x="45" y="57"/>
                  </a:cubicBezTo>
                  <a:close/>
                  <a:moveTo>
                    <a:pt x="43" y="57"/>
                  </a:moveTo>
                  <a:cubicBezTo>
                    <a:pt x="43" y="56"/>
                    <a:pt x="42" y="55"/>
                    <a:pt x="41" y="55"/>
                  </a:cubicBezTo>
                  <a:cubicBezTo>
                    <a:pt x="40" y="55"/>
                    <a:pt x="40" y="56"/>
                    <a:pt x="40" y="57"/>
                  </a:cubicBezTo>
                  <a:cubicBezTo>
                    <a:pt x="40" y="58"/>
                    <a:pt x="40" y="59"/>
                    <a:pt x="41" y="59"/>
                  </a:cubicBezTo>
                  <a:cubicBezTo>
                    <a:pt x="42" y="59"/>
                    <a:pt x="43" y="58"/>
                    <a:pt x="43" y="57"/>
                  </a:cubicBezTo>
                  <a:close/>
                  <a:moveTo>
                    <a:pt x="12" y="37"/>
                  </a:moveTo>
                  <a:cubicBezTo>
                    <a:pt x="44" y="37"/>
                    <a:pt x="44" y="37"/>
                    <a:pt x="44" y="37"/>
                  </a:cubicBezTo>
                  <a:cubicBezTo>
                    <a:pt x="45" y="37"/>
                    <a:pt x="45" y="36"/>
                    <a:pt x="45" y="36"/>
                  </a:cubicBezTo>
                  <a:cubicBezTo>
                    <a:pt x="45" y="35"/>
                    <a:pt x="45" y="35"/>
                    <a:pt x="44" y="35"/>
                  </a:cubicBezTo>
                  <a:cubicBezTo>
                    <a:pt x="12" y="35"/>
                    <a:pt x="12" y="35"/>
                    <a:pt x="12" y="35"/>
                  </a:cubicBezTo>
                  <a:cubicBezTo>
                    <a:pt x="11" y="35"/>
                    <a:pt x="11" y="35"/>
                    <a:pt x="11" y="36"/>
                  </a:cubicBezTo>
                  <a:cubicBezTo>
                    <a:pt x="11" y="36"/>
                    <a:pt x="11" y="37"/>
                    <a:pt x="12" y="37"/>
                  </a:cubicBezTo>
                  <a:close/>
                  <a:moveTo>
                    <a:pt x="13" y="39"/>
                  </a:moveTo>
                  <a:cubicBezTo>
                    <a:pt x="13" y="39"/>
                    <a:pt x="12" y="40"/>
                    <a:pt x="12" y="40"/>
                  </a:cubicBezTo>
                  <a:cubicBezTo>
                    <a:pt x="12" y="41"/>
                    <a:pt x="13" y="41"/>
                    <a:pt x="13" y="41"/>
                  </a:cubicBezTo>
                  <a:cubicBezTo>
                    <a:pt x="43" y="41"/>
                    <a:pt x="43" y="41"/>
                    <a:pt x="43" y="41"/>
                  </a:cubicBezTo>
                  <a:cubicBezTo>
                    <a:pt x="44" y="41"/>
                    <a:pt x="44" y="41"/>
                    <a:pt x="44" y="40"/>
                  </a:cubicBezTo>
                  <a:cubicBezTo>
                    <a:pt x="44" y="40"/>
                    <a:pt x="44" y="39"/>
                    <a:pt x="43" y="39"/>
                  </a:cubicBezTo>
                  <a:lnTo>
                    <a:pt x="13" y="39"/>
                  </a:lnTo>
                  <a:close/>
                  <a:moveTo>
                    <a:pt x="37" y="31"/>
                  </a:moveTo>
                  <a:cubicBezTo>
                    <a:pt x="43" y="31"/>
                    <a:pt x="43" y="31"/>
                    <a:pt x="43" y="31"/>
                  </a:cubicBezTo>
                  <a:cubicBezTo>
                    <a:pt x="43" y="31"/>
                    <a:pt x="44" y="30"/>
                    <a:pt x="44" y="30"/>
                  </a:cubicBezTo>
                  <a:cubicBezTo>
                    <a:pt x="44" y="0"/>
                    <a:pt x="44" y="0"/>
                    <a:pt x="44" y="0"/>
                  </a:cubicBezTo>
                  <a:cubicBezTo>
                    <a:pt x="44" y="0"/>
                    <a:pt x="43" y="0"/>
                    <a:pt x="43" y="0"/>
                  </a:cubicBezTo>
                  <a:cubicBezTo>
                    <a:pt x="37" y="0"/>
                    <a:pt x="37" y="0"/>
                    <a:pt x="37" y="0"/>
                  </a:cubicBezTo>
                  <a:cubicBezTo>
                    <a:pt x="36" y="0"/>
                    <a:pt x="36" y="0"/>
                    <a:pt x="36" y="0"/>
                  </a:cubicBezTo>
                  <a:cubicBezTo>
                    <a:pt x="36" y="30"/>
                    <a:pt x="36" y="30"/>
                    <a:pt x="36" y="30"/>
                  </a:cubicBezTo>
                  <a:cubicBezTo>
                    <a:pt x="36" y="30"/>
                    <a:pt x="36" y="31"/>
                    <a:pt x="37" y="31"/>
                  </a:cubicBezTo>
                  <a:close/>
                  <a:moveTo>
                    <a:pt x="25" y="31"/>
                  </a:moveTo>
                  <a:cubicBezTo>
                    <a:pt x="31" y="31"/>
                    <a:pt x="31" y="31"/>
                    <a:pt x="31" y="31"/>
                  </a:cubicBezTo>
                  <a:cubicBezTo>
                    <a:pt x="32" y="31"/>
                    <a:pt x="32" y="30"/>
                    <a:pt x="32" y="30"/>
                  </a:cubicBezTo>
                  <a:cubicBezTo>
                    <a:pt x="32" y="8"/>
                    <a:pt x="32" y="8"/>
                    <a:pt x="32" y="8"/>
                  </a:cubicBezTo>
                  <a:cubicBezTo>
                    <a:pt x="32" y="8"/>
                    <a:pt x="32" y="8"/>
                    <a:pt x="31" y="8"/>
                  </a:cubicBezTo>
                  <a:cubicBezTo>
                    <a:pt x="25" y="8"/>
                    <a:pt x="25" y="8"/>
                    <a:pt x="25" y="8"/>
                  </a:cubicBezTo>
                  <a:cubicBezTo>
                    <a:pt x="25" y="8"/>
                    <a:pt x="24" y="8"/>
                    <a:pt x="24" y="8"/>
                  </a:cubicBezTo>
                  <a:cubicBezTo>
                    <a:pt x="24" y="30"/>
                    <a:pt x="24" y="30"/>
                    <a:pt x="24" y="30"/>
                  </a:cubicBezTo>
                  <a:cubicBezTo>
                    <a:pt x="24" y="30"/>
                    <a:pt x="25" y="31"/>
                    <a:pt x="25" y="31"/>
                  </a:cubicBezTo>
                  <a:close/>
                  <a:moveTo>
                    <a:pt x="13" y="31"/>
                  </a:moveTo>
                  <a:cubicBezTo>
                    <a:pt x="20" y="31"/>
                    <a:pt x="20" y="31"/>
                    <a:pt x="20" y="31"/>
                  </a:cubicBezTo>
                  <a:cubicBezTo>
                    <a:pt x="20" y="31"/>
                    <a:pt x="20" y="30"/>
                    <a:pt x="20" y="30"/>
                  </a:cubicBezTo>
                  <a:cubicBezTo>
                    <a:pt x="20" y="16"/>
                    <a:pt x="20" y="16"/>
                    <a:pt x="20" y="16"/>
                  </a:cubicBezTo>
                  <a:cubicBezTo>
                    <a:pt x="20" y="16"/>
                    <a:pt x="20" y="16"/>
                    <a:pt x="20" y="16"/>
                  </a:cubicBezTo>
                  <a:cubicBezTo>
                    <a:pt x="13" y="16"/>
                    <a:pt x="13" y="16"/>
                    <a:pt x="13" y="16"/>
                  </a:cubicBezTo>
                  <a:cubicBezTo>
                    <a:pt x="13" y="16"/>
                    <a:pt x="13" y="16"/>
                    <a:pt x="13" y="16"/>
                  </a:cubicBezTo>
                  <a:cubicBezTo>
                    <a:pt x="13" y="30"/>
                    <a:pt x="13" y="30"/>
                    <a:pt x="13" y="30"/>
                  </a:cubicBezTo>
                  <a:cubicBezTo>
                    <a:pt x="13" y="30"/>
                    <a:pt x="13" y="31"/>
                    <a:pt x="13" y="31"/>
                  </a:cubicBezTo>
                  <a:close/>
                </a:path>
              </a:pathLst>
            </a:custGeom>
            <a:solidFill>
              <a:schemeClr val="accent1"/>
            </a:solidFill>
            <a:ln>
              <a:noFill/>
            </a:ln>
          </p:spPr>
          <p:txBody>
            <a:bodyPr vert="horz" wrap="square" lIns="68580" tIns="34291" rIns="68580" bIns="34291"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350" b="0" i="0" u="none" strike="noStrike" kern="0" cap="none" spc="0" normalizeH="0" baseline="0" noProof="0" dirty="0">
                <a:ln>
                  <a:noFill/>
                </a:ln>
                <a:solidFill>
                  <a:prstClr val="black"/>
                </a:solidFill>
                <a:effectLst/>
                <a:uLnTx/>
                <a:uFillTx/>
                <a:latin typeface="印品黑体" panose="00000500000000000000" pitchFamily="2" charset="-122"/>
              </a:endParaRPr>
            </a:p>
          </p:txBody>
        </p:sp>
        <p:sp>
          <p:nvSpPr>
            <p:cNvPr id="142" name="Freeform 62"/>
            <p:cNvSpPr>
              <a:spLocks noEditPoints="1"/>
            </p:cNvSpPr>
            <p:nvPr/>
          </p:nvSpPr>
          <p:spPr bwMode="auto">
            <a:xfrm>
              <a:off x="16354" y="7474"/>
              <a:ext cx="346" cy="400"/>
            </a:xfrm>
            <a:custGeom>
              <a:avLst/>
              <a:gdLst>
                <a:gd name="T0" fmla="*/ 54 w 62"/>
                <a:gd name="T1" fmla="*/ 0 h 72"/>
                <a:gd name="T2" fmla="*/ 8 w 62"/>
                <a:gd name="T3" fmla="*/ 0 h 72"/>
                <a:gd name="T4" fmla="*/ 0 w 62"/>
                <a:gd name="T5" fmla="*/ 8 h 72"/>
                <a:gd name="T6" fmla="*/ 0 w 62"/>
                <a:gd name="T7" fmla="*/ 64 h 72"/>
                <a:gd name="T8" fmla="*/ 8 w 62"/>
                <a:gd name="T9" fmla="*/ 72 h 72"/>
                <a:gd name="T10" fmla="*/ 54 w 62"/>
                <a:gd name="T11" fmla="*/ 72 h 72"/>
                <a:gd name="T12" fmla="*/ 62 w 62"/>
                <a:gd name="T13" fmla="*/ 64 h 72"/>
                <a:gd name="T14" fmla="*/ 62 w 62"/>
                <a:gd name="T15" fmla="*/ 8 h 72"/>
                <a:gd name="T16" fmla="*/ 54 w 62"/>
                <a:gd name="T17" fmla="*/ 0 h 72"/>
                <a:gd name="T18" fmla="*/ 8 w 62"/>
                <a:gd name="T19" fmla="*/ 3 h 72"/>
                <a:gd name="T20" fmla="*/ 54 w 62"/>
                <a:gd name="T21" fmla="*/ 3 h 72"/>
                <a:gd name="T22" fmla="*/ 59 w 62"/>
                <a:gd name="T23" fmla="*/ 8 h 72"/>
                <a:gd name="T24" fmla="*/ 59 w 62"/>
                <a:gd name="T25" fmla="*/ 64 h 72"/>
                <a:gd name="T26" fmla="*/ 54 w 62"/>
                <a:gd name="T27" fmla="*/ 69 h 72"/>
                <a:gd name="T28" fmla="*/ 8 w 62"/>
                <a:gd name="T29" fmla="*/ 69 h 72"/>
                <a:gd name="T30" fmla="*/ 3 w 62"/>
                <a:gd name="T31" fmla="*/ 64 h 72"/>
                <a:gd name="T32" fmla="*/ 3 w 62"/>
                <a:gd name="T33" fmla="*/ 8 h 72"/>
                <a:gd name="T34" fmla="*/ 8 w 62"/>
                <a:gd name="T35" fmla="*/ 3 h 72"/>
                <a:gd name="T36" fmla="*/ 7 w 62"/>
                <a:gd name="T37" fmla="*/ 62 h 72"/>
                <a:gd name="T38" fmla="*/ 55 w 62"/>
                <a:gd name="T39" fmla="*/ 62 h 72"/>
                <a:gd name="T40" fmla="*/ 56 w 62"/>
                <a:gd name="T41" fmla="*/ 61 h 72"/>
                <a:gd name="T42" fmla="*/ 56 w 62"/>
                <a:gd name="T43" fmla="*/ 7 h 72"/>
                <a:gd name="T44" fmla="*/ 55 w 62"/>
                <a:gd name="T45" fmla="*/ 6 h 72"/>
                <a:gd name="T46" fmla="*/ 7 w 62"/>
                <a:gd name="T47" fmla="*/ 6 h 72"/>
                <a:gd name="T48" fmla="*/ 6 w 62"/>
                <a:gd name="T49" fmla="*/ 7 h 72"/>
                <a:gd name="T50" fmla="*/ 6 w 62"/>
                <a:gd name="T51" fmla="*/ 61 h 72"/>
                <a:gd name="T52" fmla="*/ 7 w 62"/>
                <a:gd name="T53" fmla="*/ 62 h 72"/>
                <a:gd name="T54" fmla="*/ 8 w 62"/>
                <a:gd name="T55" fmla="*/ 8 h 72"/>
                <a:gd name="T56" fmla="*/ 54 w 62"/>
                <a:gd name="T57" fmla="*/ 8 h 72"/>
                <a:gd name="T58" fmla="*/ 54 w 62"/>
                <a:gd name="T59" fmla="*/ 60 h 72"/>
                <a:gd name="T60" fmla="*/ 8 w 62"/>
                <a:gd name="T61" fmla="*/ 60 h 72"/>
                <a:gd name="T62" fmla="*/ 8 w 62"/>
                <a:gd name="T63" fmla="*/ 8 h 72"/>
                <a:gd name="T64" fmla="*/ 33 w 62"/>
                <a:gd name="T65" fmla="*/ 66 h 72"/>
                <a:gd name="T66" fmla="*/ 31 w 62"/>
                <a:gd name="T67" fmla="*/ 68 h 72"/>
                <a:gd name="T68" fmla="*/ 29 w 62"/>
                <a:gd name="T69" fmla="*/ 66 h 72"/>
                <a:gd name="T70" fmla="*/ 31 w 62"/>
                <a:gd name="T71" fmla="*/ 64 h 72"/>
                <a:gd name="T72" fmla="*/ 33 w 62"/>
                <a:gd name="T73" fmla="*/ 6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2" h="72">
                  <a:moveTo>
                    <a:pt x="54" y="0"/>
                  </a:moveTo>
                  <a:cubicBezTo>
                    <a:pt x="8" y="0"/>
                    <a:pt x="8" y="0"/>
                    <a:pt x="8" y="0"/>
                  </a:cubicBezTo>
                  <a:cubicBezTo>
                    <a:pt x="4" y="0"/>
                    <a:pt x="0" y="3"/>
                    <a:pt x="0" y="8"/>
                  </a:cubicBezTo>
                  <a:cubicBezTo>
                    <a:pt x="0" y="64"/>
                    <a:pt x="0" y="64"/>
                    <a:pt x="0" y="64"/>
                  </a:cubicBezTo>
                  <a:cubicBezTo>
                    <a:pt x="0" y="68"/>
                    <a:pt x="4" y="72"/>
                    <a:pt x="8" y="72"/>
                  </a:cubicBezTo>
                  <a:cubicBezTo>
                    <a:pt x="54" y="72"/>
                    <a:pt x="54" y="72"/>
                    <a:pt x="54" y="72"/>
                  </a:cubicBezTo>
                  <a:cubicBezTo>
                    <a:pt x="58" y="72"/>
                    <a:pt x="62" y="68"/>
                    <a:pt x="62" y="64"/>
                  </a:cubicBezTo>
                  <a:cubicBezTo>
                    <a:pt x="62" y="8"/>
                    <a:pt x="62" y="8"/>
                    <a:pt x="62" y="8"/>
                  </a:cubicBezTo>
                  <a:cubicBezTo>
                    <a:pt x="62" y="3"/>
                    <a:pt x="58" y="0"/>
                    <a:pt x="54" y="0"/>
                  </a:cubicBezTo>
                  <a:close/>
                  <a:moveTo>
                    <a:pt x="8" y="3"/>
                  </a:moveTo>
                  <a:cubicBezTo>
                    <a:pt x="54" y="3"/>
                    <a:pt x="54" y="3"/>
                    <a:pt x="54" y="3"/>
                  </a:cubicBezTo>
                  <a:cubicBezTo>
                    <a:pt x="56" y="3"/>
                    <a:pt x="59" y="5"/>
                    <a:pt x="59" y="8"/>
                  </a:cubicBezTo>
                  <a:cubicBezTo>
                    <a:pt x="59" y="64"/>
                    <a:pt x="59" y="64"/>
                    <a:pt x="59" y="64"/>
                  </a:cubicBezTo>
                  <a:cubicBezTo>
                    <a:pt x="59" y="67"/>
                    <a:pt x="56" y="69"/>
                    <a:pt x="54" y="69"/>
                  </a:cubicBezTo>
                  <a:cubicBezTo>
                    <a:pt x="8" y="69"/>
                    <a:pt x="8" y="69"/>
                    <a:pt x="8" y="69"/>
                  </a:cubicBezTo>
                  <a:cubicBezTo>
                    <a:pt x="5" y="69"/>
                    <a:pt x="3" y="67"/>
                    <a:pt x="3" y="64"/>
                  </a:cubicBezTo>
                  <a:cubicBezTo>
                    <a:pt x="3" y="8"/>
                    <a:pt x="3" y="8"/>
                    <a:pt x="3" y="8"/>
                  </a:cubicBezTo>
                  <a:cubicBezTo>
                    <a:pt x="3" y="5"/>
                    <a:pt x="5" y="3"/>
                    <a:pt x="8" y="3"/>
                  </a:cubicBezTo>
                  <a:close/>
                  <a:moveTo>
                    <a:pt x="7" y="62"/>
                  </a:moveTo>
                  <a:cubicBezTo>
                    <a:pt x="55" y="62"/>
                    <a:pt x="55" y="62"/>
                    <a:pt x="55" y="62"/>
                  </a:cubicBezTo>
                  <a:cubicBezTo>
                    <a:pt x="55" y="62"/>
                    <a:pt x="56" y="61"/>
                    <a:pt x="56" y="61"/>
                  </a:cubicBezTo>
                  <a:cubicBezTo>
                    <a:pt x="56" y="7"/>
                    <a:pt x="56" y="7"/>
                    <a:pt x="56" y="7"/>
                  </a:cubicBezTo>
                  <a:cubicBezTo>
                    <a:pt x="56" y="6"/>
                    <a:pt x="55" y="6"/>
                    <a:pt x="55" y="6"/>
                  </a:cubicBezTo>
                  <a:cubicBezTo>
                    <a:pt x="7" y="6"/>
                    <a:pt x="7" y="6"/>
                    <a:pt x="7" y="6"/>
                  </a:cubicBezTo>
                  <a:cubicBezTo>
                    <a:pt x="7" y="6"/>
                    <a:pt x="6" y="6"/>
                    <a:pt x="6" y="7"/>
                  </a:cubicBezTo>
                  <a:cubicBezTo>
                    <a:pt x="6" y="61"/>
                    <a:pt x="6" y="61"/>
                    <a:pt x="6" y="61"/>
                  </a:cubicBezTo>
                  <a:cubicBezTo>
                    <a:pt x="6" y="61"/>
                    <a:pt x="7" y="62"/>
                    <a:pt x="7" y="62"/>
                  </a:cubicBezTo>
                  <a:close/>
                  <a:moveTo>
                    <a:pt x="8" y="8"/>
                  </a:moveTo>
                  <a:cubicBezTo>
                    <a:pt x="54" y="8"/>
                    <a:pt x="54" y="8"/>
                    <a:pt x="54" y="8"/>
                  </a:cubicBezTo>
                  <a:cubicBezTo>
                    <a:pt x="54" y="60"/>
                    <a:pt x="54" y="60"/>
                    <a:pt x="54" y="60"/>
                  </a:cubicBezTo>
                  <a:cubicBezTo>
                    <a:pt x="8" y="60"/>
                    <a:pt x="8" y="60"/>
                    <a:pt x="8" y="60"/>
                  </a:cubicBezTo>
                  <a:lnTo>
                    <a:pt x="8" y="8"/>
                  </a:lnTo>
                  <a:close/>
                  <a:moveTo>
                    <a:pt x="33" y="66"/>
                  </a:moveTo>
                  <a:cubicBezTo>
                    <a:pt x="33" y="67"/>
                    <a:pt x="32" y="68"/>
                    <a:pt x="31" y="68"/>
                  </a:cubicBezTo>
                  <a:cubicBezTo>
                    <a:pt x="30" y="68"/>
                    <a:pt x="29" y="67"/>
                    <a:pt x="29" y="66"/>
                  </a:cubicBezTo>
                  <a:cubicBezTo>
                    <a:pt x="29" y="65"/>
                    <a:pt x="30" y="64"/>
                    <a:pt x="31" y="64"/>
                  </a:cubicBezTo>
                  <a:cubicBezTo>
                    <a:pt x="32" y="64"/>
                    <a:pt x="33" y="65"/>
                    <a:pt x="33" y="66"/>
                  </a:cubicBezTo>
                  <a:close/>
                </a:path>
              </a:pathLst>
            </a:custGeom>
            <a:solidFill>
              <a:schemeClr val="accent4"/>
            </a:solidFill>
            <a:ln>
              <a:noFill/>
            </a:ln>
          </p:spPr>
          <p:txBody>
            <a:bodyPr vert="horz" wrap="square" lIns="68580" tIns="34291" rIns="68580" bIns="34291"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350" b="0" i="0" u="none" strike="noStrike" kern="0" cap="none" spc="0" normalizeH="0" baseline="0" noProof="0" dirty="0">
                <a:ln>
                  <a:noFill/>
                </a:ln>
                <a:solidFill>
                  <a:prstClr val="black"/>
                </a:solidFill>
                <a:effectLst/>
                <a:uLnTx/>
                <a:uFillTx/>
                <a:latin typeface="印品黑体" panose="00000500000000000000" pitchFamily="2" charset="-122"/>
              </a:endParaRPr>
            </a:p>
          </p:txBody>
        </p:sp>
        <p:sp>
          <p:nvSpPr>
            <p:cNvPr id="143" name="Freeform 52"/>
            <p:cNvSpPr>
              <a:spLocks noEditPoints="1"/>
            </p:cNvSpPr>
            <p:nvPr/>
          </p:nvSpPr>
          <p:spPr bwMode="auto">
            <a:xfrm>
              <a:off x="8383" y="7866"/>
              <a:ext cx="362" cy="340"/>
            </a:xfrm>
            <a:custGeom>
              <a:avLst/>
              <a:gdLst>
                <a:gd name="T0" fmla="*/ 23 w 68"/>
                <a:gd name="T1" fmla="*/ 5 h 67"/>
                <a:gd name="T2" fmla="*/ 7 w 68"/>
                <a:gd name="T3" fmla="*/ 11 h 67"/>
                <a:gd name="T4" fmla="*/ 7 w 68"/>
                <a:gd name="T5" fmla="*/ 67 h 67"/>
                <a:gd name="T6" fmla="*/ 38 w 68"/>
                <a:gd name="T7" fmla="*/ 62 h 67"/>
                <a:gd name="T8" fmla="*/ 49 w 68"/>
                <a:gd name="T9" fmla="*/ 56 h 67"/>
                <a:gd name="T10" fmla="*/ 64 w 68"/>
                <a:gd name="T11" fmla="*/ 47 h 67"/>
                <a:gd name="T12" fmla="*/ 60 w 68"/>
                <a:gd name="T13" fmla="*/ 0 h 67"/>
                <a:gd name="T14" fmla="*/ 52 w 68"/>
                <a:gd name="T15" fmla="*/ 51 h 67"/>
                <a:gd name="T16" fmla="*/ 59 w 68"/>
                <a:gd name="T17" fmla="*/ 44 h 67"/>
                <a:gd name="T18" fmla="*/ 56 w 68"/>
                <a:gd name="T19" fmla="*/ 41 h 67"/>
                <a:gd name="T20" fmla="*/ 56 w 68"/>
                <a:gd name="T21" fmla="*/ 51 h 67"/>
                <a:gd name="T22" fmla="*/ 50 w 68"/>
                <a:gd name="T23" fmla="*/ 43 h 67"/>
                <a:gd name="T24" fmla="*/ 33 w 68"/>
                <a:gd name="T25" fmla="*/ 45 h 67"/>
                <a:gd name="T26" fmla="*/ 48 w 68"/>
                <a:gd name="T27" fmla="*/ 53 h 67"/>
                <a:gd name="T28" fmla="*/ 26 w 68"/>
                <a:gd name="T29" fmla="*/ 7 h 67"/>
                <a:gd name="T30" fmla="*/ 65 w 68"/>
                <a:gd name="T31" fmla="*/ 7 h 67"/>
                <a:gd name="T32" fmla="*/ 56 w 68"/>
                <a:gd name="T33" fmla="*/ 39 h 67"/>
                <a:gd name="T34" fmla="*/ 9 w 68"/>
                <a:gd name="T35" fmla="*/ 23 h 67"/>
                <a:gd name="T36" fmla="*/ 12 w 68"/>
                <a:gd name="T37" fmla="*/ 30 h 67"/>
                <a:gd name="T38" fmla="*/ 10 w 68"/>
                <a:gd name="T39" fmla="*/ 32 h 67"/>
                <a:gd name="T40" fmla="*/ 10 w 68"/>
                <a:gd name="T41" fmla="*/ 38 h 67"/>
                <a:gd name="T42" fmla="*/ 12 w 68"/>
                <a:gd name="T43" fmla="*/ 40 h 67"/>
                <a:gd name="T44" fmla="*/ 9 w 68"/>
                <a:gd name="T45" fmla="*/ 47 h 67"/>
                <a:gd name="T46" fmla="*/ 12 w 68"/>
                <a:gd name="T47" fmla="*/ 54 h 67"/>
                <a:gd name="T48" fmla="*/ 9 w 68"/>
                <a:gd name="T49" fmla="*/ 55 h 67"/>
                <a:gd name="T50" fmla="*/ 19 w 68"/>
                <a:gd name="T51" fmla="*/ 61 h 67"/>
                <a:gd name="T52" fmla="*/ 25 w 68"/>
                <a:gd name="T53" fmla="*/ 64 h 67"/>
                <a:gd name="T54" fmla="*/ 3 w 68"/>
                <a:gd name="T55" fmla="*/ 19 h 67"/>
                <a:gd name="T56" fmla="*/ 12 w 68"/>
                <a:gd name="T57" fmla="*/ 22 h 67"/>
                <a:gd name="T58" fmla="*/ 34 w 68"/>
                <a:gd name="T59" fmla="*/ 61 h 67"/>
                <a:gd name="T60" fmla="*/ 19 w 68"/>
                <a:gd name="T61" fmla="*/ 59 h 67"/>
                <a:gd name="T62" fmla="*/ 19 w 68"/>
                <a:gd name="T63" fmla="*/ 8 h 67"/>
                <a:gd name="T64" fmla="*/ 21 w 68"/>
                <a:gd name="T65" fmla="*/ 17 h 67"/>
                <a:gd name="T66" fmla="*/ 24 w 68"/>
                <a:gd name="T67" fmla="*/ 19 h 67"/>
                <a:gd name="T68" fmla="*/ 20 w 68"/>
                <a:gd name="T69" fmla="*/ 26 h 67"/>
                <a:gd name="T70" fmla="*/ 24 w 68"/>
                <a:gd name="T71" fmla="*/ 33 h 67"/>
                <a:gd name="T72" fmla="*/ 21 w 68"/>
                <a:gd name="T73" fmla="*/ 35 h 67"/>
                <a:gd name="T74" fmla="*/ 21 w 68"/>
                <a:gd name="T75" fmla="*/ 41 h 67"/>
                <a:gd name="T76" fmla="*/ 24 w 68"/>
                <a:gd name="T77" fmla="*/ 43 h 67"/>
                <a:gd name="T78" fmla="*/ 21 w 68"/>
                <a:gd name="T79" fmla="*/ 49 h 67"/>
                <a:gd name="T80" fmla="*/ 24 w 68"/>
                <a:gd name="T81" fmla="*/ 51 h 67"/>
                <a:gd name="T82" fmla="*/ 38 w 68"/>
                <a:gd name="T83" fmla="*/ 57 h 67"/>
                <a:gd name="T84" fmla="*/ 40 w 68"/>
                <a:gd name="T85" fmla="*/ 58 h 67"/>
                <a:gd name="T86" fmla="*/ 40 w 68"/>
                <a:gd name="T87" fmla="*/ 55 h 67"/>
                <a:gd name="T88" fmla="*/ 40 w 68"/>
                <a:gd name="T89" fmla="*/ 58 h 67"/>
                <a:gd name="T90" fmla="*/ 33 w 68"/>
                <a:gd name="T91" fmla="*/ 13 h 67"/>
                <a:gd name="T92" fmla="*/ 58 w 68"/>
                <a:gd name="T93" fmla="*/ 11 h 67"/>
                <a:gd name="T94" fmla="*/ 58 w 68"/>
                <a:gd name="T95" fmla="*/ 21 h 67"/>
                <a:gd name="T96" fmla="*/ 33 w 68"/>
                <a:gd name="T97" fmla="*/ 19 h 67"/>
                <a:gd name="T98" fmla="*/ 59 w 68"/>
                <a:gd name="T99" fmla="*/ 28 h 67"/>
                <a:gd name="T100" fmla="*/ 32 w 68"/>
                <a:gd name="T101" fmla="*/ 28 h 67"/>
                <a:gd name="T102" fmla="*/ 59 w 68"/>
                <a:gd name="T103" fmla="*/ 28 h 67"/>
                <a:gd name="T104" fmla="*/ 33 w 68"/>
                <a:gd name="T105" fmla="*/ 37 h 67"/>
                <a:gd name="T106" fmla="*/ 58 w 68"/>
                <a:gd name="T107" fmla="*/ 35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8" h="67">
                  <a:moveTo>
                    <a:pt x="60" y="0"/>
                  </a:moveTo>
                  <a:cubicBezTo>
                    <a:pt x="31" y="0"/>
                    <a:pt x="31" y="0"/>
                    <a:pt x="31" y="0"/>
                  </a:cubicBezTo>
                  <a:cubicBezTo>
                    <a:pt x="27" y="0"/>
                    <a:pt x="24" y="2"/>
                    <a:pt x="23" y="5"/>
                  </a:cubicBezTo>
                  <a:cubicBezTo>
                    <a:pt x="19" y="5"/>
                    <a:pt x="19" y="5"/>
                    <a:pt x="19" y="5"/>
                  </a:cubicBezTo>
                  <a:cubicBezTo>
                    <a:pt x="15" y="5"/>
                    <a:pt x="13" y="8"/>
                    <a:pt x="12" y="11"/>
                  </a:cubicBezTo>
                  <a:cubicBezTo>
                    <a:pt x="7" y="11"/>
                    <a:pt x="7" y="11"/>
                    <a:pt x="7" y="11"/>
                  </a:cubicBezTo>
                  <a:cubicBezTo>
                    <a:pt x="3" y="11"/>
                    <a:pt x="0" y="14"/>
                    <a:pt x="0" y="19"/>
                  </a:cubicBezTo>
                  <a:cubicBezTo>
                    <a:pt x="0" y="60"/>
                    <a:pt x="0" y="60"/>
                    <a:pt x="0" y="60"/>
                  </a:cubicBezTo>
                  <a:cubicBezTo>
                    <a:pt x="0" y="64"/>
                    <a:pt x="3" y="67"/>
                    <a:pt x="7" y="67"/>
                  </a:cubicBezTo>
                  <a:cubicBezTo>
                    <a:pt x="25" y="67"/>
                    <a:pt x="25" y="67"/>
                    <a:pt x="25" y="67"/>
                  </a:cubicBezTo>
                  <a:cubicBezTo>
                    <a:pt x="29" y="67"/>
                    <a:pt x="33" y="66"/>
                    <a:pt x="35" y="64"/>
                  </a:cubicBezTo>
                  <a:cubicBezTo>
                    <a:pt x="38" y="62"/>
                    <a:pt x="38" y="62"/>
                    <a:pt x="38" y="62"/>
                  </a:cubicBezTo>
                  <a:cubicBezTo>
                    <a:pt x="41" y="62"/>
                    <a:pt x="45" y="60"/>
                    <a:pt x="47" y="59"/>
                  </a:cubicBezTo>
                  <a:cubicBezTo>
                    <a:pt x="48" y="57"/>
                    <a:pt x="48" y="57"/>
                    <a:pt x="48" y="57"/>
                  </a:cubicBezTo>
                  <a:cubicBezTo>
                    <a:pt x="49" y="56"/>
                    <a:pt x="49" y="56"/>
                    <a:pt x="49" y="56"/>
                  </a:cubicBezTo>
                  <a:cubicBezTo>
                    <a:pt x="53" y="56"/>
                    <a:pt x="57" y="55"/>
                    <a:pt x="59" y="53"/>
                  </a:cubicBezTo>
                  <a:cubicBezTo>
                    <a:pt x="62" y="50"/>
                    <a:pt x="62" y="50"/>
                    <a:pt x="62" y="50"/>
                  </a:cubicBezTo>
                  <a:cubicBezTo>
                    <a:pt x="64" y="47"/>
                    <a:pt x="64" y="47"/>
                    <a:pt x="64" y="47"/>
                  </a:cubicBezTo>
                  <a:cubicBezTo>
                    <a:pt x="66" y="46"/>
                    <a:pt x="68" y="41"/>
                    <a:pt x="68" y="38"/>
                  </a:cubicBezTo>
                  <a:cubicBezTo>
                    <a:pt x="68" y="7"/>
                    <a:pt x="68" y="7"/>
                    <a:pt x="68" y="7"/>
                  </a:cubicBezTo>
                  <a:cubicBezTo>
                    <a:pt x="68" y="3"/>
                    <a:pt x="64" y="0"/>
                    <a:pt x="60" y="0"/>
                  </a:cubicBezTo>
                  <a:close/>
                  <a:moveTo>
                    <a:pt x="52" y="53"/>
                  </a:moveTo>
                  <a:cubicBezTo>
                    <a:pt x="52" y="52"/>
                    <a:pt x="52" y="52"/>
                    <a:pt x="52" y="52"/>
                  </a:cubicBezTo>
                  <a:cubicBezTo>
                    <a:pt x="52" y="52"/>
                    <a:pt x="52" y="51"/>
                    <a:pt x="52" y="51"/>
                  </a:cubicBezTo>
                  <a:cubicBezTo>
                    <a:pt x="52" y="45"/>
                    <a:pt x="52" y="45"/>
                    <a:pt x="52" y="45"/>
                  </a:cubicBezTo>
                  <a:cubicBezTo>
                    <a:pt x="58" y="45"/>
                    <a:pt x="58" y="45"/>
                    <a:pt x="58" y="45"/>
                  </a:cubicBezTo>
                  <a:cubicBezTo>
                    <a:pt x="59" y="45"/>
                    <a:pt x="59" y="45"/>
                    <a:pt x="59" y="44"/>
                  </a:cubicBezTo>
                  <a:cubicBezTo>
                    <a:pt x="59" y="44"/>
                    <a:pt x="59" y="43"/>
                    <a:pt x="58" y="43"/>
                  </a:cubicBezTo>
                  <a:cubicBezTo>
                    <a:pt x="52" y="43"/>
                    <a:pt x="52" y="43"/>
                    <a:pt x="52" y="43"/>
                  </a:cubicBezTo>
                  <a:cubicBezTo>
                    <a:pt x="53" y="42"/>
                    <a:pt x="54" y="41"/>
                    <a:pt x="56" y="41"/>
                  </a:cubicBezTo>
                  <a:cubicBezTo>
                    <a:pt x="64" y="41"/>
                    <a:pt x="64" y="41"/>
                    <a:pt x="64" y="41"/>
                  </a:cubicBezTo>
                  <a:cubicBezTo>
                    <a:pt x="64" y="43"/>
                    <a:pt x="63" y="45"/>
                    <a:pt x="62" y="45"/>
                  </a:cubicBezTo>
                  <a:cubicBezTo>
                    <a:pt x="56" y="51"/>
                    <a:pt x="56" y="51"/>
                    <a:pt x="56" y="51"/>
                  </a:cubicBezTo>
                  <a:cubicBezTo>
                    <a:pt x="56" y="52"/>
                    <a:pt x="54" y="52"/>
                    <a:pt x="52" y="53"/>
                  </a:cubicBezTo>
                  <a:close/>
                  <a:moveTo>
                    <a:pt x="56" y="39"/>
                  </a:moveTo>
                  <a:cubicBezTo>
                    <a:pt x="53" y="39"/>
                    <a:pt x="51" y="41"/>
                    <a:pt x="50" y="43"/>
                  </a:cubicBezTo>
                  <a:cubicBezTo>
                    <a:pt x="33" y="43"/>
                    <a:pt x="33" y="43"/>
                    <a:pt x="33" y="43"/>
                  </a:cubicBezTo>
                  <a:cubicBezTo>
                    <a:pt x="32" y="43"/>
                    <a:pt x="32" y="44"/>
                    <a:pt x="32" y="44"/>
                  </a:cubicBezTo>
                  <a:cubicBezTo>
                    <a:pt x="32" y="45"/>
                    <a:pt x="32" y="45"/>
                    <a:pt x="33" y="45"/>
                  </a:cubicBezTo>
                  <a:cubicBezTo>
                    <a:pt x="50" y="45"/>
                    <a:pt x="50" y="45"/>
                    <a:pt x="50" y="45"/>
                  </a:cubicBezTo>
                  <a:cubicBezTo>
                    <a:pt x="50" y="51"/>
                    <a:pt x="50" y="51"/>
                    <a:pt x="50" y="51"/>
                  </a:cubicBezTo>
                  <a:cubicBezTo>
                    <a:pt x="48" y="53"/>
                    <a:pt x="48" y="53"/>
                    <a:pt x="48" y="53"/>
                  </a:cubicBezTo>
                  <a:cubicBezTo>
                    <a:pt x="31" y="53"/>
                    <a:pt x="31" y="53"/>
                    <a:pt x="31" y="53"/>
                  </a:cubicBezTo>
                  <a:cubicBezTo>
                    <a:pt x="28" y="53"/>
                    <a:pt x="26" y="51"/>
                    <a:pt x="26" y="49"/>
                  </a:cubicBezTo>
                  <a:cubicBezTo>
                    <a:pt x="26" y="7"/>
                    <a:pt x="26" y="7"/>
                    <a:pt x="26" y="7"/>
                  </a:cubicBezTo>
                  <a:cubicBezTo>
                    <a:pt x="26" y="5"/>
                    <a:pt x="28" y="3"/>
                    <a:pt x="31" y="3"/>
                  </a:cubicBezTo>
                  <a:cubicBezTo>
                    <a:pt x="60" y="3"/>
                    <a:pt x="60" y="3"/>
                    <a:pt x="60" y="3"/>
                  </a:cubicBezTo>
                  <a:cubicBezTo>
                    <a:pt x="63" y="3"/>
                    <a:pt x="65" y="5"/>
                    <a:pt x="65" y="7"/>
                  </a:cubicBezTo>
                  <a:cubicBezTo>
                    <a:pt x="65" y="38"/>
                    <a:pt x="65" y="38"/>
                    <a:pt x="65" y="38"/>
                  </a:cubicBezTo>
                  <a:cubicBezTo>
                    <a:pt x="65" y="38"/>
                    <a:pt x="65" y="39"/>
                    <a:pt x="65" y="39"/>
                  </a:cubicBezTo>
                  <a:lnTo>
                    <a:pt x="56" y="39"/>
                  </a:lnTo>
                  <a:close/>
                  <a:moveTo>
                    <a:pt x="12" y="22"/>
                  </a:moveTo>
                  <a:cubicBezTo>
                    <a:pt x="10" y="22"/>
                    <a:pt x="10" y="22"/>
                    <a:pt x="10" y="22"/>
                  </a:cubicBezTo>
                  <a:cubicBezTo>
                    <a:pt x="9" y="22"/>
                    <a:pt x="9" y="23"/>
                    <a:pt x="9" y="23"/>
                  </a:cubicBezTo>
                  <a:cubicBezTo>
                    <a:pt x="9" y="24"/>
                    <a:pt x="9" y="24"/>
                    <a:pt x="10" y="24"/>
                  </a:cubicBezTo>
                  <a:cubicBezTo>
                    <a:pt x="12" y="24"/>
                    <a:pt x="12" y="24"/>
                    <a:pt x="12" y="24"/>
                  </a:cubicBezTo>
                  <a:cubicBezTo>
                    <a:pt x="12" y="30"/>
                    <a:pt x="12" y="30"/>
                    <a:pt x="12" y="30"/>
                  </a:cubicBezTo>
                  <a:cubicBezTo>
                    <a:pt x="10" y="30"/>
                    <a:pt x="10" y="30"/>
                    <a:pt x="10" y="30"/>
                  </a:cubicBezTo>
                  <a:cubicBezTo>
                    <a:pt x="9" y="30"/>
                    <a:pt x="9" y="31"/>
                    <a:pt x="9" y="31"/>
                  </a:cubicBezTo>
                  <a:cubicBezTo>
                    <a:pt x="9" y="32"/>
                    <a:pt x="9" y="32"/>
                    <a:pt x="10" y="32"/>
                  </a:cubicBezTo>
                  <a:cubicBezTo>
                    <a:pt x="12" y="32"/>
                    <a:pt x="12" y="32"/>
                    <a:pt x="12" y="32"/>
                  </a:cubicBezTo>
                  <a:cubicBezTo>
                    <a:pt x="12" y="38"/>
                    <a:pt x="12" y="38"/>
                    <a:pt x="12" y="38"/>
                  </a:cubicBezTo>
                  <a:cubicBezTo>
                    <a:pt x="10" y="38"/>
                    <a:pt x="10" y="38"/>
                    <a:pt x="10" y="38"/>
                  </a:cubicBezTo>
                  <a:cubicBezTo>
                    <a:pt x="9" y="38"/>
                    <a:pt x="9" y="39"/>
                    <a:pt x="9" y="39"/>
                  </a:cubicBezTo>
                  <a:cubicBezTo>
                    <a:pt x="9" y="40"/>
                    <a:pt x="9" y="40"/>
                    <a:pt x="10" y="40"/>
                  </a:cubicBezTo>
                  <a:cubicBezTo>
                    <a:pt x="12" y="40"/>
                    <a:pt x="12" y="40"/>
                    <a:pt x="12" y="40"/>
                  </a:cubicBezTo>
                  <a:cubicBezTo>
                    <a:pt x="12" y="46"/>
                    <a:pt x="12" y="46"/>
                    <a:pt x="12" y="46"/>
                  </a:cubicBezTo>
                  <a:cubicBezTo>
                    <a:pt x="10" y="46"/>
                    <a:pt x="10" y="46"/>
                    <a:pt x="10" y="46"/>
                  </a:cubicBezTo>
                  <a:cubicBezTo>
                    <a:pt x="9" y="46"/>
                    <a:pt x="9" y="47"/>
                    <a:pt x="9" y="47"/>
                  </a:cubicBezTo>
                  <a:cubicBezTo>
                    <a:pt x="9" y="48"/>
                    <a:pt x="9" y="48"/>
                    <a:pt x="10" y="48"/>
                  </a:cubicBezTo>
                  <a:cubicBezTo>
                    <a:pt x="12" y="48"/>
                    <a:pt x="12" y="48"/>
                    <a:pt x="12" y="48"/>
                  </a:cubicBezTo>
                  <a:cubicBezTo>
                    <a:pt x="12" y="54"/>
                    <a:pt x="12" y="54"/>
                    <a:pt x="12" y="54"/>
                  </a:cubicBezTo>
                  <a:cubicBezTo>
                    <a:pt x="12" y="54"/>
                    <a:pt x="12" y="54"/>
                    <a:pt x="12" y="54"/>
                  </a:cubicBezTo>
                  <a:cubicBezTo>
                    <a:pt x="10" y="54"/>
                    <a:pt x="10" y="54"/>
                    <a:pt x="10" y="54"/>
                  </a:cubicBezTo>
                  <a:cubicBezTo>
                    <a:pt x="9" y="54"/>
                    <a:pt x="9" y="55"/>
                    <a:pt x="9" y="55"/>
                  </a:cubicBezTo>
                  <a:cubicBezTo>
                    <a:pt x="9" y="56"/>
                    <a:pt x="9" y="56"/>
                    <a:pt x="10" y="56"/>
                  </a:cubicBezTo>
                  <a:cubicBezTo>
                    <a:pt x="13" y="56"/>
                    <a:pt x="13" y="56"/>
                    <a:pt x="13" y="56"/>
                  </a:cubicBezTo>
                  <a:cubicBezTo>
                    <a:pt x="14" y="59"/>
                    <a:pt x="16" y="61"/>
                    <a:pt x="19" y="61"/>
                  </a:cubicBezTo>
                  <a:cubicBezTo>
                    <a:pt x="27" y="61"/>
                    <a:pt x="27" y="61"/>
                    <a:pt x="27" y="61"/>
                  </a:cubicBezTo>
                  <a:cubicBezTo>
                    <a:pt x="27" y="64"/>
                    <a:pt x="27" y="64"/>
                    <a:pt x="27" y="64"/>
                  </a:cubicBezTo>
                  <a:cubicBezTo>
                    <a:pt x="26" y="64"/>
                    <a:pt x="26" y="64"/>
                    <a:pt x="25" y="64"/>
                  </a:cubicBezTo>
                  <a:cubicBezTo>
                    <a:pt x="7" y="64"/>
                    <a:pt x="7" y="64"/>
                    <a:pt x="7" y="64"/>
                  </a:cubicBezTo>
                  <a:cubicBezTo>
                    <a:pt x="5" y="64"/>
                    <a:pt x="3" y="62"/>
                    <a:pt x="3" y="60"/>
                  </a:cubicBezTo>
                  <a:cubicBezTo>
                    <a:pt x="3" y="19"/>
                    <a:pt x="3" y="19"/>
                    <a:pt x="3" y="19"/>
                  </a:cubicBezTo>
                  <a:cubicBezTo>
                    <a:pt x="3" y="16"/>
                    <a:pt x="5" y="14"/>
                    <a:pt x="7" y="14"/>
                  </a:cubicBezTo>
                  <a:cubicBezTo>
                    <a:pt x="12" y="14"/>
                    <a:pt x="12" y="14"/>
                    <a:pt x="12" y="14"/>
                  </a:cubicBezTo>
                  <a:lnTo>
                    <a:pt x="12" y="22"/>
                  </a:lnTo>
                  <a:close/>
                  <a:moveTo>
                    <a:pt x="29" y="64"/>
                  </a:moveTo>
                  <a:cubicBezTo>
                    <a:pt x="29" y="61"/>
                    <a:pt x="29" y="61"/>
                    <a:pt x="29" y="61"/>
                  </a:cubicBezTo>
                  <a:cubicBezTo>
                    <a:pt x="34" y="61"/>
                    <a:pt x="34" y="61"/>
                    <a:pt x="34" y="61"/>
                  </a:cubicBezTo>
                  <a:cubicBezTo>
                    <a:pt x="33" y="62"/>
                    <a:pt x="33" y="62"/>
                    <a:pt x="33" y="62"/>
                  </a:cubicBezTo>
                  <a:cubicBezTo>
                    <a:pt x="32" y="63"/>
                    <a:pt x="31" y="63"/>
                    <a:pt x="29" y="64"/>
                  </a:cubicBezTo>
                  <a:close/>
                  <a:moveTo>
                    <a:pt x="19" y="59"/>
                  </a:moveTo>
                  <a:cubicBezTo>
                    <a:pt x="16" y="59"/>
                    <a:pt x="14" y="57"/>
                    <a:pt x="14" y="54"/>
                  </a:cubicBezTo>
                  <a:cubicBezTo>
                    <a:pt x="14" y="13"/>
                    <a:pt x="14" y="13"/>
                    <a:pt x="14" y="13"/>
                  </a:cubicBezTo>
                  <a:cubicBezTo>
                    <a:pt x="14" y="10"/>
                    <a:pt x="16" y="8"/>
                    <a:pt x="19" y="8"/>
                  </a:cubicBezTo>
                  <a:cubicBezTo>
                    <a:pt x="24" y="8"/>
                    <a:pt x="24" y="8"/>
                    <a:pt x="24" y="8"/>
                  </a:cubicBezTo>
                  <a:cubicBezTo>
                    <a:pt x="24" y="17"/>
                    <a:pt x="24" y="17"/>
                    <a:pt x="24" y="17"/>
                  </a:cubicBezTo>
                  <a:cubicBezTo>
                    <a:pt x="21" y="17"/>
                    <a:pt x="21" y="17"/>
                    <a:pt x="21" y="17"/>
                  </a:cubicBezTo>
                  <a:cubicBezTo>
                    <a:pt x="21" y="17"/>
                    <a:pt x="20" y="17"/>
                    <a:pt x="20" y="18"/>
                  </a:cubicBezTo>
                  <a:cubicBezTo>
                    <a:pt x="20" y="18"/>
                    <a:pt x="21" y="19"/>
                    <a:pt x="21" y="19"/>
                  </a:cubicBezTo>
                  <a:cubicBezTo>
                    <a:pt x="24" y="19"/>
                    <a:pt x="24" y="19"/>
                    <a:pt x="24" y="19"/>
                  </a:cubicBezTo>
                  <a:cubicBezTo>
                    <a:pt x="24" y="25"/>
                    <a:pt x="24" y="25"/>
                    <a:pt x="24" y="25"/>
                  </a:cubicBezTo>
                  <a:cubicBezTo>
                    <a:pt x="21" y="25"/>
                    <a:pt x="21" y="25"/>
                    <a:pt x="21" y="25"/>
                  </a:cubicBezTo>
                  <a:cubicBezTo>
                    <a:pt x="21" y="25"/>
                    <a:pt x="20" y="25"/>
                    <a:pt x="20" y="26"/>
                  </a:cubicBezTo>
                  <a:cubicBezTo>
                    <a:pt x="20" y="26"/>
                    <a:pt x="21" y="27"/>
                    <a:pt x="21" y="27"/>
                  </a:cubicBezTo>
                  <a:cubicBezTo>
                    <a:pt x="24" y="27"/>
                    <a:pt x="24" y="27"/>
                    <a:pt x="24" y="27"/>
                  </a:cubicBezTo>
                  <a:cubicBezTo>
                    <a:pt x="24" y="33"/>
                    <a:pt x="24" y="33"/>
                    <a:pt x="24" y="33"/>
                  </a:cubicBezTo>
                  <a:cubicBezTo>
                    <a:pt x="21" y="33"/>
                    <a:pt x="21" y="33"/>
                    <a:pt x="21" y="33"/>
                  </a:cubicBezTo>
                  <a:cubicBezTo>
                    <a:pt x="21" y="33"/>
                    <a:pt x="20" y="33"/>
                    <a:pt x="20" y="34"/>
                  </a:cubicBezTo>
                  <a:cubicBezTo>
                    <a:pt x="20" y="34"/>
                    <a:pt x="21" y="35"/>
                    <a:pt x="21" y="35"/>
                  </a:cubicBezTo>
                  <a:cubicBezTo>
                    <a:pt x="24" y="35"/>
                    <a:pt x="24" y="35"/>
                    <a:pt x="24" y="35"/>
                  </a:cubicBezTo>
                  <a:cubicBezTo>
                    <a:pt x="24" y="41"/>
                    <a:pt x="24" y="41"/>
                    <a:pt x="24" y="41"/>
                  </a:cubicBezTo>
                  <a:cubicBezTo>
                    <a:pt x="21" y="41"/>
                    <a:pt x="21" y="41"/>
                    <a:pt x="21" y="41"/>
                  </a:cubicBezTo>
                  <a:cubicBezTo>
                    <a:pt x="21" y="41"/>
                    <a:pt x="20" y="41"/>
                    <a:pt x="20" y="42"/>
                  </a:cubicBezTo>
                  <a:cubicBezTo>
                    <a:pt x="20" y="42"/>
                    <a:pt x="21" y="43"/>
                    <a:pt x="21" y="43"/>
                  </a:cubicBezTo>
                  <a:cubicBezTo>
                    <a:pt x="24" y="43"/>
                    <a:pt x="24" y="43"/>
                    <a:pt x="24" y="43"/>
                  </a:cubicBezTo>
                  <a:cubicBezTo>
                    <a:pt x="24" y="49"/>
                    <a:pt x="24" y="49"/>
                    <a:pt x="24" y="49"/>
                  </a:cubicBezTo>
                  <a:cubicBezTo>
                    <a:pt x="24" y="49"/>
                    <a:pt x="24" y="49"/>
                    <a:pt x="24" y="49"/>
                  </a:cubicBezTo>
                  <a:cubicBezTo>
                    <a:pt x="21" y="49"/>
                    <a:pt x="21" y="49"/>
                    <a:pt x="21" y="49"/>
                  </a:cubicBezTo>
                  <a:cubicBezTo>
                    <a:pt x="21" y="49"/>
                    <a:pt x="20" y="49"/>
                    <a:pt x="20" y="50"/>
                  </a:cubicBezTo>
                  <a:cubicBezTo>
                    <a:pt x="20" y="50"/>
                    <a:pt x="21" y="51"/>
                    <a:pt x="21" y="51"/>
                  </a:cubicBezTo>
                  <a:cubicBezTo>
                    <a:pt x="24" y="51"/>
                    <a:pt x="24" y="51"/>
                    <a:pt x="24" y="51"/>
                  </a:cubicBezTo>
                  <a:cubicBezTo>
                    <a:pt x="25" y="53"/>
                    <a:pt x="28" y="55"/>
                    <a:pt x="31" y="55"/>
                  </a:cubicBezTo>
                  <a:cubicBezTo>
                    <a:pt x="38" y="55"/>
                    <a:pt x="38" y="55"/>
                    <a:pt x="38" y="55"/>
                  </a:cubicBezTo>
                  <a:cubicBezTo>
                    <a:pt x="38" y="57"/>
                    <a:pt x="38" y="57"/>
                    <a:pt x="38" y="57"/>
                  </a:cubicBezTo>
                  <a:cubicBezTo>
                    <a:pt x="37" y="59"/>
                    <a:pt x="37" y="59"/>
                    <a:pt x="37" y="59"/>
                  </a:cubicBezTo>
                  <a:lnTo>
                    <a:pt x="19" y="59"/>
                  </a:lnTo>
                  <a:close/>
                  <a:moveTo>
                    <a:pt x="40" y="58"/>
                  </a:moveTo>
                  <a:cubicBezTo>
                    <a:pt x="40" y="58"/>
                    <a:pt x="40" y="58"/>
                    <a:pt x="40" y="58"/>
                  </a:cubicBezTo>
                  <a:cubicBezTo>
                    <a:pt x="41" y="57"/>
                    <a:pt x="41" y="57"/>
                    <a:pt x="40" y="57"/>
                  </a:cubicBezTo>
                  <a:cubicBezTo>
                    <a:pt x="40" y="55"/>
                    <a:pt x="40" y="55"/>
                    <a:pt x="40" y="55"/>
                  </a:cubicBezTo>
                  <a:cubicBezTo>
                    <a:pt x="46" y="55"/>
                    <a:pt x="46" y="55"/>
                    <a:pt x="46" y="55"/>
                  </a:cubicBezTo>
                  <a:cubicBezTo>
                    <a:pt x="45" y="56"/>
                    <a:pt x="45" y="56"/>
                    <a:pt x="45" y="56"/>
                  </a:cubicBezTo>
                  <a:cubicBezTo>
                    <a:pt x="44" y="57"/>
                    <a:pt x="42" y="58"/>
                    <a:pt x="40" y="58"/>
                  </a:cubicBezTo>
                  <a:close/>
                  <a:moveTo>
                    <a:pt x="59" y="12"/>
                  </a:moveTo>
                  <a:cubicBezTo>
                    <a:pt x="59" y="12"/>
                    <a:pt x="59" y="13"/>
                    <a:pt x="58" y="13"/>
                  </a:cubicBezTo>
                  <a:cubicBezTo>
                    <a:pt x="33" y="13"/>
                    <a:pt x="33" y="13"/>
                    <a:pt x="33" y="13"/>
                  </a:cubicBezTo>
                  <a:cubicBezTo>
                    <a:pt x="32" y="13"/>
                    <a:pt x="32" y="12"/>
                    <a:pt x="32" y="12"/>
                  </a:cubicBezTo>
                  <a:cubicBezTo>
                    <a:pt x="32" y="11"/>
                    <a:pt x="32" y="11"/>
                    <a:pt x="33" y="11"/>
                  </a:cubicBezTo>
                  <a:cubicBezTo>
                    <a:pt x="58" y="11"/>
                    <a:pt x="58" y="11"/>
                    <a:pt x="58" y="11"/>
                  </a:cubicBezTo>
                  <a:cubicBezTo>
                    <a:pt x="59" y="11"/>
                    <a:pt x="59" y="11"/>
                    <a:pt x="59" y="12"/>
                  </a:cubicBezTo>
                  <a:close/>
                  <a:moveTo>
                    <a:pt x="59" y="20"/>
                  </a:moveTo>
                  <a:cubicBezTo>
                    <a:pt x="59" y="21"/>
                    <a:pt x="59" y="21"/>
                    <a:pt x="58" y="21"/>
                  </a:cubicBezTo>
                  <a:cubicBezTo>
                    <a:pt x="33" y="21"/>
                    <a:pt x="33" y="21"/>
                    <a:pt x="33" y="21"/>
                  </a:cubicBezTo>
                  <a:cubicBezTo>
                    <a:pt x="32" y="21"/>
                    <a:pt x="32" y="21"/>
                    <a:pt x="32" y="20"/>
                  </a:cubicBezTo>
                  <a:cubicBezTo>
                    <a:pt x="32" y="19"/>
                    <a:pt x="32" y="19"/>
                    <a:pt x="33" y="19"/>
                  </a:cubicBezTo>
                  <a:cubicBezTo>
                    <a:pt x="58" y="19"/>
                    <a:pt x="58" y="19"/>
                    <a:pt x="58" y="19"/>
                  </a:cubicBezTo>
                  <a:cubicBezTo>
                    <a:pt x="59" y="19"/>
                    <a:pt x="59" y="19"/>
                    <a:pt x="59" y="20"/>
                  </a:cubicBezTo>
                  <a:close/>
                  <a:moveTo>
                    <a:pt x="59" y="28"/>
                  </a:moveTo>
                  <a:cubicBezTo>
                    <a:pt x="59" y="29"/>
                    <a:pt x="59" y="29"/>
                    <a:pt x="58" y="29"/>
                  </a:cubicBezTo>
                  <a:cubicBezTo>
                    <a:pt x="33" y="29"/>
                    <a:pt x="33" y="29"/>
                    <a:pt x="33" y="29"/>
                  </a:cubicBezTo>
                  <a:cubicBezTo>
                    <a:pt x="32" y="29"/>
                    <a:pt x="32" y="29"/>
                    <a:pt x="32" y="28"/>
                  </a:cubicBezTo>
                  <a:cubicBezTo>
                    <a:pt x="32" y="27"/>
                    <a:pt x="32" y="27"/>
                    <a:pt x="33" y="27"/>
                  </a:cubicBezTo>
                  <a:cubicBezTo>
                    <a:pt x="58" y="27"/>
                    <a:pt x="58" y="27"/>
                    <a:pt x="58" y="27"/>
                  </a:cubicBezTo>
                  <a:cubicBezTo>
                    <a:pt x="59" y="27"/>
                    <a:pt x="59" y="27"/>
                    <a:pt x="59" y="28"/>
                  </a:cubicBezTo>
                  <a:close/>
                  <a:moveTo>
                    <a:pt x="59" y="36"/>
                  </a:moveTo>
                  <a:cubicBezTo>
                    <a:pt x="59" y="37"/>
                    <a:pt x="59" y="37"/>
                    <a:pt x="58" y="37"/>
                  </a:cubicBezTo>
                  <a:cubicBezTo>
                    <a:pt x="33" y="37"/>
                    <a:pt x="33" y="37"/>
                    <a:pt x="33" y="37"/>
                  </a:cubicBezTo>
                  <a:cubicBezTo>
                    <a:pt x="32" y="37"/>
                    <a:pt x="32" y="37"/>
                    <a:pt x="32" y="36"/>
                  </a:cubicBezTo>
                  <a:cubicBezTo>
                    <a:pt x="32" y="36"/>
                    <a:pt x="32" y="35"/>
                    <a:pt x="33" y="35"/>
                  </a:cubicBezTo>
                  <a:cubicBezTo>
                    <a:pt x="58" y="35"/>
                    <a:pt x="58" y="35"/>
                    <a:pt x="58" y="35"/>
                  </a:cubicBezTo>
                  <a:cubicBezTo>
                    <a:pt x="59" y="35"/>
                    <a:pt x="59" y="36"/>
                    <a:pt x="59" y="36"/>
                  </a:cubicBezTo>
                  <a:close/>
                </a:path>
              </a:pathLst>
            </a:custGeom>
            <a:solidFill>
              <a:srgbClr val="71BFEB">
                <a:alpha val="33000"/>
              </a:srgbClr>
            </a:solidFill>
            <a:ln>
              <a:noFill/>
            </a:ln>
          </p:spPr>
          <p:txBody>
            <a:bodyPr vert="horz" wrap="square" lIns="68580" tIns="34291" rIns="68580" bIns="34291"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350" b="0" i="0" u="none" strike="noStrike" kern="0" cap="none" spc="0" normalizeH="0" baseline="0" noProof="0" dirty="0">
                <a:ln>
                  <a:noFill/>
                </a:ln>
                <a:solidFill>
                  <a:prstClr val="black"/>
                </a:solidFill>
                <a:effectLst/>
                <a:uLnTx/>
                <a:uFillTx/>
                <a:latin typeface="印品黑体" panose="00000500000000000000" pitchFamily="2" charset="-122"/>
              </a:endParaRPr>
            </a:p>
          </p:txBody>
        </p:sp>
        <p:sp>
          <p:nvSpPr>
            <p:cNvPr id="144" name="Freeform 85"/>
            <p:cNvSpPr>
              <a:spLocks noEditPoints="1"/>
            </p:cNvSpPr>
            <p:nvPr/>
          </p:nvSpPr>
          <p:spPr bwMode="auto">
            <a:xfrm>
              <a:off x="14655" y="7411"/>
              <a:ext cx="399" cy="300"/>
            </a:xfrm>
            <a:custGeom>
              <a:avLst/>
              <a:gdLst>
                <a:gd name="T0" fmla="*/ 53 w 71"/>
                <a:gd name="T1" fmla="*/ 5 h 51"/>
                <a:gd name="T2" fmla="*/ 0 w 71"/>
                <a:gd name="T3" fmla="*/ 12 h 51"/>
                <a:gd name="T4" fmla="*/ 8 w 71"/>
                <a:gd name="T5" fmla="*/ 33 h 51"/>
                <a:gd name="T6" fmla="*/ 12 w 71"/>
                <a:gd name="T7" fmla="*/ 43 h 51"/>
                <a:gd name="T8" fmla="*/ 46 w 71"/>
                <a:gd name="T9" fmla="*/ 40 h 51"/>
                <a:gd name="T10" fmla="*/ 11 w 71"/>
                <a:gd name="T11" fmla="*/ 35 h 51"/>
                <a:gd name="T12" fmla="*/ 48 w 71"/>
                <a:gd name="T13" fmla="*/ 31 h 51"/>
                <a:gd name="T14" fmla="*/ 56 w 71"/>
                <a:gd name="T15" fmla="*/ 6 h 51"/>
                <a:gd name="T16" fmla="*/ 71 w 71"/>
                <a:gd name="T17" fmla="*/ 2 h 51"/>
                <a:gd name="T18" fmla="*/ 45 w 71"/>
                <a:gd name="T19" fmla="*/ 18 h 51"/>
                <a:gd name="T20" fmla="*/ 49 w 71"/>
                <a:gd name="T21" fmla="*/ 18 h 51"/>
                <a:gd name="T22" fmla="*/ 45 w 71"/>
                <a:gd name="T23" fmla="*/ 20 h 51"/>
                <a:gd name="T24" fmla="*/ 9 w 71"/>
                <a:gd name="T25" fmla="*/ 30 h 51"/>
                <a:gd name="T26" fmla="*/ 12 w 71"/>
                <a:gd name="T27" fmla="*/ 32 h 51"/>
                <a:gd name="T28" fmla="*/ 28 w 71"/>
                <a:gd name="T29" fmla="*/ 18 h 51"/>
                <a:gd name="T30" fmla="*/ 35 w 71"/>
                <a:gd name="T31" fmla="*/ 18 h 51"/>
                <a:gd name="T32" fmla="*/ 43 w 71"/>
                <a:gd name="T33" fmla="*/ 18 h 51"/>
                <a:gd name="T34" fmla="*/ 28 w 71"/>
                <a:gd name="T35" fmla="*/ 20 h 51"/>
                <a:gd name="T36" fmla="*/ 28 w 71"/>
                <a:gd name="T37" fmla="*/ 25 h 51"/>
                <a:gd name="T38" fmla="*/ 21 w 71"/>
                <a:gd name="T39" fmla="*/ 25 h 51"/>
                <a:gd name="T40" fmla="*/ 26 w 71"/>
                <a:gd name="T41" fmla="*/ 25 h 51"/>
                <a:gd name="T42" fmla="*/ 20 w 71"/>
                <a:gd name="T43" fmla="*/ 13 h 51"/>
                <a:gd name="T44" fmla="*/ 18 w 71"/>
                <a:gd name="T45" fmla="*/ 18 h 51"/>
                <a:gd name="T46" fmla="*/ 18 w 71"/>
                <a:gd name="T47" fmla="*/ 13 h 51"/>
                <a:gd name="T48" fmla="*/ 19 w 71"/>
                <a:gd name="T49" fmla="*/ 25 h 51"/>
                <a:gd name="T50" fmla="*/ 18 w 71"/>
                <a:gd name="T51" fmla="*/ 20 h 51"/>
                <a:gd name="T52" fmla="*/ 5 w 71"/>
                <a:gd name="T53" fmla="*/ 20 h 51"/>
                <a:gd name="T54" fmla="*/ 13 w 71"/>
                <a:gd name="T55" fmla="*/ 27 h 51"/>
                <a:gd name="T56" fmla="*/ 14 w 71"/>
                <a:gd name="T57" fmla="*/ 32 h 51"/>
                <a:gd name="T58" fmla="*/ 26 w 71"/>
                <a:gd name="T59" fmla="*/ 27 h 51"/>
                <a:gd name="T60" fmla="*/ 21 w 71"/>
                <a:gd name="T61" fmla="*/ 27 h 51"/>
                <a:gd name="T62" fmla="*/ 33 w 71"/>
                <a:gd name="T63" fmla="*/ 32 h 51"/>
                <a:gd name="T64" fmla="*/ 36 w 71"/>
                <a:gd name="T65" fmla="*/ 27 h 51"/>
                <a:gd name="T66" fmla="*/ 35 w 71"/>
                <a:gd name="T67" fmla="*/ 32 h 51"/>
                <a:gd name="T68" fmla="*/ 37 w 71"/>
                <a:gd name="T69" fmla="*/ 20 h 51"/>
                <a:gd name="T70" fmla="*/ 36 w 71"/>
                <a:gd name="T71" fmla="*/ 25 h 51"/>
                <a:gd name="T72" fmla="*/ 9 w 71"/>
                <a:gd name="T73" fmla="*/ 13 h 51"/>
                <a:gd name="T74" fmla="*/ 3 w 71"/>
                <a:gd name="T75" fmla="*/ 14 h 51"/>
                <a:gd name="T76" fmla="*/ 42 w 71"/>
                <a:gd name="T77" fmla="*/ 32 h 51"/>
                <a:gd name="T78" fmla="*/ 46 w 71"/>
                <a:gd name="T79" fmla="*/ 27 h 51"/>
                <a:gd name="T80" fmla="*/ 13 w 71"/>
                <a:gd name="T81" fmla="*/ 44 h 51"/>
                <a:gd name="T82" fmla="*/ 17 w 71"/>
                <a:gd name="T83" fmla="*/ 48 h 51"/>
                <a:gd name="T84" fmla="*/ 12 w 71"/>
                <a:gd name="T85" fmla="*/ 48 h 51"/>
                <a:gd name="T86" fmla="*/ 13 w 71"/>
                <a:gd name="T87" fmla="*/ 49 h 51"/>
                <a:gd name="T88" fmla="*/ 40 w 71"/>
                <a:gd name="T89" fmla="*/ 51 h 51"/>
                <a:gd name="T90" fmla="*/ 40 w 71"/>
                <a:gd name="T91" fmla="*/ 49 h 51"/>
                <a:gd name="T92" fmla="*/ 42 w 71"/>
                <a:gd name="T93" fmla="*/ 48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1" h="51">
                  <a:moveTo>
                    <a:pt x="70" y="0"/>
                  </a:moveTo>
                  <a:cubicBezTo>
                    <a:pt x="59" y="0"/>
                    <a:pt x="59" y="0"/>
                    <a:pt x="59" y="0"/>
                  </a:cubicBezTo>
                  <a:cubicBezTo>
                    <a:pt x="56" y="0"/>
                    <a:pt x="54" y="2"/>
                    <a:pt x="53" y="5"/>
                  </a:cubicBezTo>
                  <a:cubicBezTo>
                    <a:pt x="51" y="10"/>
                    <a:pt x="51" y="10"/>
                    <a:pt x="51" y="10"/>
                  </a:cubicBezTo>
                  <a:cubicBezTo>
                    <a:pt x="4" y="10"/>
                    <a:pt x="4" y="10"/>
                    <a:pt x="4" y="10"/>
                  </a:cubicBezTo>
                  <a:cubicBezTo>
                    <a:pt x="2" y="10"/>
                    <a:pt x="1" y="11"/>
                    <a:pt x="0" y="12"/>
                  </a:cubicBezTo>
                  <a:cubicBezTo>
                    <a:pt x="0" y="13"/>
                    <a:pt x="0" y="14"/>
                    <a:pt x="0" y="16"/>
                  </a:cubicBezTo>
                  <a:cubicBezTo>
                    <a:pt x="6" y="31"/>
                    <a:pt x="6" y="31"/>
                    <a:pt x="6" y="31"/>
                  </a:cubicBezTo>
                  <a:cubicBezTo>
                    <a:pt x="7" y="32"/>
                    <a:pt x="7" y="32"/>
                    <a:pt x="8" y="33"/>
                  </a:cubicBezTo>
                  <a:cubicBezTo>
                    <a:pt x="8" y="33"/>
                    <a:pt x="8" y="33"/>
                    <a:pt x="8" y="34"/>
                  </a:cubicBezTo>
                  <a:cubicBezTo>
                    <a:pt x="8" y="38"/>
                    <a:pt x="8" y="38"/>
                    <a:pt x="8" y="38"/>
                  </a:cubicBezTo>
                  <a:cubicBezTo>
                    <a:pt x="8" y="41"/>
                    <a:pt x="10" y="43"/>
                    <a:pt x="12" y="43"/>
                  </a:cubicBezTo>
                  <a:cubicBezTo>
                    <a:pt x="46" y="43"/>
                    <a:pt x="46" y="43"/>
                    <a:pt x="46" y="43"/>
                  </a:cubicBezTo>
                  <a:cubicBezTo>
                    <a:pt x="46" y="43"/>
                    <a:pt x="47" y="42"/>
                    <a:pt x="47" y="41"/>
                  </a:cubicBezTo>
                  <a:cubicBezTo>
                    <a:pt x="47" y="41"/>
                    <a:pt x="46" y="40"/>
                    <a:pt x="46" y="40"/>
                  </a:cubicBezTo>
                  <a:cubicBezTo>
                    <a:pt x="12" y="40"/>
                    <a:pt x="12" y="40"/>
                    <a:pt x="12" y="40"/>
                  </a:cubicBezTo>
                  <a:cubicBezTo>
                    <a:pt x="11" y="40"/>
                    <a:pt x="11" y="39"/>
                    <a:pt x="11" y="38"/>
                  </a:cubicBezTo>
                  <a:cubicBezTo>
                    <a:pt x="11" y="35"/>
                    <a:pt x="11" y="35"/>
                    <a:pt x="11" y="35"/>
                  </a:cubicBezTo>
                  <a:cubicBezTo>
                    <a:pt x="11" y="35"/>
                    <a:pt x="12" y="35"/>
                    <a:pt x="12" y="35"/>
                  </a:cubicBezTo>
                  <a:cubicBezTo>
                    <a:pt x="42" y="35"/>
                    <a:pt x="42" y="35"/>
                    <a:pt x="42" y="35"/>
                  </a:cubicBezTo>
                  <a:cubicBezTo>
                    <a:pt x="45" y="35"/>
                    <a:pt x="47" y="33"/>
                    <a:pt x="48" y="31"/>
                  </a:cubicBezTo>
                  <a:cubicBezTo>
                    <a:pt x="54" y="13"/>
                    <a:pt x="54" y="13"/>
                    <a:pt x="54" y="13"/>
                  </a:cubicBezTo>
                  <a:cubicBezTo>
                    <a:pt x="54" y="13"/>
                    <a:pt x="54" y="12"/>
                    <a:pt x="54" y="12"/>
                  </a:cubicBezTo>
                  <a:cubicBezTo>
                    <a:pt x="56" y="6"/>
                    <a:pt x="56" y="6"/>
                    <a:pt x="56" y="6"/>
                  </a:cubicBezTo>
                  <a:cubicBezTo>
                    <a:pt x="56" y="4"/>
                    <a:pt x="58" y="3"/>
                    <a:pt x="59" y="3"/>
                  </a:cubicBezTo>
                  <a:cubicBezTo>
                    <a:pt x="70" y="3"/>
                    <a:pt x="70" y="3"/>
                    <a:pt x="70" y="3"/>
                  </a:cubicBezTo>
                  <a:cubicBezTo>
                    <a:pt x="70" y="3"/>
                    <a:pt x="71" y="3"/>
                    <a:pt x="71" y="2"/>
                  </a:cubicBezTo>
                  <a:cubicBezTo>
                    <a:pt x="71" y="1"/>
                    <a:pt x="70" y="0"/>
                    <a:pt x="70" y="0"/>
                  </a:cubicBezTo>
                  <a:close/>
                  <a:moveTo>
                    <a:pt x="49" y="18"/>
                  </a:moveTo>
                  <a:cubicBezTo>
                    <a:pt x="45" y="18"/>
                    <a:pt x="45" y="18"/>
                    <a:pt x="45" y="18"/>
                  </a:cubicBezTo>
                  <a:cubicBezTo>
                    <a:pt x="46" y="13"/>
                    <a:pt x="46" y="13"/>
                    <a:pt x="46" y="13"/>
                  </a:cubicBezTo>
                  <a:cubicBezTo>
                    <a:pt x="50" y="13"/>
                    <a:pt x="50" y="13"/>
                    <a:pt x="50" y="13"/>
                  </a:cubicBezTo>
                  <a:lnTo>
                    <a:pt x="49" y="18"/>
                  </a:lnTo>
                  <a:close/>
                  <a:moveTo>
                    <a:pt x="47" y="25"/>
                  </a:moveTo>
                  <a:cubicBezTo>
                    <a:pt x="44" y="25"/>
                    <a:pt x="44" y="25"/>
                    <a:pt x="44" y="25"/>
                  </a:cubicBezTo>
                  <a:cubicBezTo>
                    <a:pt x="45" y="20"/>
                    <a:pt x="45" y="20"/>
                    <a:pt x="45" y="20"/>
                  </a:cubicBezTo>
                  <a:cubicBezTo>
                    <a:pt x="48" y="20"/>
                    <a:pt x="48" y="20"/>
                    <a:pt x="48" y="20"/>
                  </a:cubicBezTo>
                  <a:lnTo>
                    <a:pt x="47" y="25"/>
                  </a:lnTo>
                  <a:close/>
                  <a:moveTo>
                    <a:pt x="9" y="30"/>
                  </a:moveTo>
                  <a:cubicBezTo>
                    <a:pt x="8" y="27"/>
                    <a:pt x="8" y="27"/>
                    <a:pt x="8" y="27"/>
                  </a:cubicBezTo>
                  <a:cubicBezTo>
                    <a:pt x="11" y="27"/>
                    <a:pt x="11" y="27"/>
                    <a:pt x="11" y="27"/>
                  </a:cubicBezTo>
                  <a:cubicBezTo>
                    <a:pt x="12" y="32"/>
                    <a:pt x="12" y="32"/>
                    <a:pt x="12" y="32"/>
                  </a:cubicBezTo>
                  <a:cubicBezTo>
                    <a:pt x="11" y="32"/>
                    <a:pt x="10" y="31"/>
                    <a:pt x="9" y="30"/>
                  </a:cubicBezTo>
                  <a:close/>
                  <a:moveTo>
                    <a:pt x="35" y="18"/>
                  </a:moveTo>
                  <a:cubicBezTo>
                    <a:pt x="28" y="18"/>
                    <a:pt x="28" y="18"/>
                    <a:pt x="28" y="18"/>
                  </a:cubicBezTo>
                  <a:cubicBezTo>
                    <a:pt x="29" y="13"/>
                    <a:pt x="29" y="13"/>
                    <a:pt x="29" y="13"/>
                  </a:cubicBezTo>
                  <a:cubicBezTo>
                    <a:pt x="35" y="13"/>
                    <a:pt x="35" y="13"/>
                    <a:pt x="35" y="13"/>
                  </a:cubicBezTo>
                  <a:lnTo>
                    <a:pt x="35" y="18"/>
                  </a:lnTo>
                  <a:close/>
                  <a:moveTo>
                    <a:pt x="37" y="13"/>
                  </a:moveTo>
                  <a:cubicBezTo>
                    <a:pt x="44" y="13"/>
                    <a:pt x="44" y="13"/>
                    <a:pt x="44" y="13"/>
                  </a:cubicBezTo>
                  <a:cubicBezTo>
                    <a:pt x="43" y="18"/>
                    <a:pt x="43" y="18"/>
                    <a:pt x="43" y="18"/>
                  </a:cubicBezTo>
                  <a:cubicBezTo>
                    <a:pt x="37" y="18"/>
                    <a:pt x="37" y="18"/>
                    <a:pt x="37" y="18"/>
                  </a:cubicBezTo>
                  <a:lnTo>
                    <a:pt x="37" y="13"/>
                  </a:lnTo>
                  <a:close/>
                  <a:moveTo>
                    <a:pt x="28" y="20"/>
                  </a:moveTo>
                  <a:cubicBezTo>
                    <a:pt x="35" y="20"/>
                    <a:pt x="35" y="20"/>
                    <a:pt x="35" y="20"/>
                  </a:cubicBezTo>
                  <a:cubicBezTo>
                    <a:pt x="34" y="25"/>
                    <a:pt x="34" y="25"/>
                    <a:pt x="34" y="25"/>
                  </a:cubicBezTo>
                  <a:cubicBezTo>
                    <a:pt x="28" y="25"/>
                    <a:pt x="28" y="25"/>
                    <a:pt x="28" y="25"/>
                  </a:cubicBezTo>
                  <a:lnTo>
                    <a:pt x="28" y="20"/>
                  </a:lnTo>
                  <a:close/>
                  <a:moveTo>
                    <a:pt x="26" y="25"/>
                  </a:moveTo>
                  <a:cubicBezTo>
                    <a:pt x="21" y="25"/>
                    <a:pt x="21" y="25"/>
                    <a:pt x="21" y="25"/>
                  </a:cubicBezTo>
                  <a:cubicBezTo>
                    <a:pt x="20" y="20"/>
                    <a:pt x="20" y="20"/>
                    <a:pt x="20" y="20"/>
                  </a:cubicBezTo>
                  <a:cubicBezTo>
                    <a:pt x="26" y="20"/>
                    <a:pt x="26" y="20"/>
                    <a:pt x="26" y="20"/>
                  </a:cubicBezTo>
                  <a:lnTo>
                    <a:pt x="26" y="25"/>
                  </a:lnTo>
                  <a:close/>
                  <a:moveTo>
                    <a:pt x="26" y="18"/>
                  </a:moveTo>
                  <a:cubicBezTo>
                    <a:pt x="20" y="18"/>
                    <a:pt x="20" y="18"/>
                    <a:pt x="20" y="18"/>
                  </a:cubicBezTo>
                  <a:cubicBezTo>
                    <a:pt x="20" y="13"/>
                    <a:pt x="20" y="13"/>
                    <a:pt x="20" y="13"/>
                  </a:cubicBezTo>
                  <a:cubicBezTo>
                    <a:pt x="27" y="13"/>
                    <a:pt x="27" y="13"/>
                    <a:pt x="27" y="13"/>
                  </a:cubicBezTo>
                  <a:lnTo>
                    <a:pt x="26" y="18"/>
                  </a:lnTo>
                  <a:close/>
                  <a:moveTo>
                    <a:pt x="18" y="18"/>
                  </a:moveTo>
                  <a:cubicBezTo>
                    <a:pt x="12" y="18"/>
                    <a:pt x="12" y="18"/>
                    <a:pt x="12" y="18"/>
                  </a:cubicBezTo>
                  <a:cubicBezTo>
                    <a:pt x="11" y="13"/>
                    <a:pt x="11" y="13"/>
                    <a:pt x="11" y="13"/>
                  </a:cubicBezTo>
                  <a:cubicBezTo>
                    <a:pt x="18" y="13"/>
                    <a:pt x="18" y="13"/>
                    <a:pt x="18" y="13"/>
                  </a:cubicBezTo>
                  <a:lnTo>
                    <a:pt x="18" y="18"/>
                  </a:lnTo>
                  <a:close/>
                  <a:moveTo>
                    <a:pt x="18" y="20"/>
                  </a:moveTo>
                  <a:cubicBezTo>
                    <a:pt x="19" y="25"/>
                    <a:pt x="19" y="25"/>
                    <a:pt x="19" y="25"/>
                  </a:cubicBezTo>
                  <a:cubicBezTo>
                    <a:pt x="13" y="25"/>
                    <a:pt x="13" y="25"/>
                    <a:pt x="13" y="25"/>
                  </a:cubicBezTo>
                  <a:cubicBezTo>
                    <a:pt x="12" y="20"/>
                    <a:pt x="12" y="20"/>
                    <a:pt x="12" y="20"/>
                  </a:cubicBezTo>
                  <a:lnTo>
                    <a:pt x="18" y="20"/>
                  </a:lnTo>
                  <a:close/>
                  <a:moveTo>
                    <a:pt x="11" y="25"/>
                  </a:moveTo>
                  <a:cubicBezTo>
                    <a:pt x="7" y="25"/>
                    <a:pt x="7" y="25"/>
                    <a:pt x="7" y="25"/>
                  </a:cubicBezTo>
                  <a:cubicBezTo>
                    <a:pt x="5" y="20"/>
                    <a:pt x="5" y="20"/>
                    <a:pt x="5" y="20"/>
                  </a:cubicBezTo>
                  <a:cubicBezTo>
                    <a:pt x="10" y="20"/>
                    <a:pt x="10" y="20"/>
                    <a:pt x="10" y="20"/>
                  </a:cubicBezTo>
                  <a:lnTo>
                    <a:pt x="11" y="25"/>
                  </a:lnTo>
                  <a:close/>
                  <a:moveTo>
                    <a:pt x="13" y="27"/>
                  </a:moveTo>
                  <a:cubicBezTo>
                    <a:pt x="19" y="27"/>
                    <a:pt x="19" y="27"/>
                    <a:pt x="19" y="27"/>
                  </a:cubicBezTo>
                  <a:cubicBezTo>
                    <a:pt x="19" y="32"/>
                    <a:pt x="19" y="32"/>
                    <a:pt x="19" y="32"/>
                  </a:cubicBezTo>
                  <a:cubicBezTo>
                    <a:pt x="14" y="32"/>
                    <a:pt x="14" y="32"/>
                    <a:pt x="14" y="32"/>
                  </a:cubicBezTo>
                  <a:lnTo>
                    <a:pt x="13" y="27"/>
                  </a:lnTo>
                  <a:close/>
                  <a:moveTo>
                    <a:pt x="21" y="27"/>
                  </a:moveTo>
                  <a:cubicBezTo>
                    <a:pt x="26" y="27"/>
                    <a:pt x="26" y="27"/>
                    <a:pt x="26" y="27"/>
                  </a:cubicBezTo>
                  <a:cubicBezTo>
                    <a:pt x="26" y="32"/>
                    <a:pt x="26" y="32"/>
                    <a:pt x="26" y="32"/>
                  </a:cubicBezTo>
                  <a:cubicBezTo>
                    <a:pt x="21" y="32"/>
                    <a:pt x="21" y="32"/>
                    <a:pt x="21" y="32"/>
                  </a:cubicBezTo>
                  <a:lnTo>
                    <a:pt x="21" y="27"/>
                  </a:lnTo>
                  <a:close/>
                  <a:moveTo>
                    <a:pt x="28" y="27"/>
                  </a:moveTo>
                  <a:cubicBezTo>
                    <a:pt x="34" y="27"/>
                    <a:pt x="34" y="27"/>
                    <a:pt x="34" y="27"/>
                  </a:cubicBezTo>
                  <a:cubicBezTo>
                    <a:pt x="33" y="32"/>
                    <a:pt x="33" y="32"/>
                    <a:pt x="33" y="32"/>
                  </a:cubicBezTo>
                  <a:cubicBezTo>
                    <a:pt x="28" y="32"/>
                    <a:pt x="28" y="32"/>
                    <a:pt x="28" y="32"/>
                  </a:cubicBezTo>
                  <a:lnTo>
                    <a:pt x="28" y="27"/>
                  </a:lnTo>
                  <a:close/>
                  <a:moveTo>
                    <a:pt x="36" y="27"/>
                  </a:moveTo>
                  <a:cubicBezTo>
                    <a:pt x="41" y="27"/>
                    <a:pt x="41" y="27"/>
                    <a:pt x="41" y="27"/>
                  </a:cubicBezTo>
                  <a:cubicBezTo>
                    <a:pt x="40" y="32"/>
                    <a:pt x="40" y="32"/>
                    <a:pt x="40" y="32"/>
                  </a:cubicBezTo>
                  <a:cubicBezTo>
                    <a:pt x="35" y="32"/>
                    <a:pt x="35" y="32"/>
                    <a:pt x="35" y="32"/>
                  </a:cubicBezTo>
                  <a:lnTo>
                    <a:pt x="36" y="27"/>
                  </a:lnTo>
                  <a:close/>
                  <a:moveTo>
                    <a:pt x="36" y="25"/>
                  </a:moveTo>
                  <a:cubicBezTo>
                    <a:pt x="37" y="20"/>
                    <a:pt x="37" y="20"/>
                    <a:pt x="37" y="20"/>
                  </a:cubicBezTo>
                  <a:cubicBezTo>
                    <a:pt x="43" y="20"/>
                    <a:pt x="43" y="20"/>
                    <a:pt x="43" y="20"/>
                  </a:cubicBezTo>
                  <a:cubicBezTo>
                    <a:pt x="42" y="25"/>
                    <a:pt x="42" y="25"/>
                    <a:pt x="42" y="25"/>
                  </a:cubicBezTo>
                  <a:lnTo>
                    <a:pt x="36" y="25"/>
                  </a:lnTo>
                  <a:close/>
                  <a:moveTo>
                    <a:pt x="4" y="13"/>
                  </a:moveTo>
                  <a:cubicBezTo>
                    <a:pt x="4" y="13"/>
                    <a:pt x="4" y="13"/>
                    <a:pt x="4" y="13"/>
                  </a:cubicBezTo>
                  <a:cubicBezTo>
                    <a:pt x="9" y="13"/>
                    <a:pt x="9" y="13"/>
                    <a:pt x="9" y="13"/>
                  </a:cubicBezTo>
                  <a:cubicBezTo>
                    <a:pt x="10" y="18"/>
                    <a:pt x="10" y="18"/>
                    <a:pt x="10" y="18"/>
                  </a:cubicBezTo>
                  <a:cubicBezTo>
                    <a:pt x="4" y="18"/>
                    <a:pt x="4" y="18"/>
                    <a:pt x="4" y="18"/>
                  </a:cubicBezTo>
                  <a:cubicBezTo>
                    <a:pt x="3" y="14"/>
                    <a:pt x="3" y="14"/>
                    <a:pt x="3" y="14"/>
                  </a:cubicBezTo>
                  <a:cubicBezTo>
                    <a:pt x="3" y="14"/>
                    <a:pt x="3" y="14"/>
                    <a:pt x="3" y="14"/>
                  </a:cubicBezTo>
                  <a:cubicBezTo>
                    <a:pt x="3" y="13"/>
                    <a:pt x="3" y="13"/>
                    <a:pt x="4" y="13"/>
                  </a:cubicBezTo>
                  <a:close/>
                  <a:moveTo>
                    <a:pt x="42" y="32"/>
                  </a:moveTo>
                  <a:cubicBezTo>
                    <a:pt x="42" y="32"/>
                    <a:pt x="42" y="32"/>
                    <a:pt x="42" y="32"/>
                  </a:cubicBezTo>
                  <a:cubicBezTo>
                    <a:pt x="43" y="27"/>
                    <a:pt x="43" y="27"/>
                    <a:pt x="43" y="27"/>
                  </a:cubicBezTo>
                  <a:cubicBezTo>
                    <a:pt x="46" y="27"/>
                    <a:pt x="46" y="27"/>
                    <a:pt x="46" y="27"/>
                  </a:cubicBezTo>
                  <a:cubicBezTo>
                    <a:pt x="45" y="30"/>
                    <a:pt x="45" y="30"/>
                    <a:pt x="45" y="30"/>
                  </a:cubicBezTo>
                  <a:cubicBezTo>
                    <a:pt x="45" y="31"/>
                    <a:pt x="43" y="32"/>
                    <a:pt x="42" y="32"/>
                  </a:cubicBezTo>
                  <a:close/>
                  <a:moveTo>
                    <a:pt x="13" y="44"/>
                  </a:moveTo>
                  <a:cubicBezTo>
                    <a:pt x="11" y="44"/>
                    <a:pt x="10" y="46"/>
                    <a:pt x="10" y="48"/>
                  </a:cubicBezTo>
                  <a:cubicBezTo>
                    <a:pt x="10" y="50"/>
                    <a:pt x="11" y="51"/>
                    <a:pt x="13" y="51"/>
                  </a:cubicBezTo>
                  <a:cubicBezTo>
                    <a:pt x="15" y="51"/>
                    <a:pt x="17" y="50"/>
                    <a:pt x="17" y="48"/>
                  </a:cubicBezTo>
                  <a:cubicBezTo>
                    <a:pt x="17" y="46"/>
                    <a:pt x="15" y="44"/>
                    <a:pt x="13" y="44"/>
                  </a:cubicBezTo>
                  <a:close/>
                  <a:moveTo>
                    <a:pt x="13" y="49"/>
                  </a:moveTo>
                  <a:cubicBezTo>
                    <a:pt x="13" y="49"/>
                    <a:pt x="12" y="48"/>
                    <a:pt x="12" y="48"/>
                  </a:cubicBezTo>
                  <a:cubicBezTo>
                    <a:pt x="12" y="47"/>
                    <a:pt x="13" y="46"/>
                    <a:pt x="13" y="46"/>
                  </a:cubicBezTo>
                  <a:cubicBezTo>
                    <a:pt x="14" y="46"/>
                    <a:pt x="15" y="47"/>
                    <a:pt x="15" y="48"/>
                  </a:cubicBezTo>
                  <a:cubicBezTo>
                    <a:pt x="15" y="48"/>
                    <a:pt x="14" y="49"/>
                    <a:pt x="13" y="49"/>
                  </a:cubicBezTo>
                  <a:close/>
                  <a:moveTo>
                    <a:pt x="40" y="44"/>
                  </a:moveTo>
                  <a:cubicBezTo>
                    <a:pt x="38" y="44"/>
                    <a:pt x="37" y="46"/>
                    <a:pt x="37" y="48"/>
                  </a:cubicBezTo>
                  <a:cubicBezTo>
                    <a:pt x="37" y="50"/>
                    <a:pt x="38" y="51"/>
                    <a:pt x="40" y="51"/>
                  </a:cubicBezTo>
                  <a:cubicBezTo>
                    <a:pt x="42" y="51"/>
                    <a:pt x="44" y="50"/>
                    <a:pt x="44" y="48"/>
                  </a:cubicBezTo>
                  <a:cubicBezTo>
                    <a:pt x="44" y="46"/>
                    <a:pt x="42" y="44"/>
                    <a:pt x="40" y="44"/>
                  </a:cubicBezTo>
                  <a:close/>
                  <a:moveTo>
                    <a:pt x="40" y="49"/>
                  </a:moveTo>
                  <a:cubicBezTo>
                    <a:pt x="39" y="49"/>
                    <a:pt x="39" y="48"/>
                    <a:pt x="39" y="48"/>
                  </a:cubicBezTo>
                  <a:cubicBezTo>
                    <a:pt x="39" y="47"/>
                    <a:pt x="39" y="46"/>
                    <a:pt x="40" y="46"/>
                  </a:cubicBezTo>
                  <a:cubicBezTo>
                    <a:pt x="41" y="46"/>
                    <a:pt x="42" y="47"/>
                    <a:pt x="42" y="48"/>
                  </a:cubicBezTo>
                  <a:cubicBezTo>
                    <a:pt x="42" y="48"/>
                    <a:pt x="41" y="49"/>
                    <a:pt x="40" y="49"/>
                  </a:cubicBezTo>
                  <a:close/>
                </a:path>
              </a:pathLst>
            </a:custGeom>
            <a:solidFill>
              <a:srgbClr val="71BFEB">
                <a:alpha val="33000"/>
              </a:srgbClr>
            </a:solidFill>
            <a:ln>
              <a:noFill/>
            </a:ln>
          </p:spPr>
          <p:txBody>
            <a:bodyPr vert="horz" wrap="square" lIns="68580" tIns="34291" rIns="68580" bIns="34291"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350" b="0" i="0" u="none" strike="noStrike" kern="0" cap="none" spc="0" normalizeH="0" baseline="0" noProof="0" dirty="0">
                <a:ln>
                  <a:noFill/>
                </a:ln>
                <a:solidFill>
                  <a:prstClr val="black"/>
                </a:solidFill>
                <a:effectLst/>
                <a:uLnTx/>
                <a:uFillTx/>
                <a:latin typeface="印品黑体" panose="00000500000000000000" pitchFamily="2" charset="-122"/>
              </a:endParaRPr>
            </a:p>
          </p:txBody>
        </p:sp>
        <p:sp>
          <p:nvSpPr>
            <p:cNvPr id="145" name="Freeform 28"/>
            <p:cNvSpPr>
              <a:spLocks noEditPoints="1"/>
            </p:cNvSpPr>
            <p:nvPr/>
          </p:nvSpPr>
          <p:spPr bwMode="auto">
            <a:xfrm>
              <a:off x="7611" y="8413"/>
              <a:ext cx="472" cy="383"/>
            </a:xfrm>
            <a:custGeom>
              <a:avLst/>
              <a:gdLst>
                <a:gd name="T0" fmla="*/ 26 w 74"/>
                <a:gd name="T1" fmla="*/ 0 h 60"/>
                <a:gd name="T2" fmla="*/ 19 w 74"/>
                <a:gd name="T3" fmla="*/ 53 h 60"/>
                <a:gd name="T4" fmla="*/ 49 w 74"/>
                <a:gd name="T5" fmla="*/ 60 h 60"/>
                <a:gd name="T6" fmla="*/ 56 w 74"/>
                <a:gd name="T7" fmla="*/ 7 h 60"/>
                <a:gd name="T8" fmla="*/ 53 w 74"/>
                <a:gd name="T9" fmla="*/ 7 h 60"/>
                <a:gd name="T10" fmla="*/ 49 w 74"/>
                <a:gd name="T11" fmla="*/ 57 h 60"/>
                <a:gd name="T12" fmla="*/ 22 w 74"/>
                <a:gd name="T13" fmla="*/ 53 h 60"/>
                <a:gd name="T14" fmla="*/ 26 w 74"/>
                <a:gd name="T15" fmla="*/ 3 h 60"/>
                <a:gd name="T16" fmla="*/ 53 w 74"/>
                <a:gd name="T17" fmla="*/ 7 h 60"/>
                <a:gd name="T18" fmla="*/ 25 w 74"/>
                <a:gd name="T19" fmla="*/ 6 h 60"/>
                <a:gd name="T20" fmla="*/ 24 w 74"/>
                <a:gd name="T21" fmla="*/ 50 h 60"/>
                <a:gd name="T22" fmla="*/ 50 w 74"/>
                <a:gd name="T23" fmla="*/ 51 h 60"/>
                <a:gd name="T24" fmla="*/ 51 w 74"/>
                <a:gd name="T25" fmla="*/ 7 h 60"/>
                <a:gd name="T26" fmla="*/ 49 w 74"/>
                <a:gd name="T27" fmla="*/ 49 h 60"/>
                <a:gd name="T28" fmla="*/ 26 w 74"/>
                <a:gd name="T29" fmla="*/ 8 h 60"/>
                <a:gd name="T30" fmla="*/ 49 w 74"/>
                <a:gd name="T31" fmla="*/ 49 h 60"/>
                <a:gd name="T32" fmla="*/ 37 w 74"/>
                <a:gd name="T33" fmla="*/ 56 h 60"/>
                <a:gd name="T34" fmla="*/ 37 w 74"/>
                <a:gd name="T35" fmla="*/ 52 h 60"/>
                <a:gd name="T36" fmla="*/ 74 w 74"/>
                <a:gd name="T37" fmla="*/ 23 h 60"/>
                <a:gd name="T38" fmla="*/ 67 w 74"/>
                <a:gd name="T39" fmla="*/ 41 h 60"/>
                <a:gd name="T40" fmla="*/ 66 w 74"/>
                <a:gd name="T41" fmla="*/ 39 h 60"/>
                <a:gd name="T42" fmla="*/ 66 w 74"/>
                <a:gd name="T43" fmla="*/ 7 h 60"/>
                <a:gd name="T44" fmla="*/ 68 w 74"/>
                <a:gd name="T45" fmla="*/ 6 h 60"/>
                <a:gd name="T46" fmla="*/ 69 w 74"/>
                <a:gd name="T47" fmla="*/ 23 h 60"/>
                <a:gd name="T48" fmla="*/ 64 w 74"/>
                <a:gd name="T49" fmla="*/ 37 h 60"/>
                <a:gd name="T50" fmla="*/ 63 w 74"/>
                <a:gd name="T51" fmla="*/ 35 h 60"/>
                <a:gd name="T52" fmla="*/ 63 w 74"/>
                <a:gd name="T53" fmla="*/ 11 h 60"/>
                <a:gd name="T54" fmla="*/ 65 w 74"/>
                <a:gd name="T55" fmla="*/ 10 h 60"/>
                <a:gd name="T56" fmla="*/ 64 w 74"/>
                <a:gd name="T57" fmla="*/ 23 h 60"/>
                <a:gd name="T58" fmla="*/ 60 w 74"/>
                <a:gd name="T59" fmla="*/ 33 h 60"/>
                <a:gd name="T60" fmla="*/ 60 w 74"/>
                <a:gd name="T61" fmla="*/ 31 h 60"/>
                <a:gd name="T62" fmla="*/ 60 w 74"/>
                <a:gd name="T63" fmla="*/ 15 h 60"/>
                <a:gd name="T64" fmla="*/ 61 w 74"/>
                <a:gd name="T65" fmla="*/ 14 h 60"/>
                <a:gd name="T66" fmla="*/ 8 w 74"/>
                <a:gd name="T67" fmla="*/ 39 h 60"/>
                <a:gd name="T68" fmla="*/ 7 w 74"/>
                <a:gd name="T69" fmla="*/ 41 h 60"/>
                <a:gd name="T70" fmla="*/ 0 w 74"/>
                <a:gd name="T71" fmla="*/ 23 h 60"/>
                <a:gd name="T72" fmla="*/ 8 w 74"/>
                <a:gd name="T73" fmla="*/ 6 h 60"/>
                <a:gd name="T74" fmla="*/ 2 w 74"/>
                <a:gd name="T75" fmla="*/ 23 h 60"/>
                <a:gd name="T76" fmla="*/ 12 w 74"/>
                <a:gd name="T77" fmla="*/ 35 h 60"/>
                <a:gd name="T78" fmla="*/ 11 w 74"/>
                <a:gd name="T79" fmla="*/ 37 h 60"/>
                <a:gd name="T80" fmla="*/ 6 w 74"/>
                <a:gd name="T81" fmla="*/ 23 h 60"/>
                <a:gd name="T82" fmla="*/ 11 w 74"/>
                <a:gd name="T83" fmla="*/ 10 h 60"/>
                <a:gd name="T84" fmla="*/ 8 w 74"/>
                <a:gd name="T85" fmla="*/ 23 h 60"/>
                <a:gd name="T86" fmla="*/ 15 w 74"/>
                <a:gd name="T87" fmla="*/ 15 h 60"/>
                <a:gd name="T88" fmla="*/ 15 w 74"/>
                <a:gd name="T89" fmla="*/ 31 h 60"/>
                <a:gd name="T90" fmla="*/ 14 w 74"/>
                <a:gd name="T91" fmla="*/ 33 h 60"/>
                <a:gd name="T92" fmla="*/ 11 w 74"/>
                <a:gd name="T93" fmla="*/ 23 h 60"/>
                <a:gd name="T94" fmla="*/ 15 w 74"/>
                <a:gd name="T95" fmla="*/ 1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4" h="60">
                  <a:moveTo>
                    <a:pt x="49" y="0"/>
                  </a:moveTo>
                  <a:cubicBezTo>
                    <a:pt x="26" y="0"/>
                    <a:pt x="26" y="0"/>
                    <a:pt x="26" y="0"/>
                  </a:cubicBezTo>
                  <a:cubicBezTo>
                    <a:pt x="22" y="0"/>
                    <a:pt x="19" y="3"/>
                    <a:pt x="19" y="7"/>
                  </a:cubicBezTo>
                  <a:cubicBezTo>
                    <a:pt x="19" y="53"/>
                    <a:pt x="19" y="53"/>
                    <a:pt x="19" y="53"/>
                  </a:cubicBezTo>
                  <a:cubicBezTo>
                    <a:pt x="19" y="56"/>
                    <a:pt x="22" y="60"/>
                    <a:pt x="26" y="60"/>
                  </a:cubicBezTo>
                  <a:cubicBezTo>
                    <a:pt x="49" y="60"/>
                    <a:pt x="49" y="60"/>
                    <a:pt x="49" y="60"/>
                  </a:cubicBezTo>
                  <a:cubicBezTo>
                    <a:pt x="53" y="60"/>
                    <a:pt x="56" y="56"/>
                    <a:pt x="56" y="53"/>
                  </a:cubicBezTo>
                  <a:cubicBezTo>
                    <a:pt x="56" y="7"/>
                    <a:pt x="56" y="7"/>
                    <a:pt x="56" y="7"/>
                  </a:cubicBezTo>
                  <a:cubicBezTo>
                    <a:pt x="56" y="3"/>
                    <a:pt x="53" y="0"/>
                    <a:pt x="49" y="0"/>
                  </a:cubicBezTo>
                  <a:close/>
                  <a:moveTo>
                    <a:pt x="53" y="7"/>
                  </a:moveTo>
                  <a:cubicBezTo>
                    <a:pt x="53" y="53"/>
                    <a:pt x="53" y="53"/>
                    <a:pt x="53" y="53"/>
                  </a:cubicBezTo>
                  <a:cubicBezTo>
                    <a:pt x="53" y="55"/>
                    <a:pt x="51" y="57"/>
                    <a:pt x="49" y="57"/>
                  </a:cubicBezTo>
                  <a:cubicBezTo>
                    <a:pt x="26" y="57"/>
                    <a:pt x="26" y="57"/>
                    <a:pt x="26" y="57"/>
                  </a:cubicBezTo>
                  <a:cubicBezTo>
                    <a:pt x="24" y="57"/>
                    <a:pt x="22" y="55"/>
                    <a:pt x="22" y="53"/>
                  </a:cubicBezTo>
                  <a:cubicBezTo>
                    <a:pt x="22" y="7"/>
                    <a:pt x="22" y="7"/>
                    <a:pt x="22" y="7"/>
                  </a:cubicBezTo>
                  <a:cubicBezTo>
                    <a:pt x="22" y="5"/>
                    <a:pt x="24" y="3"/>
                    <a:pt x="26" y="3"/>
                  </a:cubicBezTo>
                  <a:cubicBezTo>
                    <a:pt x="49" y="3"/>
                    <a:pt x="49" y="3"/>
                    <a:pt x="49" y="3"/>
                  </a:cubicBezTo>
                  <a:cubicBezTo>
                    <a:pt x="51" y="3"/>
                    <a:pt x="53" y="5"/>
                    <a:pt x="53" y="7"/>
                  </a:cubicBezTo>
                  <a:close/>
                  <a:moveTo>
                    <a:pt x="50" y="6"/>
                  </a:moveTo>
                  <a:cubicBezTo>
                    <a:pt x="25" y="6"/>
                    <a:pt x="25" y="6"/>
                    <a:pt x="25" y="6"/>
                  </a:cubicBezTo>
                  <a:cubicBezTo>
                    <a:pt x="24" y="6"/>
                    <a:pt x="24" y="6"/>
                    <a:pt x="24" y="7"/>
                  </a:cubicBezTo>
                  <a:cubicBezTo>
                    <a:pt x="24" y="50"/>
                    <a:pt x="24" y="50"/>
                    <a:pt x="24" y="50"/>
                  </a:cubicBezTo>
                  <a:cubicBezTo>
                    <a:pt x="24" y="51"/>
                    <a:pt x="24" y="51"/>
                    <a:pt x="25" y="51"/>
                  </a:cubicBezTo>
                  <a:cubicBezTo>
                    <a:pt x="50" y="51"/>
                    <a:pt x="50" y="51"/>
                    <a:pt x="50" y="51"/>
                  </a:cubicBezTo>
                  <a:cubicBezTo>
                    <a:pt x="50" y="51"/>
                    <a:pt x="51" y="51"/>
                    <a:pt x="51" y="50"/>
                  </a:cubicBezTo>
                  <a:cubicBezTo>
                    <a:pt x="51" y="7"/>
                    <a:pt x="51" y="7"/>
                    <a:pt x="51" y="7"/>
                  </a:cubicBezTo>
                  <a:cubicBezTo>
                    <a:pt x="51" y="6"/>
                    <a:pt x="50" y="6"/>
                    <a:pt x="50" y="6"/>
                  </a:cubicBezTo>
                  <a:close/>
                  <a:moveTo>
                    <a:pt x="49" y="49"/>
                  </a:moveTo>
                  <a:cubicBezTo>
                    <a:pt x="26" y="49"/>
                    <a:pt x="26" y="49"/>
                    <a:pt x="26" y="49"/>
                  </a:cubicBezTo>
                  <a:cubicBezTo>
                    <a:pt x="26" y="8"/>
                    <a:pt x="26" y="8"/>
                    <a:pt x="26" y="8"/>
                  </a:cubicBezTo>
                  <a:cubicBezTo>
                    <a:pt x="49" y="8"/>
                    <a:pt x="49" y="8"/>
                    <a:pt x="49" y="8"/>
                  </a:cubicBezTo>
                  <a:lnTo>
                    <a:pt x="49" y="49"/>
                  </a:lnTo>
                  <a:close/>
                  <a:moveTo>
                    <a:pt x="39" y="54"/>
                  </a:moveTo>
                  <a:cubicBezTo>
                    <a:pt x="39" y="55"/>
                    <a:pt x="38" y="56"/>
                    <a:pt x="37" y="56"/>
                  </a:cubicBezTo>
                  <a:cubicBezTo>
                    <a:pt x="36" y="56"/>
                    <a:pt x="35" y="55"/>
                    <a:pt x="35" y="54"/>
                  </a:cubicBezTo>
                  <a:cubicBezTo>
                    <a:pt x="35" y="53"/>
                    <a:pt x="36" y="52"/>
                    <a:pt x="37" y="52"/>
                  </a:cubicBezTo>
                  <a:cubicBezTo>
                    <a:pt x="38" y="52"/>
                    <a:pt x="39" y="53"/>
                    <a:pt x="39" y="54"/>
                  </a:cubicBezTo>
                  <a:close/>
                  <a:moveTo>
                    <a:pt x="74" y="23"/>
                  </a:moveTo>
                  <a:cubicBezTo>
                    <a:pt x="74" y="30"/>
                    <a:pt x="72" y="36"/>
                    <a:pt x="68" y="41"/>
                  </a:cubicBezTo>
                  <a:cubicBezTo>
                    <a:pt x="68" y="41"/>
                    <a:pt x="67" y="41"/>
                    <a:pt x="67" y="41"/>
                  </a:cubicBezTo>
                  <a:cubicBezTo>
                    <a:pt x="67" y="41"/>
                    <a:pt x="67" y="41"/>
                    <a:pt x="67" y="41"/>
                  </a:cubicBezTo>
                  <a:cubicBezTo>
                    <a:pt x="66" y="40"/>
                    <a:pt x="66" y="40"/>
                    <a:pt x="66" y="39"/>
                  </a:cubicBezTo>
                  <a:cubicBezTo>
                    <a:pt x="70" y="35"/>
                    <a:pt x="72" y="29"/>
                    <a:pt x="72" y="23"/>
                  </a:cubicBezTo>
                  <a:cubicBezTo>
                    <a:pt x="72" y="17"/>
                    <a:pt x="70" y="12"/>
                    <a:pt x="66" y="7"/>
                  </a:cubicBezTo>
                  <a:cubicBezTo>
                    <a:pt x="66" y="7"/>
                    <a:pt x="66" y="6"/>
                    <a:pt x="67" y="6"/>
                  </a:cubicBezTo>
                  <a:cubicBezTo>
                    <a:pt x="67" y="5"/>
                    <a:pt x="68" y="6"/>
                    <a:pt x="68" y="6"/>
                  </a:cubicBezTo>
                  <a:cubicBezTo>
                    <a:pt x="72" y="11"/>
                    <a:pt x="74" y="17"/>
                    <a:pt x="74" y="23"/>
                  </a:cubicBezTo>
                  <a:close/>
                  <a:moveTo>
                    <a:pt x="69" y="23"/>
                  </a:moveTo>
                  <a:cubicBezTo>
                    <a:pt x="69" y="28"/>
                    <a:pt x="67" y="33"/>
                    <a:pt x="65" y="36"/>
                  </a:cubicBezTo>
                  <a:cubicBezTo>
                    <a:pt x="64" y="37"/>
                    <a:pt x="64" y="37"/>
                    <a:pt x="64" y="37"/>
                  </a:cubicBezTo>
                  <a:cubicBezTo>
                    <a:pt x="64" y="37"/>
                    <a:pt x="63" y="37"/>
                    <a:pt x="63" y="37"/>
                  </a:cubicBezTo>
                  <a:cubicBezTo>
                    <a:pt x="63" y="36"/>
                    <a:pt x="63" y="36"/>
                    <a:pt x="63" y="35"/>
                  </a:cubicBezTo>
                  <a:cubicBezTo>
                    <a:pt x="66" y="32"/>
                    <a:pt x="67" y="28"/>
                    <a:pt x="67" y="23"/>
                  </a:cubicBezTo>
                  <a:cubicBezTo>
                    <a:pt x="67" y="19"/>
                    <a:pt x="66" y="15"/>
                    <a:pt x="63" y="11"/>
                  </a:cubicBezTo>
                  <a:cubicBezTo>
                    <a:pt x="63" y="11"/>
                    <a:pt x="63" y="10"/>
                    <a:pt x="63" y="10"/>
                  </a:cubicBezTo>
                  <a:cubicBezTo>
                    <a:pt x="64" y="10"/>
                    <a:pt x="64" y="10"/>
                    <a:pt x="65" y="10"/>
                  </a:cubicBezTo>
                  <a:cubicBezTo>
                    <a:pt x="67" y="14"/>
                    <a:pt x="69" y="19"/>
                    <a:pt x="69" y="23"/>
                  </a:cubicBezTo>
                  <a:close/>
                  <a:moveTo>
                    <a:pt x="64" y="23"/>
                  </a:moveTo>
                  <a:cubicBezTo>
                    <a:pt x="64" y="26"/>
                    <a:pt x="63" y="29"/>
                    <a:pt x="61" y="32"/>
                  </a:cubicBezTo>
                  <a:cubicBezTo>
                    <a:pt x="61" y="32"/>
                    <a:pt x="61" y="33"/>
                    <a:pt x="60" y="33"/>
                  </a:cubicBezTo>
                  <a:cubicBezTo>
                    <a:pt x="60" y="33"/>
                    <a:pt x="60" y="33"/>
                    <a:pt x="60" y="33"/>
                  </a:cubicBezTo>
                  <a:cubicBezTo>
                    <a:pt x="59" y="32"/>
                    <a:pt x="59" y="32"/>
                    <a:pt x="60" y="31"/>
                  </a:cubicBezTo>
                  <a:cubicBezTo>
                    <a:pt x="61" y="29"/>
                    <a:pt x="62" y="26"/>
                    <a:pt x="62" y="23"/>
                  </a:cubicBezTo>
                  <a:cubicBezTo>
                    <a:pt x="62" y="21"/>
                    <a:pt x="61" y="18"/>
                    <a:pt x="60" y="15"/>
                  </a:cubicBezTo>
                  <a:cubicBezTo>
                    <a:pt x="59" y="15"/>
                    <a:pt x="59" y="14"/>
                    <a:pt x="60" y="14"/>
                  </a:cubicBezTo>
                  <a:cubicBezTo>
                    <a:pt x="60" y="14"/>
                    <a:pt x="61" y="14"/>
                    <a:pt x="61" y="14"/>
                  </a:cubicBezTo>
                  <a:cubicBezTo>
                    <a:pt x="63" y="17"/>
                    <a:pt x="64" y="20"/>
                    <a:pt x="64" y="23"/>
                  </a:cubicBezTo>
                  <a:close/>
                  <a:moveTo>
                    <a:pt x="8" y="39"/>
                  </a:moveTo>
                  <a:cubicBezTo>
                    <a:pt x="9" y="40"/>
                    <a:pt x="8" y="40"/>
                    <a:pt x="8" y="41"/>
                  </a:cubicBezTo>
                  <a:cubicBezTo>
                    <a:pt x="8" y="41"/>
                    <a:pt x="8" y="41"/>
                    <a:pt x="7" y="41"/>
                  </a:cubicBezTo>
                  <a:cubicBezTo>
                    <a:pt x="7" y="41"/>
                    <a:pt x="7" y="41"/>
                    <a:pt x="7" y="41"/>
                  </a:cubicBezTo>
                  <a:cubicBezTo>
                    <a:pt x="3" y="36"/>
                    <a:pt x="0" y="30"/>
                    <a:pt x="0" y="23"/>
                  </a:cubicBezTo>
                  <a:cubicBezTo>
                    <a:pt x="0" y="17"/>
                    <a:pt x="3" y="11"/>
                    <a:pt x="7" y="6"/>
                  </a:cubicBezTo>
                  <a:cubicBezTo>
                    <a:pt x="7" y="6"/>
                    <a:pt x="8" y="5"/>
                    <a:pt x="8" y="6"/>
                  </a:cubicBezTo>
                  <a:cubicBezTo>
                    <a:pt x="8" y="6"/>
                    <a:pt x="9" y="7"/>
                    <a:pt x="8" y="7"/>
                  </a:cubicBezTo>
                  <a:cubicBezTo>
                    <a:pt x="5" y="12"/>
                    <a:pt x="2" y="17"/>
                    <a:pt x="2" y="23"/>
                  </a:cubicBezTo>
                  <a:cubicBezTo>
                    <a:pt x="2" y="29"/>
                    <a:pt x="5" y="35"/>
                    <a:pt x="8" y="39"/>
                  </a:cubicBezTo>
                  <a:close/>
                  <a:moveTo>
                    <a:pt x="12" y="35"/>
                  </a:moveTo>
                  <a:cubicBezTo>
                    <a:pt x="12" y="36"/>
                    <a:pt x="12" y="36"/>
                    <a:pt x="11" y="37"/>
                  </a:cubicBezTo>
                  <a:cubicBezTo>
                    <a:pt x="11" y="37"/>
                    <a:pt x="11" y="37"/>
                    <a:pt x="11" y="37"/>
                  </a:cubicBezTo>
                  <a:cubicBezTo>
                    <a:pt x="10" y="37"/>
                    <a:pt x="10" y="37"/>
                    <a:pt x="10" y="36"/>
                  </a:cubicBezTo>
                  <a:cubicBezTo>
                    <a:pt x="7" y="33"/>
                    <a:pt x="6" y="28"/>
                    <a:pt x="6" y="23"/>
                  </a:cubicBezTo>
                  <a:cubicBezTo>
                    <a:pt x="6" y="19"/>
                    <a:pt x="7" y="14"/>
                    <a:pt x="10" y="10"/>
                  </a:cubicBezTo>
                  <a:cubicBezTo>
                    <a:pt x="10" y="10"/>
                    <a:pt x="11" y="10"/>
                    <a:pt x="11" y="10"/>
                  </a:cubicBezTo>
                  <a:cubicBezTo>
                    <a:pt x="12" y="10"/>
                    <a:pt x="12" y="11"/>
                    <a:pt x="12" y="11"/>
                  </a:cubicBezTo>
                  <a:cubicBezTo>
                    <a:pt x="9" y="15"/>
                    <a:pt x="8" y="19"/>
                    <a:pt x="8" y="23"/>
                  </a:cubicBezTo>
                  <a:cubicBezTo>
                    <a:pt x="8" y="28"/>
                    <a:pt x="9" y="32"/>
                    <a:pt x="12" y="35"/>
                  </a:cubicBezTo>
                  <a:close/>
                  <a:moveTo>
                    <a:pt x="15" y="15"/>
                  </a:moveTo>
                  <a:cubicBezTo>
                    <a:pt x="14" y="18"/>
                    <a:pt x="13" y="21"/>
                    <a:pt x="13" y="23"/>
                  </a:cubicBezTo>
                  <a:cubicBezTo>
                    <a:pt x="13" y="26"/>
                    <a:pt x="14" y="29"/>
                    <a:pt x="15" y="31"/>
                  </a:cubicBezTo>
                  <a:cubicBezTo>
                    <a:pt x="15" y="32"/>
                    <a:pt x="15" y="32"/>
                    <a:pt x="15" y="33"/>
                  </a:cubicBezTo>
                  <a:cubicBezTo>
                    <a:pt x="15" y="33"/>
                    <a:pt x="14" y="33"/>
                    <a:pt x="14" y="33"/>
                  </a:cubicBezTo>
                  <a:cubicBezTo>
                    <a:pt x="14" y="33"/>
                    <a:pt x="14" y="32"/>
                    <a:pt x="13" y="32"/>
                  </a:cubicBezTo>
                  <a:cubicBezTo>
                    <a:pt x="12" y="29"/>
                    <a:pt x="11" y="26"/>
                    <a:pt x="11" y="23"/>
                  </a:cubicBezTo>
                  <a:cubicBezTo>
                    <a:pt x="11" y="20"/>
                    <a:pt x="12" y="17"/>
                    <a:pt x="13" y="14"/>
                  </a:cubicBezTo>
                  <a:cubicBezTo>
                    <a:pt x="14" y="14"/>
                    <a:pt x="14" y="14"/>
                    <a:pt x="15" y="14"/>
                  </a:cubicBezTo>
                  <a:cubicBezTo>
                    <a:pt x="15" y="14"/>
                    <a:pt x="15" y="15"/>
                    <a:pt x="15" y="15"/>
                  </a:cubicBezTo>
                  <a:close/>
                </a:path>
              </a:pathLst>
            </a:custGeom>
            <a:solidFill>
              <a:schemeClr val="accent4"/>
            </a:solidFill>
            <a:ln>
              <a:noFill/>
            </a:ln>
          </p:spPr>
          <p:txBody>
            <a:bodyPr vert="horz" wrap="square" lIns="68580" tIns="34291" rIns="68580" bIns="34291"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350" b="0" i="0" u="none" strike="noStrike" kern="0" cap="none" spc="0" normalizeH="0" baseline="0" noProof="0" dirty="0">
                <a:ln>
                  <a:noFill/>
                </a:ln>
                <a:solidFill>
                  <a:prstClr val="black"/>
                </a:solidFill>
                <a:effectLst/>
                <a:uLnTx/>
                <a:uFillTx/>
                <a:latin typeface="印品黑体" panose="00000500000000000000" pitchFamily="2" charset="-122"/>
              </a:endParaRPr>
            </a:p>
          </p:txBody>
        </p:sp>
        <p:sp>
          <p:nvSpPr>
            <p:cNvPr id="146" name="Freeform 15"/>
            <p:cNvSpPr>
              <a:spLocks noEditPoints="1"/>
            </p:cNvSpPr>
            <p:nvPr/>
          </p:nvSpPr>
          <p:spPr bwMode="auto">
            <a:xfrm>
              <a:off x="14609" y="8109"/>
              <a:ext cx="506" cy="361"/>
            </a:xfrm>
            <a:custGeom>
              <a:avLst/>
              <a:gdLst>
                <a:gd name="T0" fmla="*/ 9 w 84"/>
                <a:gd name="T1" fmla="*/ 37 h 60"/>
                <a:gd name="T2" fmla="*/ 74 w 84"/>
                <a:gd name="T3" fmla="*/ 37 h 60"/>
                <a:gd name="T4" fmla="*/ 10 w 84"/>
                <a:gd name="T5" fmla="*/ 5 h 60"/>
                <a:gd name="T6" fmla="*/ 11 w 84"/>
                <a:gd name="T7" fmla="*/ 7 h 60"/>
                <a:gd name="T8" fmla="*/ 32 w 84"/>
                <a:gd name="T9" fmla="*/ 24 h 60"/>
                <a:gd name="T10" fmla="*/ 33 w 84"/>
                <a:gd name="T11" fmla="*/ 25 h 60"/>
                <a:gd name="T12" fmla="*/ 34 w 84"/>
                <a:gd name="T13" fmla="*/ 29 h 60"/>
                <a:gd name="T14" fmla="*/ 37 w 84"/>
                <a:gd name="T15" fmla="*/ 29 h 60"/>
                <a:gd name="T16" fmla="*/ 37 w 84"/>
                <a:gd name="T17" fmla="*/ 31 h 60"/>
                <a:gd name="T18" fmla="*/ 41 w 84"/>
                <a:gd name="T19" fmla="*/ 32 h 60"/>
                <a:gd name="T20" fmla="*/ 43 w 84"/>
                <a:gd name="T21" fmla="*/ 32 h 60"/>
                <a:gd name="T22" fmla="*/ 47 w 84"/>
                <a:gd name="T23" fmla="*/ 30 h 60"/>
                <a:gd name="T24" fmla="*/ 48 w 84"/>
                <a:gd name="T25" fmla="*/ 29 h 60"/>
                <a:gd name="T26" fmla="*/ 51 w 84"/>
                <a:gd name="T27" fmla="*/ 27 h 60"/>
                <a:gd name="T28" fmla="*/ 50 w 84"/>
                <a:gd name="T29" fmla="*/ 25 h 60"/>
                <a:gd name="T30" fmla="*/ 52 w 84"/>
                <a:gd name="T31" fmla="*/ 23 h 60"/>
                <a:gd name="T32" fmla="*/ 51 w 84"/>
                <a:gd name="T33" fmla="*/ 20 h 60"/>
                <a:gd name="T34" fmla="*/ 50 w 84"/>
                <a:gd name="T35" fmla="*/ 18 h 60"/>
                <a:gd name="T36" fmla="*/ 49 w 84"/>
                <a:gd name="T37" fmla="*/ 15 h 60"/>
                <a:gd name="T38" fmla="*/ 47 w 84"/>
                <a:gd name="T39" fmla="*/ 15 h 60"/>
                <a:gd name="T40" fmla="*/ 46 w 84"/>
                <a:gd name="T41" fmla="*/ 13 h 60"/>
                <a:gd name="T42" fmla="*/ 42 w 84"/>
                <a:gd name="T43" fmla="*/ 13 h 60"/>
                <a:gd name="T44" fmla="*/ 40 w 84"/>
                <a:gd name="T45" fmla="*/ 12 h 60"/>
                <a:gd name="T46" fmla="*/ 37 w 84"/>
                <a:gd name="T47" fmla="*/ 14 h 60"/>
                <a:gd name="T48" fmla="*/ 35 w 84"/>
                <a:gd name="T49" fmla="*/ 14 h 60"/>
                <a:gd name="T50" fmla="*/ 33 w 84"/>
                <a:gd name="T51" fmla="*/ 18 h 60"/>
                <a:gd name="T52" fmla="*/ 33 w 84"/>
                <a:gd name="T53" fmla="*/ 20 h 60"/>
                <a:gd name="T54" fmla="*/ 31 w 84"/>
                <a:gd name="T55" fmla="*/ 22 h 60"/>
                <a:gd name="T56" fmla="*/ 33 w 84"/>
                <a:gd name="T57" fmla="*/ 22 h 60"/>
                <a:gd name="T58" fmla="*/ 35 w 84"/>
                <a:gd name="T59" fmla="*/ 17 h 60"/>
                <a:gd name="T60" fmla="*/ 39 w 84"/>
                <a:gd name="T61" fmla="*/ 14 h 60"/>
                <a:gd name="T62" fmla="*/ 45 w 84"/>
                <a:gd name="T63" fmla="*/ 14 h 60"/>
                <a:gd name="T64" fmla="*/ 49 w 84"/>
                <a:gd name="T65" fmla="*/ 17 h 60"/>
                <a:gd name="T66" fmla="*/ 50 w 84"/>
                <a:gd name="T67" fmla="*/ 22 h 60"/>
                <a:gd name="T68" fmla="*/ 49 w 84"/>
                <a:gd name="T69" fmla="*/ 26 h 60"/>
                <a:gd name="T70" fmla="*/ 45 w 84"/>
                <a:gd name="T71" fmla="*/ 30 h 60"/>
                <a:gd name="T72" fmla="*/ 39 w 84"/>
                <a:gd name="T73" fmla="*/ 30 h 60"/>
                <a:gd name="T74" fmla="*/ 35 w 84"/>
                <a:gd name="T75" fmla="*/ 27 h 60"/>
                <a:gd name="T76" fmla="*/ 33 w 84"/>
                <a:gd name="T77" fmla="*/ 22 h 60"/>
                <a:gd name="T78" fmla="*/ 42 w 84"/>
                <a:gd name="T79" fmla="*/ 27 h 60"/>
                <a:gd name="T80" fmla="*/ 37 w 84"/>
                <a:gd name="T81" fmla="*/ 22 h 60"/>
                <a:gd name="T82" fmla="*/ 44 w 84"/>
                <a:gd name="T83" fmla="*/ 22 h 60"/>
                <a:gd name="T84" fmla="*/ 42 w 84"/>
                <a:gd name="T85" fmla="*/ 19 h 60"/>
                <a:gd name="T86" fmla="*/ 79 w 84"/>
                <a:gd name="T87" fmla="*/ 6 h 60"/>
                <a:gd name="T88" fmla="*/ 5 w 84"/>
                <a:gd name="T89" fmla="*/ 6 h 60"/>
                <a:gd name="T90" fmla="*/ 0 w 84"/>
                <a:gd name="T91" fmla="*/ 51 h 60"/>
                <a:gd name="T92" fmla="*/ 0 w 84"/>
                <a:gd name="T93" fmla="*/ 55 h 60"/>
                <a:gd name="T94" fmla="*/ 84 w 84"/>
                <a:gd name="T95" fmla="*/ 55 h 60"/>
                <a:gd name="T96" fmla="*/ 76 w 84"/>
                <a:gd name="T97" fmla="*/ 57 h 60"/>
                <a:gd name="T98" fmla="*/ 3 w 84"/>
                <a:gd name="T99" fmla="*/ 53 h 60"/>
                <a:gd name="T100" fmla="*/ 30 w 84"/>
                <a:gd name="T101" fmla="*/ 56 h 60"/>
                <a:gd name="T102" fmla="*/ 54 w 84"/>
                <a:gd name="T103" fmla="*/ 53 h 60"/>
                <a:gd name="T104" fmla="*/ 76 w 84"/>
                <a:gd name="T105" fmla="*/ 57 h 60"/>
                <a:gd name="T106" fmla="*/ 52 w 84"/>
                <a:gd name="T107" fmla="*/ 54 h 60"/>
                <a:gd name="T108" fmla="*/ 53 w 84"/>
                <a:gd name="T109" fmla="*/ 51 h 60"/>
                <a:gd name="T110" fmla="*/ 7 w 84"/>
                <a:gd name="T111" fmla="*/ 43 h 60"/>
                <a:gd name="T112" fmla="*/ 53 w 84"/>
                <a:gd name="T113" fmla="*/ 51 h 60"/>
                <a:gd name="T114" fmla="*/ 8 w 84"/>
                <a:gd name="T115" fmla="*/ 41 h 60"/>
                <a:gd name="T116" fmla="*/ 10 w 84"/>
                <a:gd name="T117" fmla="*/ 3 h 60"/>
                <a:gd name="T118" fmla="*/ 76 w 84"/>
                <a:gd name="T119"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4" h="60">
                  <a:moveTo>
                    <a:pt x="10" y="5"/>
                  </a:moveTo>
                  <a:cubicBezTo>
                    <a:pt x="10" y="5"/>
                    <a:pt x="9" y="5"/>
                    <a:pt x="9" y="6"/>
                  </a:cubicBezTo>
                  <a:cubicBezTo>
                    <a:pt x="9" y="37"/>
                    <a:pt x="9" y="37"/>
                    <a:pt x="9" y="37"/>
                  </a:cubicBezTo>
                  <a:cubicBezTo>
                    <a:pt x="9" y="37"/>
                    <a:pt x="10" y="38"/>
                    <a:pt x="10" y="38"/>
                  </a:cubicBezTo>
                  <a:cubicBezTo>
                    <a:pt x="73" y="38"/>
                    <a:pt x="73" y="38"/>
                    <a:pt x="73" y="38"/>
                  </a:cubicBezTo>
                  <a:cubicBezTo>
                    <a:pt x="74" y="38"/>
                    <a:pt x="74" y="37"/>
                    <a:pt x="74" y="37"/>
                  </a:cubicBezTo>
                  <a:cubicBezTo>
                    <a:pt x="74" y="6"/>
                    <a:pt x="74" y="6"/>
                    <a:pt x="74" y="6"/>
                  </a:cubicBezTo>
                  <a:cubicBezTo>
                    <a:pt x="74" y="5"/>
                    <a:pt x="74" y="5"/>
                    <a:pt x="73" y="5"/>
                  </a:cubicBezTo>
                  <a:lnTo>
                    <a:pt x="10" y="5"/>
                  </a:lnTo>
                  <a:close/>
                  <a:moveTo>
                    <a:pt x="72" y="36"/>
                  </a:moveTo>
                  <a:cubicBezTo>
                    <a:pt x="11" y="36"/>
                    <a:pt x="11" y="36"/>
                    <a:pt x="11" y="36"/>
                  </a:cubicBezTo>
                  <a:cubicBezTo>
                    <a:pt x="11" y="7"/>
                    <a:pt x="11" y="7"/>
                    <a:pt x="11" y="7"/>
                  </a:cubicBezTo>
                  <a:cubicBezTo>
                    <a:pt x="72" y="7"/>
                    <a:pt x="72" y="7"/>
                    <a:pt x="72" y="7"/>
                  </a:cubicBezTo>
                  <a:lnTo>
                    <a:pt x="72" y="36"/>
                  </a:lnTo>
                  <a:close/>
                  <a:moveTo>
                    <a:pt x="32" y="24"/>
                  </a:moveTo>
                  <a:cubicBezTo>
                    <a:pt x="32" y="24"/>
                    <a:pt x="33" y="24"/>
                    <a:pt x="33" y="24"/>
                  </a:cubicBezTo>
                  <a:cubicBezTo>
                    <a:pt x="33" y="24"/>
                    <a:pt x="33" y="24"/>
                    <a:pt x="34" y="25"/>
                  </a:cubicBezTo>
                  <a:cubicBezTo>
                    <a:pt x="34" y="25"/>
                    <a:pt x="34" y="25"/>
                    <a:pt x="33" y="25"/>
                  </a:cubicBezTo>
                  <a:cubicBezTo>
                    <a:pt x="33" y="25"/>
                    <a:pt x="33" y="26"/>
                    <a:pt x="33" y="26"/>
                  </a:cubicBezTo>
                  <a:cubicBezTo>
                    <a:pt x="33" y="26"/>
                    <a:pt x="33" y="26"/>
                    <a:pt x="33" y="27"/>
                  </a:cubicBezTo>
                  <a:cubicBezTo>
                    <a:pt x="33" y="28"/>
                    <a:pt x="34" y="28"/>
                    <a:pt x="34" y="29"/>
                  </a:cubicBezTo>
                  <a:cubicBezTo>
                    <a:pt x="35" y="29"/>
                    <a:pt x="35" y="29"/>
                    <a:pt x="35" y="29"/>
                  </a:cubicBezTo>
                  <a:cubicBezTo>
                    <a:pt x="35" y="29"/>
                    <a:pt x="36" y="29"/>
                    <a:pt x="36" y="29"/>
                  </a:cubicBezTo>
                  <a:cubicBezTo>
                    <a:pt x="36" y="29"/>
                    <a:pt x="36" y="28"/>
                    <a:pt x="37" y="29"/>
                  </a:cubicBezTo>
                  <a:cubicBezTo>
                    <a:pt x="37" y="29"/>
                    <a:pt x="37" y="29"/>
                    <a:pt x="37" y="30"/>
                  </a:cubicBezTo>
                  <a:cubicBezTo>
                    <a:pt x="37" y="30"/>
                    <a:pt x="37" y="30"/>
                    <a:pt x="37" y="30"/>
                  </a:cubicBezTo>
                  <a:cubicBezTo>
                    <a:pt x="37" y="31"/>
                    <a:pt x="37" y="31"/>
                    <a:pt x="37" y="31"/>
                  </a:cubicBezTo>
                  <a:cubicBezTo>
                    <a:pt x="38" y="31"/>
                    <a:pt x="39" y="32"/>
                    <a:pt x="40" y="32"/>
                  </a:cubicBezTo>
                  <a:cubicBezTo>
                    <a:pt x="40" y="32"/>
                    <a:pt x="40" y="32"/>
                    <a:pt x="40" y="32"/>
                  </a:cubicBezTo>
                  <a:cubicBezTo>
                    <a:pt x="40" y="32"/>
                    <a:pt x="41" y="32"/>
                    <a:pt x="41" y="32"/>
                  </a:cubicBezTo>
                  <a:cubicBezTo>
                    <a:pt x="41" y="32"/>
                    <a:pt x="41" y="31"/>
                    <a:pt x="41" y="31"/>
                  </a:cubicBezTo>
                  <a:cubicBezTo>
                    <a:pt x="41" y="30"/>
                    <a:pt x="42" y="30"/>
                    <a:pt x="42" y="31"/>
                  </a:cubicBezTo>
                  <a:cubicBezTo>
                    <a:pt x="42" y="31"/>
                    <a:pt x="43" y="32"/>
                    <a:pt x="43" y="32"/>
                  </a:cubicBezTo>
                  <a:cubicBezTo>
                    <a:pt x="43" y="32"/>
                    <a:pt x="43" y="32"/>
                    <a:pt x="44" y="32"/>
                  </a:cubicBezTo>
                  <a:cubicBezTo>
                    <a:pt x="44" y="32"/>
                    <a:pt x="45" y="31"/>
                    <a:pt x="46" y="31"/>
                  </a:cubicBezTo>
                  <a:cubicBezTo>
                    <a:pt x="46" y="31"/>
                    <a:pt x="47" y="31"/>
                    <a:pt x="47" y="30"/>
                  </a:cubicBezTo>
                  <a:cubicBezTo>
                    <a:pt x="47" y="30"/>
                    <a:pt x="47" y="30"/>
                    <a:pt x="47" y="30"/>
                  </a:cubicBezTo>
                  <a:cubicBezTo>
                    <a:pt x="46" y="29"/>
                    <a:pt x="47" y="29"/>
                    <a:pt x="47" y="29"/>
                  </a:cubicBezTo>
                  <a:cubicBezTo>
                    <a:pt x="47" y="28"/>
                    <a:pt x="47" y="29"/>
                    <a:pt x="48" y="29"/>
                  </a:cubicBezTo>
                  <a:cubicBezTo>
                    <a:pt x="48" y="29"/>
                    <a:pt x="48" y="29"/>
                    <a:pt x="48" y="29"/>
                  </a:cubicBezTo>
                  <a:cubicBezTo>
                    <a:pt x="49" y="29"/>
                    <a:pt x="49" y="29"/>
                    <a:pt x="49" y="29"/>
                  </a:cubicBezTo>
                  <a:cubicBezTo>
                    <a:pt x="50" y="28"/>
                    <a:pt x="50" y="28"/>
                    <a:pt x="51" y="27"/>
                  </a:cubicBezTo>
                  <a:cubicBezTo>
                    <a:pt x="51" y="26"/>
                    <a:pt x="51" y="26"/>
                    <a:pt x="51" y="26"/>
                  </a:cubicBezTo>
                  <a:cubicBezTo>
                    <a:pt x="51" y="26"/>
                    <a:pt x="51" y="25"/>
                    <a:pt x="50" y="25"/>
                  </a:cubicBezTo>
                  <a:cubicBezTo>
                    <a:pt x="50" y="25"/>
                    <a:pt x="50" y="25"/>
                    <a:pt x="50" y="25"/>
                  </a:cubicBezTo>
                  <a:cubicBezTo>
                    <a:pt x="50" y="24"/>
                    <a:pt x="50" y="24"/>
                    <a:pt x="51" y="24"/>
                  </a:cubicBezTo>
                  <a:cubicBezTo>
                    <a:pt x="51" y="24"/>
                    <a:pt x="51" y="24"/>
                    <a:pt x="51" y="24"/>
                  </a:cubicBezTo>
                  <a:cubicBezTo>
                    <a:pt x="52" y="24"/>
                    <a:pt x="52" y="24"/>
                    <a:pt x="52" y="23"/>
                  </a:cubicBezTo>
                  <a:cubicBezTo>
                    <a:pt x="52" y="23"/>
                    <a:pt x="52" y="22"/>
                    <a:pt x="52" y="22"/>
                  </a:cubicBezTo>
                  <a:cubicBezTo>
                    <a:pt x="52" y="21"/>
                    <a:pt x="52" y="21"/>
                    <a:pt x="52" y="20"/>
                  </a:cubicBezTo>
                  <a:cubicBezTo>
                    <a:pt x="52" y="20"/>
                    <a:pt x="52" y="20"/>
                    <a:pt x="51" y="20"/>
                  </a:cubicBezTo>
                  <a:cubicBezTo>
                    <a:pt x="51" y="20"/>
                    <a:pt x="51" y="20"/>
                    <a:pt x="51" y="20"/>
                  </a:cubicBezTo>
                  <a:cubicBezTo>
                    <a:pt x="50" y="20"/>
                    <a:pt x="50" y="19"/>
                    <a:pt x="50" y="19"/>
                  </a:cubicBezTo>
                  <a:cubicBezTo>
                    <a:pt x="50" y="19"/>
                    <a:pt x="50" y="19"/>
                    <a:pt x="50" y="18"/>
                  </a:cubicBezTo>
                  <a:cubicBezTo>
                    <a:pt x="51" y="18"/>
                    <a:pt x="51" y="18"/>
                    <a:pt x="51" y="18"/>
                  </a:cubicBezTo>
                  <a:cubicBezTo>
                    <a:pt x="51" y="18"/>
                    <a:pt x="51" y="17"/>
                    <a:pt x="51" y="17"/>
                  </a:cubicBezTo>
                  <a:cubicBezTo>
                    <a:pt x="50" y="16"/>
                    <a:pt x="50" y="15"/>
                    <a:pt x="49" y="15"/>
                  </a:cubicBezTo>
                  <a:cubicBezTo>
                    <a:pt x="49" y="15"/>
                    <a:pt x="49" y="14"/>
                    <a:pt x="48" y="14"/>
                  </a:cubicBezTo>
                  <a:cubicBezTo>
                    <a:pt x="48" y="14"/>
                    <a:pt x="48" y="15"/>
                    <a:pt x="48" y="15"/>
                  </a:cubicBezTo>
                  <a:cubicBezTo>
                    <a:pt x="47" y="15"/>
                    <a:pt x="47" y="15"/>
                    <a:pt x="47" y="15"/>
                  </a:cubicBezTo>
                  <a:cubicBezTo>
                    <a:pt x="47" y="15"/>
                    <a:pt x="46" y="14"/>
                    <a:pt x="47" y="14"/>
                  </a:cubicBezTo>
                  <a:cubicBezTo>
                    <a:pt x="47" y="14"/>
                    <a:pt x="47" y="13"/>
                    <a:pt x="47" y="13"/>
                  </a:cubicBezTo>
                  <a:cubicBezTo>
                    <a:pt x="47" y="13"/>
                    <a:pt x="46" y="13"/>
                    <a:pt x="46" y="13"/>
                  </a:cubicBezTo>
                  <a:cubicBezTo>
                    <a:pt x="45" y="12"/>
                    <a:pt x="44" y="12"/>
                    <a:pt x="44" y="12"/>
                  </a:cubicBezTo>
                  <a:cubicBezTo>
                    <a:pt x="43" y="12"/>
                    <a:pt x="43" y="12"/>
                    <a:pt x="43" y="12"/>
                  </a:cubicBezTo>
                  <a:cubicBezTo>
                    <a:pt x="43" y="12"/>
                    <a:pt x="42" y="12"/>
                    <a:pt x="42" y="13"/>
                  </a:cubicBezTo>
                  <a:cubicBezTo>
                    <a:pt x="42" y="13"/>
                    <a:pt x="41" y="13"/>
                    <a:pt x="41" y="13"/>
                  </a:cubicBezTo>
                  <a:cubicBezTo>
                    <a:pt x="41" y="12"/>
                    <a:pt x="41" y="12"/>
                    <a:pt x="41" y="12"/>
                  </a:cubicBezTo>
                  <a:cubicBezTo>
                    <a:pt x="40" y="12"/>
                    <a:pt x="40" y="12"/>
                    <a:pt x="40" y="12"/>
                  </a:cubicBezTo>
                  <a:cubicBezTo>
                    <a:pt x="39" y="12"/>
                    <a:pt x="38" y="12"/>
                    <a:pt x="37" y="13"/>
                  </a:cubicBezTo>
                  <a:cubicBezTo>
                    <a:pt x="37" y="13"/>
                    <a:pt x="37" y="13"/>
                    <a:pt x="37" y="13"/>
                  </a:cubicBezTo>
                  <a:cubicBezTo>
                    <a:pt x="37" y="13"/>
                    <a:pt x="37" y="14"/>
                    <a:pt x="37" y="14"/>
                  </a:cubicBezTo>
                  <a:cubicBezTo>
                    <a:pt x="37" y="14"/>
                    <a:pt x="37" y="15"/>
                    <a:pt x="37" y="15"/>
                  </a:cubicBezTo>
                  <a:cubicBezTo>
                    <a:pt x="36" y="15"/>
                    <a:pt x="36" y="15"/>
                    <a:pt x="36" y="15"/>
                  </a:cubicBezTo>
                  <a:cubicBezTo>
                    <a:pt x="36" y="15"/>
                    <a:pt x="35" y="14"/>
                    <a:pt x="35" y="14"/>
                  </a:cubicBezTo>
                  <a:cubicBezTo>
                    <a:pt x="35" y="14"/>
                    <a:pt x="35" y="15"/>
                    <a:pt x="34" y="15"/>
                  </a:cubicBezTo>
                  <a:cubicBezTo>
                    <a:pt x="34" y="15"/>
                    <a:pt x="33" y="16"/>
                    <a:pt x="33" y="17"/>
                  </a:cubicBezTo>
                  <a:cubicBezTo>
                    <a:pt x="33" y="17"/>
                    <a:pt x="33" y="18"/>
                    <a:pt x="33" y="18"/>
                  </a:cubicBezTo>
                  <a:cubicBezTo>
                    <a:pt x="33" y="18"/>
                    <a:pt x="33" y="18"/>
                    <a:pt x="33" y="18"/>
                  </a:cubicBezTo>
                  <a:cubicBezTo>
                    <a:pt x="34" y="19"/>
                    <a:pt x="34" y="19"/>
                    <a:pt x="34" y="19"/>
                  </a:cubicBezTo>
                  <a:cubicBezTo>
                    <a:pt x="33" y="19"/>
                    <a:pt x="33" y="20"/>
                    <a:pt x="33" y="20"/>
                  </a:cubicBezTo>
                  <a:cubicBezTo>
                    <a:pt x="32" y="20"/>
                    <a:pt x="32" y="20"/>
                    <a:pt x="32" y="20"/>
                  </a:cubicBezTo>
                  <a:cubicBezTo>
                    <a:pt x="32" y="20"/>
                    <a:pt x="32" y="20"/>
                    <a:pt x="32" y="20"/>
                  </a:cubicBezTo>
                  <a:cubicBezTo>
                    <a:pt x="32" y="21"/>
                    <a:pt x="31" y="21"/>
                    <a:pt x="31" y="22"/>
                  </a:cubicBezTo>
                  <a:cubicBezTo>
                    <a:pt x="31" y="22"/>
                    <a:pt x="32" y="23"/>
                    <a:pt x="32" y="23"/>
                  </a:cubicBezTo>
                  <a:cubicBezTo>
                    <a:pt x="32" y="24"/>
                    <a:pt x="32" y="24"/>
                    <a:pt x="32" y="24"/>
                  </a:cubicBezTo>
                  <a:close/>
                  <a:moveTo>
                    <a:pt x="33" y="22"/>
                  </a:moveTo>
                  <a:cubicBezTo>
                    <a:pt x="34" y="21"/>
                    <a:pt x="35" y="21"/>
                    <a:pt x="35" y="20"/>
                  </a:cubicBezTo>
                  <a:cubicBezTo>
                    <a:pt x="36" y="19"/>
                    <a:pt x="36" y="18"/>
                    <a:pt x="35" y="17"/>
                  </a:cubicBezTo>
                  <a:cubicBezTo>
                    <a:pt x="35" y="17"/>
                    <a:pt x="35" y="17"/>
                    <a:pt x="35" y="17"/>
                  </a:cubicBezTo>
                  <a:cubicBezTo>
                    <a:pt x="36" y="17"/>
                    <a:pt x="37" y="17"/>
                    <a:pt x="38" y="17"/>
                  </a:cubicBezTo>
                  <a:cubicBezTo>
                    <a:pt x="39" y="16"/>
                    <a:pt x="39" y="15"/>
                    <a:pt x="39" y="14"/>
                  </a:cubicBezTo>
                  <a:cubicBezTo>
                    <a:pt x="39" y="14"/>
                    <a:pt x="39" y="14"/>
                    <a:pt x="39" y="14"/>
                  </a:cubicBezTo>
                  <a:cubicBezTo>
                    <a:pt x="40" y="15"/>
                    <a:pt x="41" y="15"/>
                    <a:pt x="42" y="15"/>
                  </a:cubicBezTo>
                  <a:cubicBezTo>
                    <a:pt x="43" y="15"/>
                    <a:pt x="44" y="15"/>
                    <a:pt x="44" y="14"/>
                  </a:cubicBezTo>
                  <a:cubicBezTo>
                    <a:pt x="44" y="14"/>
                    <a:pt x="44" y="14"/>
                    <a:pt x="45" y="14"/>
                  </a:cubicBezTo>
                  <a:cubicBezTo>
                    <a:pt x="44" y="15"/>
                    <a:pt x="45" y="16"/>
                    <a:pt x="46" y="17"/>
                  </a:cubicBezTo>
                  <a:cubicBezTo>
                    <a:pt x="46" y="17"/>
                    <a:pt x="47" y="17"/>
                    <a:pt x="48" y="17"/>
                  </a:cubicBezTo>
                  <a:cubicBezTo>
                    <a:pt x="48" y="17"/>
                    <a:pt x="48" y="17"/>
                    <a:pt x="49" y="17"/>
                  </a:cubicBezTo>
                  <a:cubicBezTo>
                    <a:pt x="48" y="18"/>
                    <a:pt x="48" y="19"/>
                    <a:pt x="48" y="20"/>
                  </a:cubicBezTo>
                  <a:cubicBezTo>
                    <a:pt x="48" y="21"/>
                    <a:pt x="49" y="21"/>
                    <a:pt x="50" y="22"/>
                  </a:cubicBezTo>
                  <a:cubicBezTo>
                    <a:pt x="50" y="22"/>
                    <a:pt x="50" y="22"/>
                    <a:pt x="50" y="22"/>
                  </a:cubicBezTo>
                  <a:cubicBezTo>
                    <a:pt x="50" y="22"/>
                    <a:pt x="50" y="22"/>
                    <a:pt x="50" y="22"/>
                  </a:cubicBezTo>
                  <a:cubicBezTo>
                    <a:pt x="49" y="22"/>
                    <a:pt x="48" y="23"/>
                    <a:pt x="48" y="24"/>
                  </a:cubicBezTo>
                  <a:cubicBezTo>
                    <a:pt x="48" y="25"/>
                    <a:pt x="48" y="26"/>
                    <a:pt x="49" y="26"/>
                  </a:cubicBezTo>
                  <a:cubicBezTo>
                    <a:pt x="48" y="27"/>
                    <a:pt x="48" y="27"/>
                    <a:pt x="48" y="27"/>
                  </a:cubicBezTo>
                  <a:cubicBezTo>
                    <a:pt x="47" y="27"/>
                    <a:pt x="46" y="27"/>
                    <a:pt x="46" y="27"/>
                  </a:cubicBezTo>
                  <a:cubicBezTo>
                    <a:pt x="45" y="28"/>
                    <a:pt x="44" y="29"/>
                    <a:pt x="45" y="30"/>
                  </a:cubicBezTo>
                  <a:cubicBezTo>
                    <a:pt x="44" y="30"/>
                    <a:pt x="44" y="30"/>
                    <a:pt x="44" y="30"/>
                  </a:cubicBezTo>
                  <a:cubicBezTo>
                    <a:pt x="44" y="29"/>
                    <a:pt x="43" y="28"/>
                    <a:pt x="42" y="28"/>
                  </a:cubicBezTo>
                  <a:cubicBezTo>
                    <a:pt x="41" y="28"/>
                    <a:pt x="40" y="29"/>
                    <a:pt x="39" y="30"/>
                  </a:cubicBezTo>
                  <a:cubicBezTo>
                    <a:pt x="39" y="30"/>
                    <a:pt x="39" y="30"/>
                    <a:pt x="39" y="30"/>
                  </a:cubicBezTo>
                  <a:cubicBezTo>
                    <a:pt x="39" y="29"/>
                    <a:pt x="39" y="28"/>
                    <a:pt x="38" y="27"/>
                  </a:cubicBezTo>
                  <a:cubicBezTo>
                    <a:pt x="37" y="27"/>
                    <a:pt x="36" y="27"/>
                    <a:pt x="35" y="27"/>
                  </a:cubicBezTo>
                  <a:cubicBezTo>
                    <a:pt x="35" y="27"/>
                    <a:pt x="35" y="27"/>
                    <a:pt x="35" y="26"/>
                  </a:cubicBezTo>
                  <a:cubicBezTo>
                    <a:pt x="36" y="26"/>
                    <a:pt x="36" y="25"/>
                    <a:pt x="35" y="24"/>
                  </a:cubicBezTo>
                  <a:cubicBezTo>
                    <a:pt x="35" y="23"/>
                    <a:pt x="34" y="22"/>
                    <a:pt x="33" y="22"/>
                  </a:cubicBezTo>
                  <a:cubicBezTo>
                    <a:pt x="33" y="22"/>
                    <a:pt x="33" y="22"/>
                    <a:pt x="33" y="22"/>
                  </a:cubicBezTo>
                  <a:cubicBezTo>
                    <a:pt x="33" y="22"/>
                    <a:pt x="33" y="22"/>
                    <a:pt x="33" y="22"/>
                  </a:cubicBezTo>
                  <a:close/>
                  <a:moveTo>
                    <a:pt x="42" y="27"/>
                  </a:moveTo>
                  <a:cubicBezTo>
                    <a:pt x="44" y="27"/>
                    <a:pt x="46" y="24"/>
                    <a:pt x="46" y="22"/>
                  </a:cubicBezTo>
                  <a:cubicBezTo>
                    <a:pt x="46" y="19"/>
                    <a:pt x="44" y="17"/>
                    <a:pt x="42" y="17"/>
                  </a:cubicBezTo>
                  <a:cubicBezTo>
                    <a:pt x="39" y="17"/>
                    <a:pt x="37" y="19"/>
                    <a:pt x="37" y="22"/>
                  </a:cubicBezTo>
                  <a:cubicBezTo>
                    <a:pt x="37" y="24"/>
                    <a:pt x="39" y="27"/>
                    <a:pt x="42" y="27"/>
                  </a:cubicBezTo>
                  <a:close/>
                  <a:moveTo>
                    <a:pt x="42" y="19"/>
                  </a:moveTo>
                  <a:cubicBezTo>
                    <a:pt x="43" y="19"/>
                    <a:pt x="44" y="20"/>
                    <a:pt x="44" y="22"/>
                  </a:cubicBezTo>
                  <a:cubicBezTo>
                    <a:pt x="44" y="23"/>
                    <a:pt x="43" y="25"/>
                    <a:pt x="42" y="25"/>
                  </a:cubicBezTo>
                  <a:cubicBezTo>
                    <a:pt x="40" y="25"/>
                    <a:pt x="39" y="23"/>
                    <a:pt x="39" y="22"/>
                  </a:cubicBezTo>
                  <a:cubicBezTo>
                    <a:pt x="39" y="20"/>
                    <a:pt x="40" y="19"/>
                    <a:pt x="42" y="19"/>
                  </a:cubicBezTo>
                  <a:close/>
                  <a:moveTo>
                    <a:pt x="84" y="51"/>
                  </a:moveTo>
                  <a:cubicBezTo>
                    <a:pt x="79" y="42"/>
                    <a:pt x="79" y="42"/>
                    <a:pt x="79" y="42"/>
                  </a:cubicBezTo>
                  <a:cubicBezTo>
                    <a:pt x="79" y="6"/>
                    <a:pt x="79" y="6"/>
                    <a:pt x="79" y="6"/>
                  </a:cubicBezTo>
                  <a:cubicBezTo>
                    <a:pt x="79" y="1"/>
                    <a:pt x="78" y="0"/>
                    <a:pt x="74" y="0"/>
                  </a:cubicBezTo>
                  <a:cubicBezTo>
                    <a:pt x="10" y="0"/>
                    <a:pt x="10" y="0"/>
                    <a:pt x="10" y="0"/>
                  </a:cubicBezTo>
                  <a:cubicBezTo>
                    <a:pt x="6" y="0"/>
                    <a:pt x="5" y="1"/>
                    <a:pt x="5" y="6"/>
                  </a:cubicBezTo>
                  <a:cubicBezTo>
                    <a:pt x="5" y="42"/>
                    <a:pt x="5" y="42"/>
                    <a:pt x="5" y="42"/>
                  </a:cubicBezTo>
                  <a:cubicBezTo>
                    <a:pt x="0" y="51"/>
                    <a:pt x="0" y="51"/>
                    <a:pt x="0" y="51"/>
                  </a:cubicBezTo>
                  <a:cubicBezTo>
                    <a:pt x="0" y="51"/>
                    <a:pt x="0" y="51"/>
                    <a:pt x="0" y="51"/>
                  </a:cubicBezTo>
                  <a:cubicBezTo>
                    <a:pt x="0" y="51"/>
                    <a:pt x="0" y="51"/>
                    <a:pt x="0" y="51"/>
                  </a:cubicBezTo>
                  <a:cubicBezTo>
                    <a:pt x="0" y="51"/>
                    <a:pt x="0" y="51"/>
                    <a:pt x="0" y="51"/>
                  </a:cubicBezTo>
                  <a:cubicBezTo>
                    <a:pt x="0" y="52"/>
                    <a:pt x="0" y="53"/>
                    <a:pt x="0" y="55"/>
                  </a:cubicBezTo>
                  <a:cubicBezTo>
                    <a:pt x="0" y="58"/>
                    <a:pt x="3" y="60"/>
                    <a:pt x="7" y="60"/>
                  </a:cubicBezTo>
                  <a:cubicBezTo>
                    <a:pt x="76" y="60"/>
                    <a:pt x="76" y="60"/>
                    <a:pt x="76" y="60"/>
                  </a:cubicBezTo>
                  <a:cubicBezTo>
                    <a:pt x="80" y="60"/>
                    <a:pt x="84" y="58"/>
                    <a:pt x="84" y="55"/>
                  </a:cubicBezTo>
                  <a:cubicBezTo>
                    <a:pt x="84" y="52"/>
                    <a:pt x="84" y="52"/>
                    <a:pt x="84" y="52"/>
                  </a:cubicBezTo>
                  <a:cubicBezTo>
                    <a:pt x="84" y="52"/>
                    <a:pt x="84" y="52"/>
                    <a:pt x="84" y="51"/>
                  </a:cubicBezTo>
                  <a:close/>
                  <a:moveTo>
                    <a:pt x="76" y="57"/>
                  </a:moveTo>
                  <a:cubicBezTo>
                    <a:pt x="7" y="57"/>
                    <a:pt x="7" y="57"/>
                    <a:pt x="7" y="57"/>
                  </a:cubicBezTo>
                  <a:cubicBezTo>
                    <a:pt x="5" y="57"/>
                    <a:pt x="3" y="56"/>
                    <a:pt x="3" y="55"/>
                  </a:cubicBezTo>
                  <a:cubicBezTo>
                    <a:pt x="3" y="53"/>
                    <a:pt x="3" y="53"/>
                    <a:pt x="3" y="53"/>
                  </a:cubicBezTo>
                  <a:cubicBezTo>
                    <a:pt x="29" y="53"/>
                    <a:pt x="29" y="53"/>
                    <a:pt x="29" y="53"/>
                  </a:cubicBezTo>
                  <a:cubicBezTo>
                    <a:pt x="29" y="55"/>
                    <a:pt x="29" y="55"/>
                    <a:pt x="29" y="55"/>
                  </a:cubicBezTo>
                  <a:cubicBezTo>
                    <a:pt x="29" y="56"/>
                    <a:pt x="30" y="56"/>
                    <a:pt x="30" y="56"/>
                  </a:cubicBezTo>
                  <a:cubicBezTo>
                    <a:pt x="53" y="56"/>
                    <a:pt x="53" y="56"/>
                    <a:pt x="53" y="56"/>
                  </a:cubicBezTo>
                  <a:cubicBezTo>
                    <a:pt x="54" y="56"/>
                    <a:pt x="54" y="56"/>
                    <a:pt x="54" y="55"/>
                  </a:cubicBezTo>
                  <a:cubicBezTo>
                    <a:pt x="54" y="53"/>
                    <a:pt x="54" y="53"/>
                    <a:pt x="54" y="53"/>
                  </a:cubicBezTo>
                  <a:cubicBezTo>
                    <a:pt x="81" y="53"/>
                    <a:pt x="81" y="53"/>
                    <a:pt x="81" y="53"/>
                  </a:cubicBezTo>
                  <a:cubicBezTo>
                    <a:pt x="81" y="55"/>
                    <a:pt x="81" y="55"/>
                    <a:pt x="81" y="55"/>
                  </a:cubicBezTo>
                  <a:cubicBezTo>
                    <a:pt x="81" y="56"/>
                    <a:pt x="79" y="57"/>
                    <a:pt x="76" y="57"/>
                  </a:cubicBezTo>
                  <a:close/>
                  <a:moveTo>
                    <a:pt x="31" y="53"/>
                  </a:moveTo>
                  <a:cubicBezTo>
                    <a:pt x="52" y="53"/>
                    <a:pt x="52" y="53"/>
                    <a:pt x="52" y="53"/>
                  </a:cubicBezTo>
                  <a:cubicBezTo>
                    <a:pt x="52" y="54"/>
                    <a:pt x="52" y="54"/>
                    <a:pt x="52" y="54"/>
                  </a:cubicBezTo>
                  <a:cubicBezTo>
                    <a:pt x="31" y="54"/>
                    <a:pt x="31" y="54"/>
                    <a:pt x="31" y="54"/>
                  </a:cubicBezTo>
                  <a:lnTo>
                    <a:pt x="31" y="53"/>
                  </a:lnTo>
                  <a:close/>
                  <a:moveTo>
                    <a:pt x="53" y="51"/>
                  </a:moveTo>
                  <a:cubicBezTo>
                    <a:pt x="30" y="51"/>
                    <a:pt x="30" y="51"/>
                    <a:pt x="30" y="51"/>
                  </a:cubicBezTo>
                  <a:cubicBezTo>
                    <a:pt x="3" y="51"/>
                    <a:pt x="3" y="51"/>
                    <a:pt x="3" y="51"/>
                  </a:cubicBezTo>
                  <a:cubicBezTo>
                    <a:pt x="7" y="43"/>
                    <a:pt x="7" y="43"/>
                    <a:pt x="7" y="43"/>
                  </a:cubicBezTo>
                  <a:cubicBezTo>
                    <a:pt x="76" y="43"/>
                    <a:pt x="76" y="43"/>
                    <a:pt x="76" y="43"/>
                  </a:cubicBezTo>
                  <a:cubicBezTo>
                    <a:pt x="80" y="51"/>
                    <a:pt x="80" y="51"/>
                    <a:pt x="80" y="51"/>
                  </a:cubicBezTo>
                  <a:lnTo>
                    <a:pt x="53" y="51"/>
                  </a:lnTo>
                  <a:close/>
                  <a:moveTo>
                    <a:pt x="76" y="6"/>
                  </a:moveTo>
                  <a:cubicBezTo>
                    <a:pt x="76" y="41"/>
                    <a:pt x="76" y="41"/>
                    <a:pt x="76" y="41"/>
                  </a:cubicBezTo>
                  <a:cubicBezTo>
                    <a:pt x="8" y="41"/>
                    <a:pt x="8" y="41"/>
                    <a:pt x="8" y="41"/>
                  </a:cubicBezTo>
                  <a:cubicBezTo>
                    <a:pt x="8" y="6"/>
                    <a:pt x="8" y="6"/>
                    <a:pt x="8" y="6"/>
                  </a:cubicBezTo>
                  <a:cubicBezTo>
                    <a:pt x="8" y="5"/>
                    <a:pt x="8" y="4"/>
                    <a:pt x="8" y="3"/>
                  </a:cubicBezTo>
                  <a:cubicBezTo>
                    <a:pt x="8" y="3"/>
                    <a:pt x="9" y="3"/>
                    <a:pt x="10" y="3"/>
                  </a:cubicBezTo>
                  <a:cubicBezTo>
                    <a:pt x="74" y="3"/>
                    <a:pt x="74" y="3"/>
                    <a:pt x="74" y="3"/>
                  </a:cubicBezTo>
                  <a:cubicBezTo>
                    <a:pt x="74" y="3"/>
                    <a:pt x="75" y="3"/>
                    <a:pt x="76" y="3"/>
                  </a:cubicBezTo>
                  <a:cubicBezTo>
                    <a:pt x="76" y="4"/>
                    <a:pt x="76" y="5"/>
                    <a:pt x="76" y="6"/>
                  </a:cubicBezTo>
                  <a:close/>
                </a:path>
              </a:pathLst>
            </a:custGeom>
            <a:solidFill>
              <a:schemeClr val="accent4"/>
            </a:solidFill>
            <a:ln>
              <a:noFill/>
            </a:ln>
          </p:spPr>
          <p:txBody>
            <a:bodyPr vert="horz" wrap="square" lIns="68580" tIns="34291" rIns="68580" bIns="34291"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350" b="0" i="0" u="none" strike="noStrike" kern="0" cap="none" spc="0" normalizeH="0" baseline="0" noProof="0" dirty="0">
                <a:ln>
                  <a:noFill/>
                </a:ln>
                <a:solidFill>
                  <a:prstClr val="black"/>
                </a:solidFill>
                <a:effectLst/>
                <a:uLnTx/>
                <a:uFillTx/>
                <a:latin typeface="印品黑体" panose="00000500000000000000" pitchFamily="2" charset="-122"/>
              </a:endParaRPr>
            </a:p>
          </p:txBody>
        </p:sp>
        <p:sp>
          <p:nvSpPr>
            <p:cNvPr id="147" name="Freeform 15"/>
            <p:cNvSpPr>
              <a:spLocks noEditPoints="1"/>
            </p:cNvSpPr>
            <p:nvPr/>
          </p:nvSpPr>
          <p:spPr bwMode="auto">
            <a:xfrm>
              <a:off x="9298" y="8520"/>
              <a:ext cx="444" cy="317"/>
            </a:xfrm>
            <a:custGeom>
              <a:avLst/>
              <a:gdLst>
                <a:gd name="T0" fmla="*/ 9 w 84"/>
                <a:gd name="T1" fmla="*/ 37 h 60"/>
                <a:gd name="T2" fmla="*/ 74 w 84"/>
                <a:gd name="T3" fmla="*/ 37 h 60"/>
                <a:gd name="T4" fmla="*/ 10 w 84"/>
                <a:gd name="T5" fmla="*/ 5 h 60"/>
                <a:gd name="T6" fmla="*/ 11 w 84"/>
                <a:gd name="T7" fmla="*/ 7 h 60"/>
                <a:gd name="T8" fmla="*/ 32 w 84"/>
                <a:gd name="T9" fmla="*/ 24 h 60"/>
                <a:gd name="T10" fmla="*/ 33 w 84"/>
                <a:gd name="T11" fmla="*/ 25 h 60"/>
                <a:gd name="T12" fmla="*/ 34 w 84"/>
                <a:gd name="T13" fmla="*/ 29 h 60"/>
                <a:gd name="T14" fmla="*/ 37 w 84"/>
                <a:gd name="T15" fmla="*/ 29 h 60"/>
                <a:gd name="T16" fmla="*/ 37 w 84"/>
                <a:gd name="T17" fmla="*/ 31 h 60"/>
                <a:gd name="T18" fmla="*/ 41 w 84"/>
                <a:gd name="T19" fmla="*/ 32 h 60"/>
                <a:gd name="T20" fmla="*/ 43 w 84"/>
                <a:gd name="T21" fmla="*/ 32 h 60"/>
                <a:gd name="T22" fmla="*/ 47 w 84"/>
                <a:gd name="T23" fmla="*/ 30 h 60"/>
                <a:gd name="T24" fmla="*/ 48 w 84"/>
                <a:gd name="T25" fmla="*/ 29 h 60"/>
                <a:gd name="T26" fmla="*/ 51 w 84"/>
                <a:gd name="T27" fmla="*/ 27 h 60"/>
                <a:gd name="T28" fmla="*/ 50 w 84"/>
                <a:gd name="T29" fmla="*/ 25 h 60"/>
                <a:gd name="T30" fmla="*/ 52 w 84"/>
                <a:gd name="T31" fmla="*/ 23 h 60"/>
                <a:gd name="T32" fmla="*/ 51 w 84"/>
                <a:gd name="T33" fmla="*/ 20 h 60"/>
                <a:gd name="T34" fmla="*/ 50 w 84"/>
                <a:gd name="T35" fmla="*/ 18 h 60"/>
                <a:gd name="T36" fmla="*/ 49 w 84"/>
                <a:gd name="T37" fmla="*/ 15 h 60"/>
                <a:gd name="T38" fmla="*/ 47 w 84"/>
                <a:gd name="T39" fmla="*/ 15 h 60"/>
                <a:gd name="T40" fmla="*/ 46 w 84"/>
                <a:gd name="T41" fmla="*/ 13 h 60"/>
                <a:gd name="T42" fmla="*/ 42 w 84"/>
                <a:gd name="T43" fmla="*/ 13 h 60"/>
                <a:gd name="T44" fmla="*/ 40 w 84"/>
                <a:gd name="T45" fmla="*/ 12 h 60"/>
                <a:gd name="T46" fmla="*/ 37 w 84"/>
                <a:gd name="T47" fmla="*/ 14 h 60"/>
                <a:gd name="T48" fmla="*/ 35 w 84"/>
                <a:gd name="T49" fmla="*/ 14 h 60"/>
                <a:gd name="T50" fmla="*/ 33 w 84"/>
                <a:gd name="T51" fmla="*/ 18 h 60"/>
                <a:gd name="T52" fmla="*/ 33 w 84"/>
                <a:gd name="T53" fmla="*/ 20 h 60"/>
                <a:gd name="T54" fmla="*/ 31 w 84"/>
                <a:gd name="T55" fmla="*/ 22 h 60"/>
                <a:gd name="T56" fmla="*/ 33 w 84"/>
                <a:gd name="T57" fmla="*/ 22 h 60"/>
                <a:gd name="T58" fmla="*/ 35 w 84"/>
                <a:gd name="T59" fmla="*/ 17 h 60"/>
                <a:gd name="T60" fmla="*/ 39 w 84"/>
                <a:gd name="T61" fmla="*/ 14 h 60"/>
                <a:gd name="T62" fmla="*/ 45 w 84"/>
                <a:gd name="T63" fmla="*/ 14 h 60"/>
                <a:gd name="T64" fmla="*/ 49 w 84"/>
                <a:gd name="T65" fmla="*/ 17 h 60"/>
                <a:gd name="T66" fmla="*/ 50 w 84"/>
                <a:gd name="T67" fmla="*/ 22 h 60"/>
                <a:gd name="T68" fmla="*/ 49 w 84"/>
                <a:gd name="T69" fmla="*/ 26 h 60"/>
                <a:gd name="T70" fmla="*/ 45 w 84"/>
                <a:gd name="T71" fmla="*/ 30 h 60"/>
                <a:gd name="T72" fmla="*/ 39 w 84"/>
                <a:gd name="T73" fmla="*/ 30 h 60"/>
                <a:gd name="T74" fmla="*/ 35 w 84"/>
                <a:gd name="T75" fmla="*/ 27 h 60"/>
                <a:gd name="T76" fmla="*/ 33 w 84"/>
                <a:gd name="T77" fmla="*/ 22 h 60"/>
                <a:gd name="T78" fmla="*/ 42 w 84"/>
                <a:gd name="T79" fmla="*/ 27 h 60"/>
                <a:gd name="T80" fmla="*/ 37 w 84"/>
                <a:gd name="T81" fmla="*/ 22 h 60"/>
                <a:gd name="T82" fmla="*/ 44 w 84"/>
                <a:gd name="T83" fmla="*/ 22 h 60"/>
                <a:gd name="T84" fmla="*/ 42 w 84"/>
                <a:gd name="T85" fmla="*/ 19 h 60"/>
                <a:gd name="T86" fmla="*/ 79 w 84"/>
                <a:gd name="T87" fmla="*/ 6 h 60"/>
                <a:gd name="T88" fmla="*/ 5 w 84"/>
                <a:gd name="T89" fmla="*/ 6 h 60"/>
                <a:gd name="T90" fmla="*/ 0 w 84"/>
                <a:gd name="T91" fmla="*/ 51 h 60"/>
                <a:gd name="T92" fmla="*/ 0 w 84"/>
                <a:gd name="T93" fmla="*/ 55 h 60"/>
                <a:gd name="T94" fmla="*/ 84 w 84"/>
                <a:gd name="T95" fmla="*/ 55 h 60"/>
                <a:gd name="T96" fmla="*/ 76 w 84"/>
                <a:gd name="T97" fmla="*/ 57 h 60"/>
                <a:gd name="T98" fmla="*/ 3 w 84"/>
                <a:gd name="T99" fmla="*/ 53 h 60"/>
                <a:gd name="T100" fmla="*/ 30 w 84"/>
                <a:gd name="T101" fmla="*/ 56 h 60"/>
                <a:gd name="T102" fmla="*/ 54 w 84"/>
                <a:gd name="T103" fmla="*/ 53 h 60"/>
                <a:gd name="T104" fmla="*/ 76 w 84"/>
                <a:gd name="T105" fmla="*/ 57 h 60"/>
                <a:gd name="T106" fmla="*/ 52 w 84"/>
                <a:gd name="T107" fmla="*/ 54 h 60"/>
                <a:gd name="T108" fmla="*/ 53 w 84"/>
                <a:gd name="T109" fmla="*/ 51 h 60"/>
                <a:gd name="T110" fmla="*/ 7 w 84"/>
                <a:gd name="T111" fmla="*/ 43 h 60"/>
                <a:gd name="T112" fmla="*/ 53 w 84"/>
                <a:gd name="T113" fmla="*/ 51 h 60"/>
                <a:gd name="T114" fmla="*/ 8 w 84"/>
                <a:gd name="T115" fmla="*/ 41 h 60"/>
                <a:gd name="T116" fmla="*/ 10 w 84"/>
                <a:gd name="T117" fmla="*/ 3 h 60"/>
                <a:gd name="T118" fmla="*/ 76 w 84"/>
                <a:gd name="T119"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4" h="60">
                  <a:moveTo>
                    <a:pt x="10" y="5"/>
                  </a:moveTo>
                  <a:cubicBezTo>
                    <a:pt x="10" y="5"/>
                    <a:pt x="9" y="5"/>
                    <a:pt x="9" y="6"/>
                  </a:cubicBezTo>
                  <a:cubicBezTo>
                    <a:pt x="9" y="37"/>
                    <a:pt x="9" y="37"/>
                    <a:pt x="9" y="37"/>
                  </a:cubicBezTo>
                  <a:cubicBezTo>
                    <a:pt x="9" y="37"/>
                    <a:pt x="10" y="38"/>
                    <a:pt x="10" y="38"/>
                  </a:cubicBezTo>
                  <a:cubicBezTo>
                    <a:pt x="73" y="38"/>
                    <a:pt x="73" y="38"/>
                    <a:pt x="73" y="38"/>
                  </a:cubicBezTo>
                  <a:cubicBezTo>
                    <a:pt x="74" y="38"/>
                    <a:pt x="74" y="37"/>
                    <a:pt x="74" y="37"/>
                  </a:cubicBezTo>
                  <a:cubicBezTo>
                    <a:pt x="74" y="6"/>
                    <a:pt x="74" y="6"/>
                    <a:pt x="74" y="6"/>
                  </a:cubicBezTo>
                  <a:cubicBezTo>
                    <a:pt x="74" y="5"/>
                    <a:pt x="74" y="5"/>
                    <a:pt x="73" y="5"/>
                  </a:cubicBezTo>
                  <a:lnTo>
                    <a:pt x="10" y="5"/>
                  </a:lnTo>
                  <a:close/>
                  <a:moveTo>
                    <a:pt x="72" y="36"/>
                  </a:moveTo>
                  <a:cubicBezTo>
                    <a:pt x="11" y="36"/>
                    <a:pt x="11" y="36"/>
                    <a:pt x="11" y="36"/>
                  </a:cubicBezTo>
                  <a:cubicBezTo>
                    <a:pt x="11" y="7"/>
                    <a:pt x="11" y="7"/>
                    <a:pt x="11" y="7"/>
                  </a:cubicBezTo>
                  <a:cubicBezTo>
                    <a:pt x="72" y="7"/>
                    <a:pt x="72" y="7"/>
                    <a:pt x="72" y="7"/>
                  </a:cubicBezTo>
                  <a:lnTo>
                    <a:pt x="72" y="36"/>
                  </a:lnTo>
                  <a:close/>
                  <a:moveTo>
                    <a:pt x="32" y="24"/>
                  </a:moveTo>
                  <a:cubicBezTo>
                    <a:pt x="32" y="24"/>
                    <a:pt x="33" y="24"/>
                    <a:pt x="33" y="24"/>
                  </a:cubicBezTo>
                  <a:cubicBezTo>
                    <a:pt x="33" y="24"/>
                    <a:pt x="33" y="24"/>
                    <a:pt x="34" y="25"/>
                  </a:cubicBezTo>
                  <a:cubicBezTo>
                    <a:pt x="34" y="25"/>
                    <a:pt x="34" y="25"/>
                    <a:pt x="33" y="25"/>
                  </a:cubicBezTo>
                  <a:cubicBezTo>
                    <a:pt x="33" y="25"/>
                    <a:pt x="33" y="26"/>
                    <a:pt x="33" y="26"/>
                  </a:cubicBezTo>
                  <a:cubicBezTo>
                    <a:pt x="33" y="26"/>
                    <a:pt x="33" y="26"/>
                    <a:pt x="33" y="27"/>
                  </a:cubicBezTo>
                  <a:cubicBezTo>
                    <a:pt x="33" y="28"/>
                    <a:pt x="34" y="28"/>
                    <a:pt x="34" y="29"/>
                  </a:cubicBezTo>
                  <a:cubicBezTo>
                    <a:pt x="35" y="29"/>
                    <a:pt x="35" y="29"/>
                    <a:pt x="35" y="29"/>
                  </a:cubicBezTo>
                  <a:cubicBezTo>
                    <a:pt x="35" y="29"/>
                    <a:pt x="36" y="29"/>
                    <a:pt x="36" y="29"/>
                  </a:cubicBezTo>
                  <a:cubicBezTo>
                    <a:pt x="36" y="29"/>
                    <a:pt x="36" y="28"/>
                    <a:pt x="37" y="29"/>
                  </a:cubicBezTo>
                  <a:cubicBezTo>
                    <a:pt x="37" y="29"/>
                    <a:pt x="37" y="29"/>
                    <a:pt x="37" y="30"/>
                  </a:cubicBezTo>
                  <a:cubicBezTo>
                    <a:pt x="37" y="30"/>
                    <a:pt x="37" y="30"/>
                    <a:pt x="37" y="30"/>
                  </a:cubicBezTo>
                  <a:cubicBezTo>
                    <a:pt x="37" y="31"/>
                    <a:pt x="37" y="31"/>
                    <a:pt x="37" y="31"/>
                  </a:cubicBezTo>
                  <a:cubicBezTo>
                    <a:pt x="38" y="31"/>
                    <a:pt x="39" y="32"/>
                    <a:pt x="40" y="32"/>
                  </a:cubicBezTo>
                  <a:cubicBezTo>
                    <a:pt x="40" y="32"/>
                    <a:pt x="40" y="32"/>
                    <a:pt x="40" y="32"/>
                  </a:cubicBezTo>
                  <a:cubicBezTo>
                    <a:pt x="40" y="32"/>
                    <a:pt x="41" y="32"/>
                    <a:pt x="41" y="32"/>
                  </a:cubicBezTo>
                  <a:cubicBezTo>
                    <a:pt x="41" y="32"/>
                    <a:pt x="41" y="31"/>
                    <a:pt x="41" y="31"/>
                  </a:cubicBezTo>
                  <a:cubicBezTo>
                    <a:pt x="41" y="30"/>
                    <a:pt x="42" y="30"/>
                    <a:pt x="42" y="31"/>
                  </a:cubicBezTo>
                  <a:cubicBezTo>
                    <a:pt x="42" y="31"/>
                    <a:pt x="43" y="32"/>
                    <a:pt x="43" y="32"/>
                  </a:cubicBezTo>
                  <a:cubicBezTo>
                    <a:pt x="43" y="32"/>
                    <a:pt x="43" y="32"/>
                    <a:pt x="44" y="32"/>
                  </a:cubicBezTo>
                  <a:cubicBezTo>
                    <a:pt x="44" y="32"/>
                    <a:pt x="45" y="31"/>
                    <a:pt x="46" y="31"/>
                  </a:cubicBezTo>
                  <a:cubicBezTo>
                    <a:pt x="46" y="31"/>
                    <a:pt x="47" y="31"/>
                    <a:pt x="47" y="30"/>
                  </a:cubicBezTo>
                  <a:cubicBezTo>
                    <a:pt x="47" y="30"/>
                    <a:pt x="47" y="30"/>
                    <a:pt x="47" y="30"/>
                  </a:cubicBezTo>
                  <a:cubicBezTo>
                    <a:pt x="46" y="29"/>
                    <a:pt x="47" y="29"/>
                    <a:pt x="47" y="29"/>
                  </a:cubicBezTo>
                  <a:cubicBezTo>
                    <a:pt x="47" y="28"/>
                    <a:pt x="47" y="29"/>
                    <a:pt x="48" y="29"/>
                  </a:cubicBezTo>
                  <a:cubicBezTo>
                    <a:pt x="48" y="29"/>
                    <a:pt x="48" y="29"/>
                    <a:pt x="48" y="29"/>
                  </a:cubicBezTo>
                  <a:cubicBezTo>
                    <a:pt x="49" y="29"/>
                    <a:pt x="49" y="29"/>
                    <a:pt x="49" y="29"/>
                  </a:cubicBezTo>
                  <a:cubicBezTo>
                    <a:pt x="50" y="28"/>
                    <a:pt x="50" y="28"/>
                    <a:pt x="51" y="27"/>
                  </a:cubicBezTo>
                  <a:cubicBezTo>
                    <a:pt x="51" y="26"/>
                    <a:pt x="51" y="26"/>
                    <a:pt x="51" y="26"/>
                  </a:cubicBezTo>
                  <a:cubicBezTo>
                    <a:pt x="51" y="26"/>
                    <a:pt x="51" y="25"/>
                    <a:pt x="50" y="25"/>
                  </a:cubicBezTo>
                  <a:cubicBezTo>
                    <a:pt x="50" y="25"/>
                    <a:pt x="50" y="25"/>
                    <a:pt x="50" y="25"/>
                  </a:cubicBezTo>
                  <a:cubicBezTo>
                    <a:pt x="50" y="24"/>
                    <a:pt x="50" y="24"/>
                    <a:pt x="51" y="24"/>
                  </a:cubicBezTo>
                  <a:cubicBezTo>
                    <a:pt x="51" y="24"/>
                    <a:pt x="51" y="24"/>
                    <a:pt x="51" y="24"/>
                  </a:cubicBezTo>
                  <a:cubicBezTo>
                    <a:pt x="52" y="24"/>
                    <a:pt x="52" y="24"/>
                    <a:pt x="52" y="23"/>
                  </a:cubicBezTo>
                  <a:cubicBezTo>
                    <a:pt x="52" y="23"/>
                    <a:pt x="52" y="22"/>
                    <a:pt x="52" y="22"/>
                  </a:cubicBezTo>
                  <a:cubicBezTo>
                    <a:pt x="52" y="21"/>
                    <a:pt x="52" y="21"/>
                    <a:pt x="52" y="20"/>
                  </a:cubicBezTo>
                  <a:cubicBezTo>
                    <a:pt x="52" y="20"/>
                    <a:pt x="52" y="20"/>
                    <a:pt x="51" y="20"/>
                  </a:cubicBezTo>
                  <a:cubicBezTo>
                    <a:pt x="51" y="20"/>
                    <a:pt x="51" y="20"/>
                    <a:pt x="51" y="20"/>
                  </a:cubicBezTo>
                  <a:cubicBezTo>
                    <a:pt x="50" y="20"/>
                    <a:pt x="50" y="19"/>
                    <a:pt x="50" y="19"/>
                  </a:cubicBezTo>
                  <a:cubicBezTo>
                    <a:pt x="50" y="19"/>
                    <a:pt x="50" y="19"/>
                    <a:pt x="50" y="18"/>
                  </a:cubicBezTo>
                  <a:cubicBezTo>
                    <a:pt x="51" y="18"/>
                    <a:pt x="51" y="18"/>
                    <a:pt x="51" y="18"/>
                  </a:cubicBezTo>
                  <a:cubicBezTo>
                    <a:pt x="51" y="18"/>
                    <a:pt x="51" y="17"/>
                    <a:pt x="51" y="17"/>
                  </a:cubicBezTo>
                  <a:cubicBezTo>
                    <a:pt x="50" y="16"/>
                    <a:pt x="50" y="15"/>
                    <a:pt x="49" y="15"/>
                  </a:cubicBezTo>
                  <a:cubicBezTo>
                    <a:pt x="49" y="15"/>
                    <a:pt x="49" y="14"/>
                    <a:pt x="48" y="14"/>
                  </a:cubicBezTo>
                  <a:cubicBezTo>
                    <a:pt x="48" y="14"/>
                    <a:pt x="48" y="15"/>
                    <a:pt x="48" y="15"/>
                  </a:cubicBezTo>
                  <a:cubicBezTo>
                    <a:pt x="47" y="15"/>
                    <a:pt x="47" y="15"/>
                    <a:pt x="47" y="15"/>
                  </a:cubicBezTo>
                  <a:cubicBezTo>
                    <a:pt x="47" y="15"/>
                    <a:pt x="46" y="14"/>
                    <a:pt x="47" y="14"/>
                  </a:cubicBezTo>
                  <a:cubicBezTo>
                    <a:pt x="47" y="14"/>
                    <a:pt x="47" y="13"/>
                    <a:pt x="47" y="13"/>
                  </a:cubicBezTo>
                  <a:cubicBezTo>
                    <a:pt x="47" y="13"/>
                    <a:pt x="46" y="13"/>
                    <a:pt x="46" y="13"/>
                  </a:cubicBezTo>
                  <a:cubicBezTo>
                    <a:pt x="45" y="12"/>
                    <a:pt x="44" y="12"/>
                    <a:pt x="44" y="12"/>
                  </a:cubicBezTo>
                  <a:cubicBezTo>
                    <a:pt x="43" y="12"/>
                    <a:pt x="43" y="12"/>
                    <a:pt x="43" y="12"/>
                  </a:cubicBezTo>
                  <a:cubicBezTo>
                    <a:pt x="43" y="12"/>
                    <a:pt x="42" y="12"/>
                    <a:pt x="42" y="13"/>
                  </a:cubicBezTo>
                  <a:cubicBezTo>
                    <a:pt x="42" y="13"/>
                    <a:pt x="41" y="13"/>
                    <a:pt x="41" y="13"/>
                  </a:cubicBezTo>
                  <a:cubicBezTo>
                    <a:pt x="41" y="12"/>
                    <a:pt x="41" y="12"/>
                    <a:pt x="41" y="12"/>
                  </a:cubicBezTo>
                  <a:cubicBezTo>
                    <a:pt x="40" y="12"/>
                    <a:pt x="40" y="12"/>
                    <a:pt x="40" y="12"/>
                  </a:cubicBezTo>
                  <a:cubicBezTo>
                    <a:pt x="39" y="12"/>
                    <a:pt x="38" y="12"/>
                    <a:pt x="37" y="13"/>
                  </a:cubicBezTo>
                  <a:cubicBezTo>
                    <a:pt x="37" y="13"/>
                    <a:pt x="37" y="13"/>
                    <a:pt x="37" y="13"/>
                  </a:cubicBezTo>
                  <a:cubicBezTo>
                    <a:pt x="37" y="13"/>
                    <a:pt x="37" y="14"/>
                    <a:pt x="37" y="14"/>
                  </a:cubicBezTo>
                  <a:cubicBezTo>
                    <a:pt x="37" y="14"/>
                    <a:pt x="37" y="15"/>
                    <a:pt x="37" y="15"/>
                  </a:cubicBezTo>
                  <a:cubicBezTo>
                    <a:pt x="36" y="15"/>
                    <a:pt x="36" y="15"/>
                    <a:pt x="36" y="15"/>
                  </a:cubicBezTo>
                  <a:cubicBezTo>
                    <a:pt x="36" y="15"/>
                    <a:pt x="35" y="14"/>
                    <a:pt x="35" y="14"/>
                  </a:cubicBezTo>
                  <a:cubicBezTo>
                    <a:pt x="35" y="14"/>
                    <a:pt x="35" y="15"/>
                    <a:pt x="34" y="15"/>
                  </a:cubicBezTo>
                  <a:cubicBezTo>
                    <a:pt x="34" y="15"/>
                    <a:pt x="33" y="16"/>
                    <a:pt x="33" y="17"/>
                  </a:cubicBezTo>
                  <a:cubicBezTo>
                    <a:pt x="33" y="17"/>
                    <a:pt x="33" y="18"/>
                    <a:pt x="33" y="18"/>
                  </a:cubicBezTo>
                  <a:cubicBezTo>
                    <a:pt x="33" y="18"/>
                    <a:pt x="33" y="18"/>
                    <a:pt x="33" y="18"/>
                  </a:cubicBezTo>
                  <a:cubicBezTo>
                    <a:pt x="34" y="19"/>
                    <a:pt x="34" y="19"/>
                    <a:pt x="34" y="19"/>
                  </a:cubicBezTo>
                  <a:cubicBezTo>
                    <a:pt x="33" y="19"/>
                    <a:pt x="33" y="20"/>
                    <a:pt x="33" y="20"/>
                  </a:cubicBezTo>
                  <a:cubicBezTo>
                    <a:pt x="32" y="20"/>
                    <a:pt x="32" y="20"/>
                    <a:pt x="32" y="20"/>
                  </a:cubicBezTo>
                  <a:cubicBezTo>
                    <a:pt x="32" y="20"/>
                    <a:pt x="32" y="20"/>
                    <a:pt x="32" y="20"/>
                  </a:cubicBezTo>
                  <a:cubicBezTo>
                    <a:pt x="32" y="21"/>
                    <a:pt x="31" y="21"/>
                    <a:pt x="31" y="22"/>
                  </a:cubicBezTo>
                  <a:cubicBezTo>
                    <a:pt x="31" y="22"/>
                    <a:pt x="32" y="23"/>
                    <a:pt x="32" y="23"/>
                  </a:cubicBezTo>
                  <a:cubicBezTo>
                    <a:pt x="32" y="24"/>
                    <a:pt x="32" y="24"/>
                    <a:pt x="32" y="24"/>
                  </a:cubicBezTo>
                  <a:close/>
                  <a:moveTo>
                    <a:pt x="33" y="22"/>
                  </a:moveTo>
                  <a:cubicBezTo>
                    <a:pt x="34" y="21"/>
                    <a:pt x="35" y="21"/>
                    <a:pt x="35" y="20"/>
                  </a:cubicBezTo>
                  <a:cubicBezTo>
                    <a:pt x="36" y="19"/>
                    <a:pt x="36" y="18"/>
                    <a:pt x="35" y="17"/>
                  </a:cubicBezTo>
                  <a:cubicBezTo>
                    <a:pt x="35" y="17"/>
                    <a:pt x="35" y="17"/>
                    <a:pt x="35" y="17"/>
                  </a:cubicBezTo>
                  <a:cubicBezTo>
                    <a:pt x="36" y="17"/>
                    <a:pt x="37" y="17"/>
                    <a:pt x="38" y="17"/>
                  </a:cubicBezTo>
                  <a:cubicBezTo>
                    <a:pt x="39" y="16"/>
                    <a:pt x="39" y="15"/>
                    <a:pt x="39" y="14"/>
                  </a:cubicBezTo>
                  <a:cubicBezTo>
                    <a:pt x="39" y="14"/>
                    <a:pt x="39" y="14"/>
                    <a:pt x="39" y="14"/>
                  </a:cubicBezTo>
                  <a:cubicBezTo>
                    <a:pt x="40" y="15"/>
                    <a:pt x="41" y="15"/>
                    <a:pt x="42" y="15"/>
                  </a:cubicBezTo>
                  <a:cubicBezTo>
                    <a:pt x="43" y="15"/>
                    <a:pt x="44" y="15"/>
                    <a:pt x="44" y="14"/>
                  </a:cubicBezTo>
                  <a:cubicBezTo>
                    <a:pt x="44" y="14"/>
                    <a:pt x="44" y="14"/>
                    <a:pt x="45" y="14"/>
                  </a:cubicBezTo>
                  <a:cubicBezTo>
                    <a:pt x="44" y="15"/>
                    <a:pt x="45" y="16"/>
                    <a:pt x="46" y="17"/>
                  </a:cubicBezTo>
                  <a:cubicBezTo>
                    <a:pt x="46" y="17"/>
                    <a:pt x="47" y="17"/>
                    <a:pt x="48" y="17"/>
                  </a:cubicBezTo>
                  <a:cubicBezTo>
                    <a:pt x="48" y="17"/>
                    <a:pt x="48" y="17"/>
                    <a:pt x="49" y="17"/>
                  </a:cubicBezTo>
                  <a:cubicBezTo>
                    <a:pt x="48" y="18"/>
                    <a:pt x="48" y="19"/>
                    <a:pt x="48" y="20"/>
                  </a:cubicBezTo>
                  <a:cubicBezTo>
                    <a:pt x="48" y="21"/>
                    <a:pt x="49" y="21"/>
                    <a:pt x="50" y="22"/>
                  </a:cubicBezTo>
                  <a:cubicBezTo>
                    <a:pt x="50" y="22"/>
                    <a:pt x="50" y="22"/>
                    <a:pt x="50" y="22"/>
                  </a:cubicBezTo>
                  <a:cubicBezTo>
                    <a:pt x="50" y="22"/>
                    <a:pt x="50" y="22"/>
                    <a:pt x="50" y="22"/>
                  </a:cubicBezTo>
                  <a:cubicBezTo>
                    <a:pt x="49" y="22"/>
                    <a:pt x="48" y="23"/>
                    <a:pt x="48" y="24"/>
                  </a:cubicBezTo>
                  <a:cubicBezTo>
                    <a:pt x="48" y="25"/>
                    <a:pt x="48" y="26"/>
                    <a:pt x="49" y="26"/>
                  </a:cubicBezTo>
                  <a:cubicBezTo>
                    <a:pt x="48" y="27"/>
                    <a:pt x="48" y="27"/>
                    <a:pt x="48" y="27"/>
                  </a:cubicBezTo>
                  <a:cubicBezTo>
                    <a:pt x="47" y="27"/>
                    <a:pt x="46" y="27"/>
                    <a:pt x="46" y="27"/>
                  </a:cubicBezTo>
                  <a:cubicBezTo>
                    <a:pt x="45" y="28"/>
                    <a:pt x="44" y="29"/>
                    <a:pt x="45" y="30"/>
                  </a:cubicBezTo>
                  <a:cubicBezTo>
                    <a:pt x="44" y="30"/>
                    <a:pt x="44" y="30"/>
                    <a:pt x="44" y="30"/>
                  </a:cubicBezTo>
                  <a:cubicBezTo>
                    <a:pt x="44" y="29"/>
                    <a:pt x="43" y="28"/>
                    <a:pt x="42" y="28"/>
                  </a:cubicBezTo>
                  <a:cubicBezTo>
                    <a:pt x="41" y="28"/>
                    <a:pt x="40" y="29"/>
                    <a:pt x="39" y="30"/>
                  </a:cubicBezTo>
                  <a:cubicBezTo>
                    <a:pt x="39" y="30"/>
                    <a:pt x="39" y="30"/>
                    <a:pt x="39" y="30"/>
                  </a:cubicBezTo>
                  <a:cubicBezTo>
                    <a:pt x="39" y="29"/>
                    <a:pt x="39" y="28"/>
                    <a:pt x="38" y="27"/>
                  </a:cubicBezTo>
                  <a:cubicBezTo>
                    <a:pt x="37" y="27"/>
                    <a:pt x="36" y="27"/>
                    <a:pt x="35" y="27"/>
                  </a:cubicBezTo>
                  <a:cubicBezTo>
                    <a:pt x="35" y="27"/>
                    <a:pt x="35" y="27"/>
                    <a:pt x="35" y="26"/>
                  </a:cubicBezTo>
                  <a:cubicBezTo>
                    <a:pt x="36" y="26"/>
                    <a:pt x="36" y="25"/>
                    <a:pt x="35" y="24"/>
                  </a:cubicBezTo>
                  <a:cubicBezTo>
                    <a:pt x="35" y="23"/>
                    <a:pt x="34" y="22"/>
                    <a:pt x="33" y="22"/>
                  </a:cubicBezTo>
                  <a:cubicBezTo>
                    <a:pt x="33" y="22"/>
                    <a:pt x="33" y="22"/>
                    <a:pt x="33" y="22"/>
                  </a:cubicBezTo>
                  <a:cubicBezTo>
                    <a:pt x="33" y="22"/>
                    <a:pt x="33" y="22"/>
                    <a:pt x="33" y="22"/>
                  </a:cubicBezTo>
                  <a:close/>
                  <a:moveTo>
                    <a:pt x="42" y="27"/>
                  </a:moveTo>
                  <a:cubicBezTo>
                    <a:pt x="44" y="27"/>
                    <a:pt x="46" y="24"/>
                    <a:pt x="46" y="22"/>
                  </a:cubicBezTo>
                  <a:cubicBezTo>
                    <a:pt x="46" y="19"/>
                    <a:pt x="44" y="17"/>
                    <a:pt x="42" y="17"/>
                  </a:cubicBezTo>
                  <a:cubicBezTo>
                    <a:pt x="39" y="17"/>
                    <a:pt x="37" y="19"/>
                    <a:pt x="37" y="22"/>
                  </a:cubicBezTo>
                  <a:cubicBezTo>
                    <a:pt x="37" y="24"/>
                    <a:pt x="39" y="27"/>
                    <a:pt x="42" y="27"/>
                  </a:cubicBezTo>
                  <a:close/>
                  <a:moveTo>
                    <a:pt x="42" y="19"/>
                  </a:moveTo>
                  <a:cubicBezTo>
                    <a:pt x="43" y="19"/>
                    <a:pt x="44" y="20"/>
                    <a:pt x="44" y="22"/>
                  </a:cubicBezTo>
                  <a:cubicBezTo>
                    <a:pt x="44" y="23"/>
                    <a:pt x="43" y="25"/>
                    <a:pt x="42" y="25"/>
                  </a:cubicBezTo>
                  <a:cubicBezTo>
                    <a:pt x="40" y="25"/>
                    <a:pt x="39" y="23"/>
                    <a:pt x="39" y="22"/>
                  </a:cubicBezTo>
                  <a:cubicBezTo>
                    <a:pt x="39" y="20"/>
                    <a:pt x="40" y="19"/>
                    <a:pt x="42" y="19"/>
                  </a:cubicBezTo>
                  <a:close/>
                  <a:moveTo>
                    <a:pt x="84" y="51"/>
                  </a:moveTo>
                  <a:cubicBezTo>
                    <a:pt x="79" y="42"/>
                    <a:pt x="79" y="42"/>
                    <a:pt x="79" y="42"/>
                  </a:cubicBezTo>
                  <a:cubicBezTo>
                    <a:pt x="79" y="6"/>
                    <a:pt x="79" y="6"/>
                    <a:pt x="79" y="6"/>
                  </a:cubicBezTo>
                  <a:cubicBezTo>
                    <a:pt x="79" y="1"/>
                    <a:pt x="78" y="0"/>
                    <a:pt x="74" y="0"/>
                  </a:cubicBezTo>
                  <a:cubicBezTo>
                    <a:pt x="10" y="0"/>
                    <a:pt x="10" y="0"/>
                    <a:pt x="10" y="0"/>
                  </a:cubicBezTo>
                  <a:cubicBezTo>
                    <a:pt x="6" y="0"/>
                    <a:pt x="5" y="1"/>
                    <a:pt x="5" y="6"/>
                  </a:cubicBezTo>
                  <a:cubicBezTo>
                    <a:pt x="5" y="42"/>
                    <a:pt x="5" y="42"/>
                    <a:pt x="5" y="42"/>
                  </a:cubicBezTo>
                  <a:cubicBezTo>
                    <a:pt x="0" y="51"/>
                    <a:pt x="0" y="51"/>
                    <a:pt x="0" y="51"/>
                  </a:cubicBezTo>
                  <a:cubicBezTo>
                    <a:pt x="0" y="51"/>
                    <a:pt x="0" y="51"/>
                    <a:pt x="0" y="51"/>
                  </a:cubicBezTo>
                  <a:cubicBezTo>
                    <a:pt x="0" y="51"/>
                    <a:pt x="0" y="51"/>
                    <a:pt x="0" y="51"/>
                  </a:cubicBezTo>
                  <a:cubicBezTo>
                    <a:pt x="0" y="51"/>
                    <a:pt x="0" y="51"/>
                    <a:pt x="0" y="51"/>
                  </a:cubicBezTo>
                  <a:cubicBezTo>
                    <a:pt x="0" y="52"/>
                    <a:pt x="0" y="53"/>
                    <a:pt x="0" y="55"/>
                  </a:cubicBezTo>
                  <a:cubicBezTo>
                    <a:pt x="0" y="58"/>
                    <a:pt x="3" y="60"/>
                    <a:pt x="7" y="60"/>
                  </a:cubicBezTo>
                  <a:cubicBezTo>
                    <a:pt x="76" y="60"/>
                    <a:pt x="76" y="60"/>
                    <a:pt x="76" y="60"/>
                  </a:cubicBezTo>
                  <a:cubicBezTo>
                    <a:pt x="80" y="60"/>
                    <a:pt x="84" y="58"/>
                    <a:pt x="84" y="55"/>
                  </a:cubicBezTo>
                  <a:cubicBezTo>
                    <a:pt x="84" y="52"/>
                    <a:pt x="84" y="52"/>
                    <a:pt x="84" y="52"/>
                  </a:cubicBezTo>
                  <a:cubicBezTo>
                    <a:pt x="84" y="52"/>
                    <a:pt x="84" y="52"/>
                    <a:pt x="84" y="51"/>
                  </a:cubicBezTo>
                  <a:close/>
                  <a:moveTo>
                    <a:pt x="76" y="57"/>
                  </a:moveTo>
                  <a:cubicBezTo>
                    <a:pt x="7" y="57"/>
                    <a:pt x="7" y="57"/>
                    <a:pt x="7" y="57"/>
                  </a:cubicBezTo>
                  <a:cubicBezTo>
                    <a:pt x="5" y="57"/>
                    <a:pt x="3" y="56"/>
                    <a:pt x="3" y="55"/>
                  </a:cubicBezTo>
                  <a:cubicBezTo>
                    <a:pt x="3" y="53"/>
                    <a:pt x="3" y="53"/>
                    <a:pt x="3" y="53"/>
                  </a:cubicBezTo>
                  <a:cubicBezTo>
                    <a:pt x="29" y="53"/>
                    <a:pt x="29" y="53"/>
                    <a:pt x="29" y="53"/>
                  </a:cubicBezTo>
                  <a:cubicBezTo>
                    <a:pt x="29" y="55"/>
                    <a:pt x="29" y="55"/>
                    <a:pt x="29" y="55"/>
                  </a:cubicBezTo>
                  <a:cubicBezTo>
                    <a:pt x="29" y="56"/>
                    <a:pt x="30" y="56"/>
                    <a:pt x="30" y="56"/>
                  </a:cubicBezTo>
                  <a:cubicBezTo>
                    <a:pt x="53" y="56"/>
                    <a:pt x="53" y="56"/>
                    <a:pt x="53" y="56"/>
                  </a:cubicBezTo>
                  <a:cubicBezTo>
                    <a:pt x="54" y="56"/>
                    <a:pt x="54" y="56"/>
                    <a:pt x="54" y="55"/>
                  </a:cubicBezTo>
                  <a:cubicBezTo>
                    <a:pt x="54" y="53"/>
                    <a:pt x="54" y="53"/>
                    <a:pt x="54" y="53"/>
                  </a:cubicBezTo>
                  <a:cubicBezTo>
                    <a:pt x="81" y="53"/>
                    <a:pt x="81" y="53"/>
                    <a:pt x="81" y="53"/>
                  </a:cubicBezTo>
                  <a:cubicBezTo>
                    <a:pt x="81" y="55"/>
                    <a:pt x="81" y="55"/>
                    <a:pt x="81" y="55"/>
                  </a:cubicBezTo>
                  <a:cubicBezTo>
                    <a:pt x="81" y="56"/>
                    <a:pt x="79" y="57"/>
                    <a:pt x="76" y="57"/>
                  </a:cubicBezTo>
                  <a:close/>
                  <a:moveTo>
                    <a:pt x="31" y="53"/>
                  </a:moveTo>
                  <a:cubicBezTo>
                    <a:pt x="52" y="53"/>
                    <a:pt x="52" y="53"/>
                    <a:pt x="52" y="53"/>
                  </a:cubicBezTo>
                  <a:cubicBezTo>
                    <a:pt x="52" y="54"/>
                    <a:pt x="52" y="54"/>
                    <a:pt x="52" y="54"/>
                  </a:cubicBezTo>
                  <a:cubicBezTo>
                    <a:pt x="31" y="54"/>
                    <a:pt x="31" y="54"/>
                    <a:pt x="31" y="54"/>
                  </a:cubicBezTo>
                  <a:lnTo>
                    <a:pt x="31" y="53"/>
                  </a:lnTo>
                  <a:close/>
                  <a:moveTo>
                    <a:pt x="53" y="51"/>
                  </a:moveTo>
                  <a:cubicBezTo>
                    <a:pt x="30" y="51"/>
                    <a:pt x="30" y="51"/>
                    <a:pt x="30" y="51"/>
                  </a:cubicBezTo>
                  <a:cubicBezTo>
                    <a:pt x="3" y="51"/>
                    <a:pt x="3" y="51"/>
                    <a:pt x="3" y="51"/>
                  </a:cubicBezTo>
                  <a:cubicBezTo>
                    <a:pt x="7" y="43"/>
                    <a:pt x="7" y="43"/>
                    <a:pt x="7" y="43"/>
                  </a:cubicBezTo>
                  <a:cubicBezTo>
                    <a:pt x="76" y="43"/>
                    <a:pt x="76" y="43"/>
                    <a:pt x="76" y="43"/>
                  </a:cubicBezTo>
                  <a:cubicBezTo>
                    <a:pt x="80" y="51"/>
                    <a:pt x="80" y="51"/>
                    <a:pt x="80" y="51"/>
                  </a:cubicBezTo>
                  <a:lnTo>
                    <a:pt x="53" y="51"/>
                  </a:lnTo>
                  <a:close/>
                  <a:moveTo>
                    <a:pt x="76" y="6"/>
                  </a:moveTo>
                  <a:cubicBezTo>
                    <a:pt x="76" y="41"/>
                    <a:pt x="76" y="41"/>
                    <a:pt x="76" y="41"/>
                  </a:cubicBezTo>
                  <a:cubicBezTo>
                    <a:pt x="8" y="41"/>
                    <a:pt x="8" y="41"/>
                    <a:pt x="8" y="41"/>
                  </a:cubicBezTo>
                  <a:cubicBezTo>
                    <a:pt x="8" y="6"/>
                    <a:pt x="8" y="6"/>
                    <a:pt x="8" y="6"/>
                  </a:cubicBezTo>
                  <a:cubicBezTo>
                    <a:pt x="8" y="5"/>
                    <a:pt x="8" y="4"/>
                    <a:pt x="8" y="3"/>
                  </a:cubicBezTo>
                  <a:cubicBezTo>
                    <a:pt x="8" y="3"/>
                    <a:pt x="9" y="3"/>
                    <a:pt x="10" y="3"/>
                  </a:cubicBezTo>
                  <a:cubicBezTo>
                    <a:pt x="74" y="3"/>
                    <a:pt x="74" y="3"/>
                    <a:pt x="74" y="3"/>
                  </a:cubicBezTo>
                  <a:cubicBezTo>
                    <a:pt x="74" y="3"/>
                    <a:pt x="75" y="3"/>
                    <a:pt x="76" y="3"/>
                  </a:cubicBezTo>
                  <a:cubicBezTo>
                    <a:pt x="76" y="4"/>
                    <a:pt x="76" y="5"/>
                    <a:pt x="76" y="6"/>
                  </a:cubicBezTo>
                  <a:close/>
                </a:path>
              </a:pathLst>
            </a:custGeom>
            <a:solidFill>
              <a:srgbClr val="71BFEB">
                <a:alpha val="33000"/>
              </a:srgbClr>
            </a:solidFill>
            <a:ln>
              <a:noFill/>
            </a:ln>
          </p:spPr>
          <p:txBody>
            <a:bodyPr vert="horz" wrap="square" lIns="68580" tIns="34291" rIns="68580" bIns="34291"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350" b="0" i="0" u="none" strike="noStrike" kern="0" cap="none" spc="0" normalizeH="0" baseline="0" noProof="0" dirty="0">
                <a:ln>
                  <a:noFill/>
                </a:ln>
                <a:solidFill>
                  <a:prstClr val="black"/>
                </a:solidFill>
                <a:effectLst/>
                <a:uLnTx/>
                <a:uFillTx/>
                <a:latin typeface="印品黑体" panose="00000500000000000000" pitchFamily="2" charset="-122"/>
              </a:endParaRPr>
            </a:p>
          </p:txBody>
        </p:sp>
        <p:sp>
          <p:nvSpPr>
            <p:cNvPr id="148" name="Freeform 24"/>
            <p:cNvSpPr>
              <a:spLocks noEditPoints="1"/>
            </p:cNvSpPr>
            <p:nvPr/>
          </p:nvSpPr>
          <p:spPr bwMode="auto">
            <a:xfrm>
              <a:off x="12646" y="7122"/>
              <a:ext cx="382" cy="403"/>
            </a:xfrm>
            <a:custGeom>
              <a:avLst/>
              <a:gdLst>
                <a:gd name="T0" fmla="*/ 22 w 62"/>
                <a:gd name="T1" fmla="*/ 32 h 65"/>
                <a:gd name="T2" fmla="*/ 22 w 62"/>
                <a:gd name="T3" fmla="*/ 52 h 65"/>
                <a:gd name="T4" fmla="*/ 26 w 62"/>
                <a:gd name="T5" fmla="*/ 43 h 65"/>
                <a:gd name="T6" fmla="*/ 47 w 62"/>
                <a:gd name="T7" fmla="*/ 7 h 65"/>
                <a:gd name="T8" fmla="*/ 47 w 62"/>
                <a:gd name="T9" fmla="*/ 19 h 65"/>
                <a:gd name="T10" fmla="*/ 40 w 62"/>
                <a:gd name="T11" fmla="*/ 37 h 65"/>
                <a:gd name="T12" fmla="*/ 36 w 62"/>
                <a:gd name="T13" fmla="*/ 27 h 65"/>
                <a:gd name="T14" fmla="*/ 32 w 62"/>
                <a:gd name="T15" fmla="*/ 26 h 65"/>
                <a:gd name="T16" fmla="*/ 24 w 62"/>
                <a:gd name="T17" fmla="*/ 22 h 65"/>
                <a:gd name="T18" fmla="*/ 18 w 62"/>
                <a:gd name="T19" fmla="*/ 21 h 65"/>
                <a:gd name="T20" fmla="*/ 11 w 62"/>
                <a:gd name="T21" fmla="*/ 28 h 65"/>
                <a:gd name="T22" fmla="*/ 6 w 62"/>
                <a:gd name="T23" fmla="*/ 28 h 65"/>
                <a:gd name="T24" fmla="*/ 3 w 62"/>
                <a:gd name="T25" fmla="*/ 38 h 65"/>
                <a:gd name="T26" fmla="*/ 0 w 62"/>
                <a:gd name="T27" fmla="*/ 43 h 65"/>
                <a:gd name="T28" fmla="*/ 3 w 62"/>
                <a:gd name="T29" fmla="*/ 47 h 65"/>
                <a:gd name="T30" fmla="*/ 6 w 62"/>
                <a:gd name="T31" fmla="*/ 58 h 65"/>
                <a:gd name="T32" fmla="*/ 11 w 62"/>
                <a:gd name="T33" fmla="*/ 58 h 65"/>
                <a:gd name="T34" fmla="*/ 18 w 62"/>
                <a:gd name="T35" fmla="*/ 65 h 65"/>
                <a:gd name="T36" fmla="*/ 24 w 62"/>
                <a:gd name="T37" fmla="*/ 64 h 65"/>
                <a:gd name="T38" fmla="*/ 32 w 62"/>
                <a:gd name="T39" fmla="*/ 60 h 65"/>
                <a:gd name="T40" fmla="*/ 36 w 62"/>
                <a:gd name="T41" fmla="*/ 59 h 65"/>
                <a:gd name="T42" fmla="*/ 40 w 62"/>
                <a:gd name="T43" fmla="*/ 49 h 65"/>
                <a:gd name="T44" fmla="*/ 44 w 62"/>
                <a:gd name="T45" fmla="*/ 46 h 65"/>
                <a:gd name="T46" fmla="*/ 38 w 62"/>
                <a:gd name="T47" fmla="*/ 53 h 65"/>
                <a:gd name="T48" fmla="*/ 22 w 62"/>
                <a:gd name="T49" fmla="*/ 58 h 65"/>
                <a:gd name="T50" fmla="*/ 6 w 62"/>
                <a:gd name="T51" fmla="*/ 53 h 65"/>
                <a:gd name="T52" fmla="*/ 7 w 62"/>
                <a:gd name="T53" fmla="*/ 38 h 65"/>
                <a:gd name="T54" fmla="*/ 18 w 62"/>
                <a:gd name="T55" fmla="*/ 24 h 65"/>
                <a:gd name="T56" fmla="*/ 36 w 62"/>
                <a:gd name="T57" fmla="*/ 30 h 65"/>
                <a:gd name="T58" fmla="*/ 41 w 62"/>
                <a:gd name="T59" fmla="*/ 44 h 65"/>
                <a:gd name="T60" fmla="*/ 59 w 62"/>
                <a:gd name="T61" fmla="*/ 11 h 65"/>
                <a:gd name="T62" fmla="*/ 60 w 62"/>
                <a:gd name="T63" fmla="*/ 7 h 65"/>
                <a:gd name="T64" fmla="*/ 54 w 62"/>
                <a:gd name="T65" fmla="*/ 4 h 65"/>
                <a:gd name="T66" fmla="*/ 49 w 62"/>
                <a:gd name="T67" fmla="*/ 0 h 65"/>
                <a:gd name="T68" fmla="*/ 46 w 62"/>
                <a:gd name="T69" fmla="*/ 0 h 65"/>
                <a:gd name="T70" fmla="*/ 40 w 62"/>
                <a:gd name="T71" fmla="*/ 4 h 65"/>
                <a:gd name="T72" fmla="*/ 38 w 62"/>
                <a:gd name="T73" fmla="*/ 4 h 65"/>
                <a:gd name="T74" fmla="*/ 35 w 62"/>
                <a:gd name="T75" fmla="*/ 11 h 65"/>
                <a:gd name="T76" fmla="*/ 33 w 62"/>
                <a:gd name="T77" fmla="*/ 14 h 65"/>
                <a:gd name="T78" fmla="*/ 35 w 62"/>
                <a:gd name="T79" fmla="*/ 18 h 65"/>
                <a:gd name="T80" fmla="*/ 37 w 62"/>
                <a:gd name="T81" fmla="*/ 24 h 65"/>
                <a:gd name="T82" fmla="*/ 40 w 62"/>
                <a:gd name="T83" fmla="*/ 25 h 65"/>
                <a:gd name="T84" fmla="*/ 46 w 62"/>
                <a:gd name="T85" fmla="*/ 28 h 65"/>
                <a:gd name="T86" fmla="*/ 49 w 62"/>
                <a:gd name="T87" fmla="*/ 29 h 65"/>
                <a:gd name="T88" fmla="*/ 54 w 62"/>
                <a:gd name="T89" fmla="*/ 24 h 65"/>
                <a:gd name="T90" fmla="*/ 57 w 62"/>
                <a:gd name="T91" fmla="*/ 24 h 65"/>
                <a:gd name="T92" fmla="*/ 59 w 62"/>
                <a:gd name="T93" fmla="*/ 18 h 65"/>
                <a:gd name="T94" fmla="*/ 61 w 62"/>
                <a:gd name="T95" fmla="*/ 12 h 65"/>
                <a:gd name="T96" fmla="*/ 52 w 62"/>
                <a:gd name="T97" fmla="*/ 22 h 65"/>
                <a:gd name="T98" fmla="*/ 43 w 62"/>
                <a:gd name="T99" fmla="*/ 25 h 65"/>
                <a:gd name="T100" fmla="*/ 36 w 62"/>
                <a:gd name="T101" fmla="*/ 15 h 65"/>
                <a:gd name="T102" fmla="*/ 38 w 62"/>
                <a:gd name="T103" fmla="*/ 7 h 65"/>
                <a:gd name="T104" fmla="*/ 50 w 62"/>
                <a:gd name="T105" fmla="*/ 3 h 65"/>
                <a:gd name="T106" fmla="*/ 56 w 62"/>
                <a:gd name="T107" fmla="*/ 11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2" h="65">
                  <a:moveTo>
                    <a:pt x="22" y="32"/>
                  </a:moveTo>
                  <a:cubicBezTo>
                    <a:pt x="15" y="32"/>
                    <a:pt x="11" y="37"/>
                    <a:pt x="11" y="43"/>
                  </a:cubicBezTo>
                  <a:cubicBezTo>
                    <a:pt x="11" y="49"/>
                    <a:pt x="15" y="54"/>
                    <a:pt x="22" y="54"/>
                  </a:cubicBezTo>
                  <a:cubicBezTo>
                    <a:pt x="28" y="54"/>
                    <a:pt x="33" y="49"/>
                    <a:pt x="33" y="43"/>
                  </a:cubicBezTo>
                  <a:cubicBezTo>
                    <a:pt x="33" y="37"/>
                    <a:pt x="28" y="32"/>
                    <a:pt x="22" y="32"/>
                  </a:cubicBezTo>
                  <a:close/>
                  <a:moveTo>
                    <a:pt x="22" y="52"/>
                  </a:moveTo>
                  <a:cubicBezTo>
                    <a:pt x="17" y="52"/>
                    <a:pt x="13" y="48"/>
                    <a:pt x="13" y="43"/>
                  </a:cubicBezTo>
                  <a:cubicBezTo>
                    <a:pt x="13" y="38"/>
                    <a:pt x="17" y="34"/>
                    <a:pt x="22" y="34"/>
                  </a:cubicBezTo>
                  <a:cubicBezTo>
                    <a:pt x="27" y="34"/>
                    <a:pt x="31" y="38"/>
                    <a:pt x="31" y="43"/>
                  </a:cubicBezTo>
                  <a:cubicBezTo>
                    <a:pt x="31" y="48"/>
                    <a:pt x="27" y="52"/>
                    <a:pt x="22" y="52"/>
                  </a:cubicBezTo>
                  <a:close/>
                  <a:moveTo>
                    <a:pt x="26" y="43"/>
                  </a:moveTo>
                  <a:cubicBezTo>
                    <a:pt x="26" y="45"/>
                    <a:pt x="24" y="47"/>
                    <a:pt x="22" y="47"/>
                  </a:cubicBezTo>
                  <a:cubicBezTo>
                    <a:pt x="19" y="47"/>
                    <a:pt x="17" y="45"/>
                    <a:pt x="17" y="43"/>
                  </a:cubicBezTo>
                  <a:cubicBezTo>
                    <a:pt x="17" y="40"/>
                    <a:pt x="19" y="38"/>
                    <a:pt x="22" y="38"/>
                  </a:cubicBezTo>
                  <a:cubicBezTo>
                    <a:pt x="24" y="38"/>
                    <a:pt x="26" y="40"/>
                    <a:pt x="26" y="43"/>
                  </a:cubicBezTo>
                  <a:close/>
                  <a:moveTo>
                    <a:pt x="47" y="7"/>
                  </a:moveTo>
                  <a:cubicBezTo>
                    <a:pt x="43" y="7"/>
                    <a:pt x="40" y="10"/>
                    <a:pt x="40" y="14"/>
                  </a:cubicBezTo>
                  <a:cubicBezTo>
                    <a:pt x="40" y="18"/>
                    <a:pt x="43" y="21"/>
                    <a:pt x="47" y="21"/>
                  </a:cubicBezTo>
                  <a:cubicBezTo>
                    <a:pt x="51" y="21"/>
                    <a:pt x="54" y="18"/>
                    <a:pt x="54" y="14"/>
                  </a:cubicBezTo>
                  <a:cubicBezTo>
                    <a:pt x="54" y="10"/>
                    <a:pt x="51" y="7"/>
                    <a:pt x="47" y="7"/>
                  </a:cubicBezTo>
                  <a:close/>
                  <a:moveTo>
                    <a:pt x="47" y="19"/>
                  </a:moveTo>
                  <a:cubicBezTo>
                    <a:pt x="44" y="19"/>
                    <a:pt x="42" y="17"/>
                    <a:pt x="42" y="14"/>
                  </a:cubicBezTo>
                  <a:cubicBezTo>
                    <a:pt x="42" y="12"/>
                    <a:pt x="44" y="9"/>
                    <a:pt x="47" y="9"/>
                  </a:cubicBezTo>
                  <a:cubicBezTo>
                    <a:pt x="49" y="9"/>
                    <a:pt x="52" y="12"/>
                    <a:pt x="52" y="14"/>
                  </a:cubicBezTo>
                  <a:cubicBezTo>
                    <a:pt x="52" y="17"/>
                    <a:pt x="49" y="19"/>
                    <a:pt x="47" y="19"/>
                  </a:cubicBezTo>
                  <a:close/>
                  <a:moveTo>
                    <a:pt x="43" y="39"/>
                  </a:moveTo>
                  <a:cubicBezTo>
                    <a:pt x="43" y="38"/>
                    <a:pt x="42" y="38"/>
                    <a:pt x="42" y="38"/>
                  </a:cubicBezTo>
                  <a:cubicBezTo>
                    <a:pt x="42" y="38"/>
                    <a:pt x="42" y="38"/>
                    <a:pt x="41" y="38"/>
                  </a:cubicBezTo>
                  <a:cubicBezTo>
                    <a:pt x="41" y="38"/>
                    <a:pt x="41" y="38"/>
                    <a:pt x="41" y="38"/>
                  </a:cubicBezTo>
                  <a:cubicBezTo>
                    <a:pt x="40" y="38"/>
                    <a:pt x="40" y="38"/>
                    <a:pt x="40" y="37"/>
                  </a:cubicBezTo>
                  <a:cubicBezTo>
                    <a:pt x="39" y="36"/>
                    <a:pt x="40" y="36"/>
                    <a:pt x="40" y="35"/>
                  </a:cubicBezTo>
                  <a:cubicBezTo>
                    <a:pt x="41" y="35"/>
                    <a:pt x="41" y="35"/>
                    <a:pt x="42" y="34"/>
                  </a:cubicBezTo>
                  <a:cubicBezTo>
                    <a:pt x="42" y="33"/>
                    <a:pt x="42" y="33"/>
                    <a:pt x="41" y="32"/>
                  </a:cubicBezTo>
                  <a:cubicBezTo>
                    <a:pt x="40" y="31"/>
                    <a:pt x="39" y="29"/>
                    <a:pt x="38" y="28"/>
                  </a:cubicBezTo>
                  <a:cubicBezTo>
                    <a:pt x="38" y="27"/>
                    <a:pt x="37" y="27"/>
                    <a:pt x="36" y="27"/>
                  </a:cubicBezTo>
                  <a:cubicBezTo>
                    <a:pt x="36" y="27"/>
                    <a:pt x="36" y="27"/>
                    <a:pt x="36" y="27"/>
                  </a:cubicBezTo>
                  <a:cubicBezTo>
                    <a:pt x="36" y="27"/>
                    <a:pt x="35" y="27"/>
                    <a:pt x="35" y="28"/>
                  </a:cubicBezTo>
                  <a:cubicBezTo>
                    <a:pt x="35" y="28"/>
                    <a:pt x="34" y="28"/>
                    <a:pt x="34" y="28"/>
                  </a:cubicBezTo>
                  <a:cubicBezTo>
                    <a:pt x="33" y="28"/>
                    <a:pt x="33" y="28"/>
                    <a:pt x="33" y="28"/>
                  </a:cubicBezTo>
                  <a:cubicBezTo>
                    <a:pt x="32" y="27"/>
                    <a:pt x="32" y="27"/>
                    <a:pt x="32" y="26"/>
                  </a:cubicBezTo>
                  <a:cubicBezTo>
                    <a:pt x="33" y="25"/>
                    <a:pt x="33" y="25"/>
                    <a:pt x="33" y="24"/>
                  </a:cubicBezTo>
                  <a:cubicBezTo>
                    <a:pt x="32" y="24"/>
                    <a:pt x="32" y="23"/>
                    <a:pt x="32" y="23"/>
                  </a:cubicBezTo>
                  <a:cubicBezTo>
                    <a:pt x="30" y="22"/>
                    <a:pt x="28" y="22"/>
                    <a:pt x="26" y="21"/>
                  </a:cubicBezTo>
                  <a:cubicBezTo>
                    <a:pt x="26" y="21"/>
                    <a:pt x="26" y="21"/>
                    <a:pt x="26" y="21"/>
                  </a:cubicBezTo>
                  <a:cubicBezTo>
                    <a:pt x="25" y="21"/>
                    <a:pt x="25" y="21"/>
                    <a:pt x="24" y="22"/>
                  </a:cubicBezTo>
                  <a:cubicBezTo>
                    <a:pt x="24" y="22"/>
                    <a:pt x="24" y="22"/>
                    <a:pt x="24" y="23"/>
                  </a:cubicBezTo>
                  <a:cubicBezTo>
                    <a:pt x="24" y="24"/>
                    <a:pt x="23" y="24"/>
                    <a:pt x="22" y="24"/>
                  </a:cubicBezTo>
                  <a:cubicBezTo>
                    <a:pt x="21" y="24"/>
                    <a:pt x="20" y="24"/>
                    <a:pt x="20" y="23"/>
                  </a:cubicBezTo>
                  <a:cubicBezTo>
                    <a:pt x="20" y="22"/>
                    <a:pt x="20" y="22"/>
                    <a:pt x="20" y="22"/>
                  </a:cubicBezTo>
                  <a:cubicBezTo>
                    <a:pt x="19" y="21"/>
                    <a:pt x="19" y="21"/>
                    <a:pt x="18" y="21"/>
                  </a:cubicBezTo>
                  <a:cubicBezTo>
                    <a:pt x="18" y="21"/>
                    <a:pt x="18" y="21"/>
                    <a:pt x="18" y="21"/>
                  </a:cubicBezTo>
                  <a:cubicBezTo>
                    <a:pt x="16" y="22"/>
                    <a:pt x="14" y="22"/>
                    <a:pt x="12" y="23"/>
                  </a:cubicBezTo>
                  <a:cubicBezTo>
                    <a:pt x="12" y="23"/>
                    <a:pt x="12" y="24"/>
                    <a:pt x="11" y="24"/>
                  </a:cubicBezTo>
                  <a:cubicBezTo>
                    <a:pt x="11" y="25"/>
                    <a:pt x="11" y="25"/>
                    <a:pt x="12" y="26"/>
                  </a:cubicBezTo>
                  <a:cubicBezTo>
                    <a:pt x="12" y="27"/>
                    <a:pt x="12" y="27"/>
                    <a:pt x="11" y="28"/>
                  </a:cubicBezTo>
                  <a:cubicBezTo>
                    <a:pt x="11" y="28"/>
                    <a:pt x="11" y="28"/>
                    <a:pt x="10" y="28"/>
                  </a:cubicBezTo>
                  <a:cubicBezTo>
                    <a:pt x="10" y="28"/>
                    <a:pt x="9" y="28"/>
                    <a:pt x="9" y="28"/>
                  </a:cubicBezTo>
                  <a:cubicBezTo>
                    <a:pt x="9" y="27"/>
                    <a:pt x="8" y="27"/>
                    <a:pt x="8" y="27"/>
                  </a:cubicBezTo>
                  <a:cubicBezTo>
                    <a:pt x="8" y="27"/>
                    <a:pt x="8" y="27"/>
                    <a:pt x="8" y="27"/>
                  </a:cubicBezTo>
                  <a:cubicBezTo>
                    <a:pt x="7" y="27"/>
                    <a:pt x="6" y="27"/>
                    <a:pt x="6" y="28"/>
                  </a:cubicBezTo>
                  <a:cubicBezTo>
                    <a:pt x="5" y="29"/>
                    <a:pt x="4" y="31"/>
                    <a:pt x="3" y="32"/>
                  </a:cubicBezTo>
                  <a:cubicBezTo>
                    <a:pt x="2" y="33"/>
                    <a:pt x="2" y="33"/>
                    <a:pt x="2" y="34"/>
                  </a:cubicBezTo>
                  <a:cubicBezTo>
                    <a:pt x="3" y="35"/>
                    <a:pt x="3" y="35"/>
                    <a:pt x="4" y="35"/>
                  </a:cubicBezTo>
                  <a:cubicBezTo>
                    <a:pt x="4" y="36"/>
                    <a:pt x="5" y="36"/>
                    <a:pt x="4" y="37"/>
                  </a:cubicBezTo>
                  <a:cubicBezTo>
                    <a:pt x="4" y="38"/>
                    <a:pt x="4" y="38"/>
                    <a:pt x="3" y="38"/>
                  </a:cubicBezTo>
                  <a:cubicBezTo>
                    <a:pt x="3" y="38"/>
                    <a:pt x="3" y="38"/>
                    <a:pt x="3" y="38"/>
                  </a:cubicBezTo>
                  <a:cubicBezTo>
                    <a:pt x="2" y="38"/>
                    <a:pt x="2" y="38"/>
                    <a:pt x="2" y="38"/>
                  </a:cubicBezTo>
                  <a:cubicBezTo>
                    <a:pt x="2" y="38"/>
                    <a:pt x="1" y="38"/>
                    <a:pt x="1" y="39"/>
                  </a:cubicBezTo>
                  <a:cubicBezTo>
                    <a:pt x="1" y="39"/>
                    <a:pt x="0" y="39"/>
                    <a:pt x="0" y="40"/>
                  </a:cubicBezTo>
                  <a:cubicBezTo>
                    <a:pt x="0" y="41"/>
                    <a:pt x="0" y="42"/>
                    <a:pt x="0" y="43"/>
                  </a:cubicBezTo>
                  <a:cubicBezTo>
                    <a:pt x="0" y="44"/>
                    <a:pt x="0" y="45"/>
                    <a:pt x="0" y="46"/>
                  </a:cubicBezTo>
                  <a:cubicBezTo>
                    <a:pt x="0" y="46"/>
                    <a:pt x="1" y="47"/>
                    <a:pt x="1" y="47"/>
                  </a:cubicBezTo>
                  <a:cubicBezTo>
                    <a:pt x="1" y="47"/>
                    <a:pt x="2" y="48"/>
                    <a:pt x="2" y="48"/>
                  </a:cubicBezTo>
                  <a:cubicBezTo>
                    <a:pt x="2" y="48"/>
                    <a:pt x="2" y="48"/>
                    <a:pt x="3" y="47"/>
                  </a:cubicBezTo>
                  <a:cubicBezTo>
                    <a:pt x="3" y="47"/>
                    <a:pt x="3" y="47"/>
                    <a:pt x="3" y="47"/>
                  </a:cubicBezTo>
                  <a:cubicBezTo>
                    <a:pt x="4" y="47"/>
                    <a:pt x="4" y="48"/>
                    <a:pt x="4" y="49"/>
                  </a:cubicBezTo>
                  <a:cubicBezTo>
                    <a:pt x="5" y="49"/>
                    <a:pt x="4" y="50"/>
                    <a:pt x="4" y="51"/>
                  </a:cubicBezTo>
                  <a:cubicBezTo>
                    <a:pt x="3" y="51"/>
                    <a:pt x="3" y="51"/>
                    <a:pt x="2" y="52"/>
                  </a:cubicBezTo>
                  <a:cubicBezTo>
                    <a:pt x="2" y="52"/>
                    <a:pt x="2" y="53"/>
                    <a:pt x="3" y="53"/>
                  </a:cubicBezTo>
                  <a:cubicBezTo>
                    <a:pt x="4" y="55"/>
                    <a:pt x="5" y="57"/>
                    <a:pt x="6" y="58"/>
                  </a:cubicBezTo>
                  <a:cubicBezTo>
                    <a:pt x="6" y="58"/>
                    <a:pt x="7" y="59"/>
                    <a:pt x="8" y="59"/>
                  </a:cubicBezTo>
                  <a:cubicBezTo>
                    <a:pt x="8" y="59"/>
                    <a:pt x="8" y="59"/>
                    <a:pt x="8" y="59"/>
                  </a:cubicBezTo>
                  <a:cubicBezTo>
                    <a:pt x="8" y="59"/>
                    <a:pt x="9" y="58"/>
                    <a:pt x="9" y="58"/>
                  </a:cubicBezTo>
                  <a:cubicBezTo>
                    <a:pt x="9" y="58"/>
                    <a:pt x="10" y="57"/>
                    <a:pt x="10" y="57"/>
                  </a:cubicBezTo>
                  <a:cubicBezTo>
                    <a:pt x="11" y="57"/>
                    <a:pt x="11" y="58"/>
                    <a:pt x="11" y="58"/>
                  </a:cubicBezTo>
                  <a:cubicBezTo>
                    <a:pt x="12" y="58"/>
                    <a:pt x="12" y="59"/>
                    <a:pt x="12" y="60"/>
                  </a:cubicBezTo>
                  <a:cubicBezTo>
                    <a:pt x="11" y="60"/>
                    <a:pt x="11" y="61"/>
                    <a:pt x="11" y="61"/>
                  </a:cubicBezTo>
                  <a:cubicBezTo>
                    <a:pt x="12" y="62"/>
                    <a:pt x="12" y="62"/>
                    <a:pt x="12" y="63"/>
                  </a:cubicBezTo>
                  <a:cubicBezTo>
                    <a:pt x="14" y="64"/>
                    <a:pt x="16" y="64"/>
                    <a:pt x="18" y="65"/>
                  </a:cubicBezTo>
                  <a:cubicBezTo>
                    <a:pt x="18" y="65"/>
                    <a:pt x="18" y="65"/>
                    <a:pt x="18" y="65"/>
                  </a:cubicBezTo>
                  <a:cubicBezTo>
                    <a:pt x="19" y="65"/>
                    <a:pt x="19" y="64"/>
                    <a:pt x="20" y="64"/>
                  </a:cubicBezTo>
                  <a:cubicBezTo>
                    <a:pt x="20" y="64"/>
                    <a:pt x="20" y="63"/>
                    <a:pt x="20" y="63"/>
                  </a:cubicBezTo>
                  <a:cubicBezTo>
                    <a:pt x="20" y="62"/>
                    <a:pt x="21" y="61"/>
                    <a:pt x="22" y="61"/>
                  </a:cubicBezTo>
                  <a:cubicBezTo>
                    <a:pt x="23" y="61"/>
                    <a:pt x="24" y="62"/>
                    <a:pt x="24" y="63"/>
                  </a:cubicBezTo>
                  <a:cubicBezTo>
                    <a:pt x="24" y="63"/>
                    <a:pt x="24" y="64"/>
                    <a:pt x="24" y="64"/>
                  </a:cubicBezTo>
                  <a:cubicBezTo>
                    <a:pt x="25" y="64"/>
                    <a:pt x="25" y="65"/>
                    <a:pt x="26" y="65"/>
                  </a:cubicBezTo>
                  <a:cubicBezTo>
                    <a:pt x="26" y="65"/>
                    <a:pt x="26" y="65"/>
                    <a:pt x="26" y="65"/>
                  </a:cubicBezTo>
                  <a:cubicBezTo>
                    <a:pt x="28" y="64"/>
                    <a:pt x="30" y="64"/>
                    <a:pt x="32" y="63"/>
                  </a:cubicBezTo>
                  <a:cubicBezTo>
                    <a:pt x="32" y="62"/>
                    <a:pt x="32" y="62"/>
                    <a:pt x="33" y="61"/>
                  </a:cubicBezTo>
                  <a:cubicBezTo>
                    <a:pt x="33" y="61"/>
                    <a:pt x="33" y="60"/>
                    <a:pt x="32" y="60"/>
                  </a:cubicBezTo>
                  <a:cubicBezTo>
                    <a:pt x="32" y="59"/>
                    <a:pt x="32" y="58"/>
                    <a:pt x="33" y="58"/>
                  </a:cubicBezTo>
                  <a:cubicBezTo>
                    <a:pt x="33" y="58"/>
                    <a:pt x="33" y="57"/>
                    <a:pt x="34" y="57"/>
                  </a:cubicBezTo>
                  <a:cubicBezTo>
                    <a:pt x="34" y="57"/>
                    <a:pt x="35" y="58"/>
                    <a:pt x="35" y="58"/>
                  </a:cubicBezTo>
                  <a:cubicBezTo>
                    <a:pt x="35" y="58"/>
                    <a:pt x="36" y="59"/>
                    <a:pt x="36" y="59"/>
                  </a:cubicBezTo>
                  <a:cubicBezTo>
                    <a:pt x="36" y="59"/>
                    <a:pt x="36" y="59"/>
                    <a:pt x="36" y="59"/>
                  </a:cubicBezTo>
                  <a:cubicBezTo>
                    <a:pt x="37" y="59"/>
                    <a:pt x="38" y="58"/>
                    <a:pt x="38" y="58"/>
                  </a:cubicBezTo>
                  <a:cubicBezTo>
                    <a:pt x="39" y="57"/>
                    <a:pt x="40" y="55"/>
                    <a:pt x="41" y="53"/>
                  </a:cubicBezTo>
                  <a:cubicBezTo>
                    <a:pt x="42" y="53"/>
                    <a:pt x="42" y="52"/>
                    <a:pt x="42" y="52"/>
                  </a:cubicBezTo>
                  <a:cubicBezTo>
                    <a:pt x="41" y="51"/>
                    <a:pt x="41" y="51"/>
                    <a:pt x="40" y="51"/>
                  </a:cubicBezTo>
                  <a:cubicBezTo>
                    <a:pt x="40" y="50"/>
                    <a:pt x="39" y="49"/>
                    <a:pt x="40" y="49"/>
                  </a:cubicBezTo>
                  <a:cubicBezTo>
                    <a:pt x="40" y="48"/>
                    <a:pt x="40" y="47"/>
                    <a:pt x="41" y="47"/>
                  </a:cubicBezTo>
                  <a:cubicBezTo>
                    <a:pt x="41" y="47"/>
                    <a:pt x="41" y="47"/>
                    <a:pt x="41" y="47"/>
                  </a:cubicBezTo>
                  <a:cubicBezTo>
                    <a:pt x="42" y="48"/>
                    <a:pt x="42" y="48"/>
                    <a:pt x="42" y="48"/>
                  </a:cubicBezTo>
                  <a:cubicBezTo>
                    <a:pt x="42" y="48"/>
                    <a:pt x="43" y="47"/>
                    <a:pt x="43" y="47"/>
                  </a:cubicBezTo>
                  <a:cubicBezTo>
                    <a:pt x="43" y="47"/>
                    <a:pt x="44" y="46"/>
                    <a:pt x="44" y="46"/>
                  </a:cubicBezTo>
                  <a:cubicBezTo>
                    <a:pt x="44" y="45"/>
                    <a:pt x="44" y="44"/>
                    <a:pt x="44" y="43"/>
                  </a:cubicBezTo>
                  <a:cubicBezTo>
                    <a:pt x="44" y="42"/>
                    <a:pt x="44" y="41"/>
                    <a:pt x="44" y="40"/>
                  </a:cubicBezTo>
                  <a:cubicBezTo>
                    <a:pt x="44" y="39"/>
                    <a:pt x="43" y="39"/>
                    <a:pt x="43" y="39"/>
                  </a:cubicBezTo>
                  <a:close/>
                  <a:moveTo>
                    <a:pt x="37" y="48"/>
                  </a:moveTo>
                  <a:cubicBezTo>
                    <a:pt x="36" y="50"/>
                    <a:pt x="37" y="52"/>
                    <a:pt x="38" y="53"/>
                  </a:cubicBezTo>
                  <a:cubicBezTo>
                    <a:pt x="38" y="54"/>
                    <a:pt x="37" y="54"/>
                    <a:pt x="36" y="55"/>
                  </a:cubicBezTo>
                  <a:cubicBezTo>
                    <a:pt x="35" y="54"/>
                    <a:pt x="33" y="54"/>
                    <a:pt x="31" y="55"/>
                  </a:cubicBezTo>
                  <a:cubicBezTo>
                    <a:pt x="29" y="57"/>
                    <a:pt x="29" y="59"/>
                    <a:pt x="29" y="60"/>
                  </a:cubicBezTo>
                  <a:cubicBezTo>
                    <a:pt x="28" y="61"/>
                    <a:pt x="27" y="61"/>
                    <a:pt x="26" y="61"/>
                  </a:cubicBezTo>
                  <a:cubicBezTo>
                    <a:pt x="26" y="60"/>
                    <a:pt x="24" y="58"/>
                    <a:pt x="22" y="58"/>
                  </a:cubicBezTo>
                  <a:cubicBezTo>
                    <a:pt x="20" y="58"/>
                    <a:pt x="18" y="60"/>
                    <a:pt x="18" y="61"/>
                  </a:cubicBezTo>
                  <a:cubicBezTo>
                    <a:pt x="17" y="61"/>
                    <a:pt x="16" y="61"/>
                    <a:pt x="15" y="60"/>
                  </a:cubicBezTo>
                  <a:cubicBezTo>
                    <a:pt x="15" y="59"/>
                    <a:pt x="15" y="57"/>
                    <a:pt x="13" y="55"/>
                  </a:cubicBezTo>
                  <a:cubicBezTo>
                    <a:pt x="11" y="54"/>
                    <a:pt x="9" y="54"/>
                    <a:pt x="8" y="55"/>
                  </a:cubicBezTo>
                  <a:cubicBezTo>
                    <a:pt x="7" y="54"/>
                    <a:pt x="6" y="54"/>
                    <a:pt x="6" y="53"/>
                  </a:cubicBezTo>
                  <a:cubicBezTo>
                    <a:pt x="7" y="52"/>
                    <a:pt x="8" y="50"/>
                    <a:pt x="7" y="48"/>
                  </a:cubicBezTo>
                  <a:cubicBezTo>
                    <a:pt x="7" y="46"/>
                    <a:pt x="5" y="44"/>
                    <a:pt x="3" y="44"/>
                  </a:cubicBezTo>
                  <a:cubicBezTo>
                    <a:pt x="3" y="44"/>
                    <a:pt x="3" y="43"/>
                    <a:pt x="3" y="43"/>
                  </a:cubicBezTo>
                  <a:cubicBezTo>
                    <a:pt x="3" y="42"/>
                    <a:pt x="3" y="42"/>
                    <a:pt x="3" y="41"/>
                  </a:cubicBezTo>
                  <a:cubicBezTo>
                    <a:pt x="5" y="41"/>
                    <a:pt x="7" y="40"/>
                    <a:pt x="7" y="38"/>
                  </a:cubicBezTo>
                  <a:cubicBezTo>
                    <a:pt x="8" y="36"/>
                    <a:pt x="7" y="34"/>
                    <a:pt x="6" y="33"/>
                  </a:cubicBezTo>
                  <a:cubicBezTo>
                    <a:pt x="6" y="32"/>
                    <a:pt x="7" y="31"/>
                    <a:pt x="8" y="30"/>
                  </a:cubicBezTo>
                  <a:cubicBezTo>
                    <a:pt x="9" y="32"/>
                    <a:pt x="11" y="32"/>
                    <a:pt x="13" y="30"/>
                  </a:cubicBezTo>
                  <a:cubicBezTo>
                    <a:pt x="15" y="29"/>
                    <a:pt x="15" y="27"/>
                    <a:pt x="15" y="25"/>
                  </a:cubicBezTo>
                  <a:cubicBezTo>
                    <a:pt x="16" y="25"/>
                    <a:pt x="17" y="25"/>
                    <a:pt x="18" y="24"/>
                  </a:cubicBezTo>
                  <a:cubicBezTo>
                    <a:pt x="18" y="26"/>
                    <a:pt x="20" y="27"/>
                    <a:pt x="22" y="27"/>
                  </a:cubicBezTo>
                  <a:cubicBezTo>
                    <a:pt x="24" y="27"/>
                    <a:pt x="26" y="26"/>
                    <a:pt x="26" y="24"/>
                  </a:cubicBezTo>
                  <a:cubicBezTo>
                    <a:pt x="27" y="25"/>
                    <a:pt x="28" y="25"/>
                    <a:pt x="29" y="25"/>
                  </a:cubicBezTo>
                  <a:cubicBezTo>
                    <a:pt x="29" y="27"/>
                    <a:pt x="29" y="29"/>
                    <a:pt x="31" y="30"/>
                  </a:cubicBezTo>
                  <a:cubicBezTo>
                    <a:pt x="33" y="32"/>
                    <a:pt x="35" y="32"/>
                    <a:pt x="36" y="30"/>
                  </a:cubicBezTo>
                  <a:cubicBezTo>
                    <a:pt x="37" y="31"/>
                    <a:pt x="38" y="32"/>
                    <a:pt x="38" y="33"/>
                  </a:cubicBezTo>
                  <a:cubicBezTo>
                    <a:pt x="37" y="34"/>
                    <a:pt x="36" y="36"/>
                    <a:pt x="37" y="38"/>
                  </a:cubicBezTo>
                  <a:cubicBezTo>
                    <a:pt x="37" y="40"/>
                    <a:pt x="39" y="41"/>
                    <a:pt x="41" y="41"/>
                  </a:cubicBezTo>
                  <a:cubicBezTo>
                    <a:pt x="41" y="42"/>
                    <a:pt x="41" y="42"/>
                    <a:pt x="41" y="43"/>
                  </a:cubicBezTo>
                  <a:cubicBezTo>
                    <a:pt x="41" y="43"/>
                    <a:pt x="41" y="44"/>
                    <a:pt x="41" y="44"/>
                  </a:cubicBezTo>
                  <a:cubicBezTo>
                    <a:pt x="39" y="44"/>
                    <a:pt x="37" y="46"/>
                    <a:pt x="37" y="48"/>
                  </a:cubicBezTo>
                  <a:close/>
                  <a:moveTo>
                    <a:pt x="61" y="12"/>
                  </a:moveTo>
                  <a:cubicBezTo>
                    <a:pt x="61" y="12"/>
                    <a:pt x="61" y="11"/>
                    <a:pt x="61" y="11"/>
                  </a:cubicBezTo>
                  <a:cubicBezTo>
                    <a:pt x="60" y="11"/>
                    <a:pt x="60" y="11"/>
                    <a:pt x="59" y="11"/>
                  </a:cubicBezTo>
                  <a:cubicBezTo>
                    <a:pt x="59" y="11"/>
                    <a:pt x="59" y="11"/>
                    <a:pt x="59" y="11"/>
                  </a:cubicBezTo>
                  <a:cubicBezTo>
                    <a:pt x="59" y="11"/>
                    <a:pt x="59" y="11"/>
                    <a:pt x="59" y="11"/>
                  </a:cubicBezTo>
                  <a:cubicBezTo>
                    <a:pt x="59" y="11"/>
                    <a:pt x="59" y="11"/>
                    <a:pt x="59" y="11"/>
                  </a:cubicBezTo>
                  <a:cubicBezTo>
                    <a:pt x="59" y="10"/>
                    <a:pt x="59" y="10"/>
                    <a:pt x="59" y="10"/>
                  </a:cubicBezTo>
                  <a:cubicBezTo>
                    <a:pt x="59" y="10"/>
                    <a:pt x="60" y="10"/>
                    <a:pt x="60" y="9"/>
                  </a:cubicBezTo>
                  <a:cubicBezTo>
                    <a:pt x="60" y="9"/>
                    <a:pt x="60" y="8"/>
                    <a:pt x="60" y="7"/>
                  </a:cubicBezTo>
                  <a:cubicBezTo>
                    <a:pt x="59" y="6"/>
                    <a:pt x="58" y="5"/>
                    <a:pt x="57" y="4"/>
                  </a:cubicBezTo>
                  <a:cubicBezTo>
                    <a:pt x="57" y="4"/>
                    <a:pt x="57" y="4"/>
                    <a:pt x="56" y="4"/>
                  </a:cubicBezTo>
                  <a:cubicBezTo>
                    <a:pt x="56" y="4"/>
                    <a:pt x="56" y="4"/>
                    <a:pt x="56" y="4"/>
                  </a:cubicBezTo>
                  <a:cubicBezTo>
                    <a:pt x="55" y="4"/>
                    <a:pt x="55" y="4"/>
                    <a:pt x="55" y="4"/>
                  </a:cubicBezTo>
                  <a:cubicBezTo>
                    <a:pt x="54" y="4"/>
                    <a:pt x="54" y="4"/>
                    <a:pt x="54" y="4"/>
                  </a:cubicBezTo>
                  <a:cubicBezTo>
                    <a:pt x="54" y="4"/>
                    <a:pt x="54" y="4"/>
                    <a:pt x="54" y="4"/>
                  </a:cubicBezTo>
                  <a:cubicBezTo>
                    <a:pt x="54" y="4"/>
                    <a:pt x="55" y="3"/>
                    <a:pt x="54" y="2"/>
                  </a:cubicBezTo>
                  <a:cubicBezTo>
                    <a:pt x="54" y="2"/>
                    <a:pt x="54" y="1"/>
                    <a:pt x="53" y="1"/>
                  </a:cubicBezTo>
                  <a:cubicBezTo>
                    <a:pt x="52" y="1"/>
                    <a:pt x="51" y="0"/>
                    <a:pt x="50" y="0"/>
                  </a:cubicBezTo>
                  <a:cubicBezTo>
                    <a:pt x="49" y="0"/>
                    <a:pt x="49" y="0"/>
                    <a:pt x="49" y="0"/>
                  </a:cubicBezTo>
                  <a:cubicBezTo>
                    <a:pt x="49" y="0"/>
                    <a:pt x="48" y="0"/>
                    <a:pt x="48" y="0"/>
                  </a:cubicBezTo>
                  <a:cubicBezTo>
                    <a:pt x="48" y="1"/>
                    <a:pt x="47" y="1"/>
                    <a:pt x="47" y="2"/>
                  </a:cubicBezTo>
                  <a:cubicBezTo>
                    <a:pt x="47" y="2"/>
                    <a:pt x="47" y="2"/>
                    <a:pt x="47" y="2"/>
                  </a:cubicBezTo>
                  <a:cubicBezTo>
                    <a:pt x="47" y="2"/>
                    <a:pt x="47" y="2"/>
                    <a:pt x="47" y="2"/>
                  </a:cubicBezTo>
                  <a:cubicBezTo>
                    <a:pt x="47" y="1"/>
                    <a:pt x="46" y="1"/>
                    <a:pt x="46" y="0"/>
                  </a:cubicBezTo>
                  <a:cubicBezTo>
                    <a:pt x="46" y="0"/>
                    <a:pt x="45" y="0"/>
                    <a:pt x="45" y="0"/>
                  </a:cubicBezTo>
                  <a:cubicBezTo>
                    <a:pt x="45" y="0"/>
                    <a:pt x="45" y="0"/>
                    <a:pt x="44" y="0"/>
                  </a:cubicBezTo>
                  <a:cubicBezTo>
                    <a:pt x="43" y="0"/>
                    <a:pt x="42" y="1"/>
                    <a:pt x="41" y="1"/>
                  </a:cubicBezTo>
                  <a:cubicBezTo>
                    <a:pt x="40" y="1"/>
                    <a:pt x="40" y="2"/>
                    <a:pt x="40" y="2"/>
                  </a:cubicBezTo>
                  <a:cubicBezTo>
                    <a:pt x="40" y="3"/>
                    <a:pt x="40" y="4"/>
                    <a:pt x="40" y="4"/>
                  </a:cubicBezTo>
                  <a:cubicBezTo>
                    <a:pt x="40" y="4"/>
                    <a:pt x="40" y="4"/>
                    <a:pt x="40" y="4"/>
                  </a:cubicBezTo>
                  <a:cubicBezTo>
                    <a:pt x="40" y="4"/>
                    <a:pt x="40" y="4"/>
                    <a:pt x="40" y="4"/>
                  </a:cubicBezTo>
                  <a:cubicBezTo>
                    <a:pt x="40" y="4"/>
                    <a:pt x="40" y="4"/>
                    <a:pt x="39" y="4"/>
                  </a:cubicBezTo>
                  <a:cubicBezTo>
                    <a:pt x="39" y="4"/>
                    <a:pt x="39" y="4"/>
                    <a:pt x="38" y="4"/>
                  </a:cubicBezTo>
                  <a:cubicBezTo>
                    <a:pt x="38" y="4"/>
                    <a:pt x="38" y="4"/>
                    <a:pt x="38" y="4"/>
                  </a:cubicBezTo>
                  <a:cubicBezTo>
                    <a:pt x="37" y="4"/>
                    <a:pt x="37" y="4"/>
                    <a:pt x="37" y="4"/>
                  </a:cubicBezTo>
                  <a:cubicBezTo>
                    <a:pt x="36" y="5"/>
                    <a:pt x="35" y="6"/>
                    <a:pt x="34" y="7"/>
                  </a:cubicBezTo>
                  <a:cubicBezTo>
                    <a:pt x="34" y="8"/>
                    <a:pt x="34" y="9"/>
                    <a:pt x="34" y="9"/>
                  </a:cubicBezTo>
                  <a:cubicBezTo>
                    <a:pt x="34" y="10"/>
                    <a:pt x="35" y="10"/>
                    <a:pt x="35" y="10"/>
                  </a:cubicBezTo>
                  <a:cubicBezTo>
                    <a:pt x="35" y="10"/>
                    <a:pt x="35" y="10"/>
                    <a:pt x="35" y="11"/>
                  </a:cubicBezTo>
                  <a:cubicBezTo>
                    <a:pt x="35" y="11"/>
                    <a:pt x="35" y="11"/>
                    <a:pt x="35" y="11"/>
                  </a:cubicBezTo>
                  <a:cubicBezTo>
                    <a:pt x="35" y="11"/>
                    <a:pt x="35" y="11"/>
                    <a:pt x="35" y="11"/>
                  </a:cubicBezTo>
                  <a:cubicBezTo>
                    <a:pt x="34" y="11"/>
                    <a:pt x="34" y="11"/>
                    <a:pt x="34" y="11"/>
                  </a:cubicBezTo>
                  <a:cubicBezTo>
                    <a:pt x="33" y="11"/>
                    <a:pt x="33" y="12"/>
                    <a:pt x="33" y="12"/>
                  </a:cubicBezTo>
                  <a:cubicBezTo>
                    <a:pt x="33" y="13"/>
                    <a:pt x="33" y="14"/>
                    <a:pt x="33" y="14"/>
                  </a:cubicBezTo>
                  <a:cubicBezTo>
                    <a:pt x="33" y="15"/>
                    <a:pt x="33" y="16"/>
                    <a:pt x="33" y="16"/>
                  </a:cubicBezTo>
                  <a:cubicBezTo>
                    <a:pt x="33" y="17"/>
                    <a:pt x="33" y="17"/>
                    <a:pt x="33" y="18"/>
                  </a:cubicBezTo>
                  <a:cubicBezTo>
                    <a:pt x="34" y="18"/>
                    <a:pt x="34" y="18"/>
                    <a:pt x="35" y="18"/>
                  </a:cubicBezTo>
                  <a:cubicBezTo>
                    <a:pt x="35" y="18"/>
                    <a:pt x="35" y="18"/>
                    <a:pt x="35" y="18"/>
                  </a:cubicBezTo>
                  <a:cubicBezTo>
                    <a:pt x="35" y="18"/>
                    <a:pt x="35" y="18"/>
                    <a:pt x="35" y="18"/>
                  </a:cubicBezTo>
                  <a:cubicBezTo>
                    <a:pt x="35" y="18"/>
                    <a:pt x="35" y="18"/>
                    <a:pt x="35" y="18"/>
                  </a:cubicBezTo>
                  <a:cubicBezTo>
                    <a:pt x="35" y="18"/>
                    <a:pt x="35" y="18"/>
                    <a:pt x="35" y="18"/>
                  </a:cubicBezTo>
                  <a:cubicBezTo>
                    <a:pt x="35" y="19"/>
                    <a:pt x="34" y="19"/>
                    <a:pt x="34" y="20"/>
                  </a:cubicBezTo>
                  <a:cubicBezTo>
                    <a:pt x="34" y="20"/>
                    <a:pt x="34" y="21"/>
                    <a:pt x="34" y="21"/>
                  </a:cubicBezTo>
                  <a:cubicBezTo>
                    <a:pt x="35" y="22"/>
                    <a:pt x="36" y="23"/>
                    <a:pt x="37" y="24"/>
                  </a:cubicBezTo>
                  <a:cubicBezTo>
                    <a:pt x="37" y="25"/>
                    <a:pt x="37" y="25"/>
                    <a:pt x="38" y="25"/>
                  </a:cubicBezTo>
                  <a:cubicBezTo>
                    <a:pt x="38" y="25"/>
                    <a:pt x="38" y="25"/>
                    <a:pt x="38" y="25"/>
                  </a:cubicBezTo>
                  <a:cubicBezTo>
                    <a:pt x="39" y="25"/>
                    <a:pt x="39" y="25"/>
                    <a:pt x="39" y="24"/>
                  </a:cubicBezTo>
                  <a:cubicBezTo>
                    <a:pt x="40" y="24"/>
                    <a:pt x="40" y="24"/>
                    <a:pt x="40" y="24"/>
                  </a:cubicBezTo>
                  <a:cubicBezTo>
                    <a:pt x="40" y="24"/>
                    <a:pt x="40" y="24"/>
                    <a:pt x="40" y="25"/>
                  </a:cubicBezTo>
                  <a:cubicBezTo>
                    <a:pt x="40" y="25"/>
                    <a:pt x="40" y="26"/>
                    <a:pt x="40" y="26"/>
                  </a:cubicBezTo>
                  <a:cubicBezTo>
                    <a:pt x="40" y="27"/>
                    <a:pt x="40" y="27"/>
                    <a:pt x="41" y="27"/>
                  </a:cubicBezTo>
                  <a:cubicBezTo>
                    <a:pt x="42" y="28"/>
                    <a:pt x="43" y="28"/>
                    <a:pt x="44" y="29"/>
                  </a:cubicBezTo>
                  <a:cubicBezTo>
                    <a:pt x="45" y="29"/>
                    <a:pt x="45" y="29"/>
                    <a:pt x="45" y="29"/>
                  </a:cubicBezTo>
                  <a:cubicBezTo>
                    <a:pt x="45" y="29"/>
                    <a:pt x="46" y="28"/>
                    <a:pt x="46" y="28"/>
                  </a:cubicBezTo>
                  <a:cubicBezTo>
                    <a:pt x="46" y="28"/>
                    <a:pt x="47" y="27"/>
                    <a:pt x="47" y="27"/>
                  </a:cubicBezTo>
                  <a:cubicBezTo>
                    <a:pt x="47" y="27"/>
                    <a:pt x="47" y="27"/>
                    <a:pt x="47" y="27"/>
                  </a:cubicBezTo>
                  <a:cubicBezTo>
                    <a:pt x="47" y="27"/>
                    <a:pt x="47" y="27"/>
                    <a:pt x="47" y="27"/>
                  </a:cubicBezTo>
                  <a:cubicBezTo>
                    <a:pt x="47" y="27"/>
                    <a:pt x="48" y="28"/>
                    <a:pt x="48" y="28"/>
                  </a:cubicBezTo>
                  <a:cubicBezTo>
                    <a:pt x="48" y="28"/>
                    <a:pt x="49" y="29"/>
                    <a:pt x="49" y="29"/>
                  </a:cubicBezTo>
                  <a:cubicBezTo>
                    <a:pt x="49" y="29"/>
                    <a:pt x="49" y="29"/>
                    <a:pt x="50" y="29"/>
                  </a:cubicBezTo>
                  <a:cubicBezTo>
                    <a:pt x="51" y="28"/>
                    <a:pt x="52" y="28"/>
                    <a:pt x="53" y="27"/>
                  </a:cubicBezTo>
                  <a:cubicBezTo>
                    <a:pt x="54" y="27"/>
                    <a:pt x="54" y="27"/>
                    <a:pt x="54" y="26"/>
                  </a:cubicBezTo>
                  <a:cubicBezTo>
                    <a:pt x="55" y="26"/>
                    <a:pt x="54" y="25"/>
                    <a:pt x="54" y="25"/>
                  </a:cubicBezTo>
                  <a:cubicBezTo>
                    <a:pt x="54" y="24"/>
                    <a:pt x="54" y="24"/>
                    <a:pt x="54" y="24"/>
                  </a:cubicBezTo>
                  <a:cubicBezTo>
                    <a:pt x="54" y="24"/>
                    <a:pt x="54" y="24"/>
                    <a:pt x="54" y="24"/>
                  </a:cubicBezTo>
                  <a:cubicBezTo>
                    <a:pt x="54" y="24"/>
                    <a:pt x="54" y="24"/>
                    <a:pt x="55" y="24"/>
                  </a:cubicBezTo>
                  <a:cubicBezTo>
                    <a:pt x="55" y="25"/>
                    <a:pt x="55" y="25"/>
                    <a:pt x="56" y="25"/>
                  </a:cubicBezTo>
                  <a:cubicBezTo>
                    <a:pt x="56" y="25"/>
                    <a:pt x="56" y="25"/>
                    <a:pt x="56" y="25"/>
                  </a:cubicBezTo>
                  <a:cubicBezTo>
                    <a:pt x="57" y="25"/>
                    <a:pt x="57" y="25"/>
                    <a:pt x="57" y="24"/>
                  </a:cubicBezTo>
                  <a:cubicBezTo>
                    <a:pt x="58" y="23"/>
                    <a:pt x="59" y="22"/>
                    <a:pt x="60" y="21"/>
                  </a:cubicBezTo>
                  <a:cubicBezTo>
                    <a:pt x="60" y="21"/>
                    <a:pt x="60" y="20"/>
                    <a:pt x="60" y="20"/>
                  </a:cubicBezTo>
                  <a:cubicBezTo>
                    <a:pt x="60" y="19"/>
                    <a:pt x="59" y="19"/>
                    <a:pt x="59" y="18"/>
                  </a:cubicBezTo>
                  <a:cubicBezTo>
                    <a:pt x="59" y="18"/>
                    <a:pt x="59" y="18"/>
                    <a:pt x="59" y="18"/>
                  </a:cubicBezTo>
                  <a:cubicBezTo>
                    <a:pt x="59" y="18"/>
                    <a:pt x="59" y="18"/>
                    <a:pt x="59" y="18"/>
                  </a:cubicBezTo>
                  <a:cubicBezTo>
                    <a:pt x="59" y="18"/>
                    <a:pt x="59" y="18"/>
                    <a:pt x="59" y="18"/>
                  </a:cubicBezTo>
                  <a:cubicBezTo>
                    <a:pt x="60" y="18"/>
                    <a:pt x="60" y="18"/>
                    <a:pt x="60" y="18"/>
                  </a:cubicBezTo>
                  <a:cubicBezTo>
                    <a:pt x="61" y="17"/>
                    <a:pt x="61" y="17"/>
                    <a:pt x="61" y="16"/>
                  </a:cubicBezTo>
                  <a:cubicBezTo>
                    <a:pt x="61" y="16"/>
                    <a:pt x="62" y="15"/>
                    <a:pt x="62" y="14"/>
                  </a:cubicBezTo>
                  <a:cubicBezTo>
                    <a:pt x="62" y="14"/>
                    <a:pt x="61" y="13"/>
                    <a:pt x="61" y="12"/>
                  </a:cubicBezTo>
                  <a:close/>
                  <a:moveTo>
                    <a:pt x="58" y="15"/>
                  </a:moveTo>
                  <a:cubicBezTo>
                    <a:pt x="57" y="15"/>
                    <a:pt x="56" y="16"/>
                    <a:pt x="56" y="17"/>
                  </a:cubicBezTo>
                  <a:cubicBezTo>
                    <a:pt x="55" y="18"/>
                    <a:pt x="56" y="20"/>
                    <a:pt x="57" y="21"/>
                  </a:cubicBezTo>
                  <a:cubicBezTo>
                    <a:pt x="56" y="21"/>
                    <a:pt x="56" y="21"/>
                    <a:pt x="56" y="22"/>
                  </a:cubicBezTo>
                  <a:cubicBezTo>
                    <a:pt x="55" y="21"/>
                    <a:pt x="53" y="21"/>
                    <a:pt x="52" y="22"/>
                  </a:cubicBezTo>
                  <a:cubicBezTo>
                    <a:pt x="51" y="23"/>
                    <a:pt x="51" y="24"/>
                    <a:pt x="51" y="25"/>
                  </a:cubicBezTo>
                  <a:cubicBezTo>
                    <a:pt x="51" y="25"/>
                    <a:pt x="50" y="25"/>
                    <a:pt x="50" y="25"/>
                  </a:cubicBezTo>
                  <a:cubicBezTo>
                    <a:pt x="49" y="24"/>
                    <a:pt x="48" y="24"/>
                    <a:pt x="47" y="24"/>
                  </a:cubicBezTo>
                  <a:cubicBezTo>
                    <a:pt x="46" y="24"/>
                    <a:pt x="45" y="24"/>
                    <a:pt x="44" y="25"/>
                  </a:cubicBezTo>
                  <a:cubicBezTo>
                    <a:pt x="44" y="25"/>
                    <a:pt x="43" y="25"/>
                    <a:pt x="43" y="25"/>
                  </a:cubicBezTo>
                  <a:cubicBezTo>
                    <a:pt x="43" y="24"/>
                    <a:pt x="43" y="23"/>
                    <a:pt x="42" y="22"/>
                  </a:cubicBezTo>
                  <a:cubicBezTo>
                    <a:pt x="41" y="21"/>
                    <a:pt x="39" y="21"/>
                    <a:pt x="38" y="22"/>
                  </a:cubicBezTo>
                  <a:cubicBezTo>
                    <a:pt x="38" y="21"/>
                    <a:pt x="38" y="21"/>
                    <a:pt x="37" y="21"/>
                  </a:cubicBezTo>
                  <a:cubicBezTo>
                    <a:pt x="38" y="20"/>
                    <a:pt x="39" y="18"/>
                    <a:pt x="38" y="17"/>
                  </a:cubicBezTo>
                  <a:cubicBezTo>
                    <a:pt x="38" y="16"/>
                    <a:pt x="37" y="15"/>
                    <a:pt x="36" y="15"/>
                  </a:cubicBezTo>
                  <a:cubicBezTo>
                    <a:pt x="36" y="15"/>
                    <a:pt x="36" y="15"/>
                    <a:pt x="36" y="14"/>
                  </a:cubicBezTo>
                  <a:cubicBezTo>
                    <a:pt x="36" y="14"/>
                    <a:pt x="36" y="14"/>
                    <a:pt x="36" y="14"/>
                  </a:cubicBezTo>
                  <a:cubicBezTo>
                    <a:pt x="37" y="14"/>
                    <a:pt x="38" y="13"/>
                    <a:pt x="38" y="11"/>
                  </a:cubicBezTo>
                  <a:cubicBezTo>
                    <a:pt x="39" y="10"/>
                    <a:pt x="38" y="9"/>
                    <a:pt x="37" y="8"/>
                  </a:cubicBezTo>
                  <a:cubicBezTo>
                    <a:pt x="38" y="8"/>
                    <a:pt x="38" y="7"/>
                    <a:pt x="38" y="7"/>
                  </a:cubicBezTo>
                  <a:cubicBezTo>
                    <a:pt x="39" y="8"/>
                    <a:pt x="41" y="8"/>
                    <a:pt x="42" y="7"/>
                  </a:cubicBezTo>
                  <a:cubicBezTo>
                    <a:pt x="43" y="6"/>
                    <a:pt x="43" y="5"/>
                    <a:pt x="43" y="4"/>
                  </a:cubicBezTo>
                  <a:cubicBezTo>
                    <a:pt x="43" y="3"/>
                    <a:pt x="44" y="3"/>
                    <a:pt x="44" y="3"/>
                  </a:cubicBezTo>
                  <a:cubicBezTo>
                    <a:pt x="45" y="4"/>
                    <a:pt x="46" y="5"/>
                    <a:pt x="47" y="5"/>
                  </a:cubicBezTo>
                  <a:cubicBezTo>
                    <a:pt x="48" y="5"/>
                    <a:pt x="49" y="4"/>
                    <a:pt x="50" y="3"/>
                  </a:cubicBezTo>
                  <a:cubicBezTo>
                    <a:pt x="50" y="3"/>
                    <a:pt x="51" y="3"/>
                    <a:pt x="51" y="4"/>
                  </a:cubicBezTo>
                  <a:cubicBezTo>
                    <a:pt x="51" y="5"/>
                    <a:pt x="51" y="6"/>
                    <a:pt x="52" y="7"/>
                  </a:cubicBezTo>
                  <a:cubicBezTo>
                    <a:pt x="53" y="8"/>
                    <a:pt x="55" y="8"/>
                    <a:pt x="56" y="7"/>
                  </a:cubicBezTo>
                  <a:cubicBezTo>
                    <a:pt x="56" y="7"/>
                    <a:pt x="56" y="8"/>
                    <a:pt x="57" y="8"/>
                  </a:cubicBezTo>
                  <a:cubicBezTo>
                    <a:pt x="56" y="9"/>
                    <a:pt x="55" y="10"/>
                    <a:pt x="56" y="11"/>
                  </a:cubicBezTo>
                  <a:cubicBezTo>
                    <a:pt x="56" y="13"/>
                    <a:pt x="57" y="14"/>
                    <a:pt x="58" y="14"/>
                  </a:cubicBezTo>
                  <a:cubicBezTo>
                    <a:pt x="58" y="14"/>
                    <a:pt x="59" y="14"/>
                    <a:pt x="59" y="14"/>
                  </a:cubicBezTo>
                  <a:cubicBezTo>
                    <a:pt x="59" y="15"/>
                    <a:pt x="58" y="15"/>
                    <a:pt x="58" y="15"/>
                  </a:cubicBezTo>
                  <a:close/>
                </a:path>
              </a:pathLst>
            </a:custGeom>
            <a:solidFill>
              <a:schemeClr val="accent2"/>
            </a:solidFill>
            <a:ln>
              <a:noFill/>
            </a:ln>
          </p:spPr>
          <p:txBody>
            <a:bodyPr vert="horz" wrap="square" lIns="68580" tIns="34291" rIns="68580" bIns="34291"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350" b="0" i="0" u="none" strike="noStrike" kern="0" cap="none" spc="0" normalizeH="0" baseline="0" noProof="0" dirty="0">
                <a:ln>
                  <a:noFill/>
                </a:ln>
                <a:solidFill>
                  <a:prstClr val="black"/>
                </a:solidFill>
                <a:effectLst/>
                <a:uLnTx/>
                <a:uFillTx/>
                <a:latin typeface="印品黑体" panose="00000500000000000000" pitchFamily="2" charset="-122"/>
              </a:endParaRPr>
            </a:p>
          </p:txBody>
        </p:sp>
        <p:sp>
          <p:nvSpPr>
            <p:cNvPr id="149" name="Freeform 35"/>
            <p:cNvSpPr>
              <a:spLocks noEditPoints="1"/>
            </p:cNvSpPr>
            <p:nvPr/>
          </p:nvSpPr>
          <p:spPr bwMode="auto">
            <a:xfrm>
              <a:off x="14316" y="6907"/>
              <a:ext cx="456" cy="456"/>
            </a:xfrm>
            <a:custGeom>
              <a:avLst/>
              <a:gdLst>
                <a:gd name="T0" fmla="*/ 45 w 62"/>
                <a:gd name="T1" fmla="*/ 4 h 62"/>
                <a:gd name="T2" fmla="*/ 45 w 62"/>
                <a:gd name="T3" fmla="*/ 9 h 62"/>
                <a:gd name="T4" fmla="*/ 17 w 62"/>
                <a:gd name="T5" fmla="*/ 52 h 62"/>
                <a:gd name="T6" fmla="*/ 16 w 62"/>
                <a:gd name="T7" fmla="*/ 58 h 62"/>
                <a:gd name="T8" fmla="*/ 19 w 62"/>
                <a:gd name="T9" fmla="*/ 52 h 62"/>
                <a:gd name="T10" fmla="*/ 54 w 62"/>
                <a:gd name="T11" fmla="*/ 19 h 62"/>
                <a:gd name="T12" fmla="*/ 56 w 62"/>
                <a:gd name="T13" fmla="*/ 15 h 62"/>
                <a:gd name="T14" fmla="*/ 53 w 62"/>
                <a:gd name="T15" fmla="*/ 19 h 62"/>
                <a:gd name="T16" fmla="*/ 4 w 62"/>
                <a:gd name="T17" fmla="*/ 46 h 62"/>
                <a:gd name="T18" fmla="*/ 9 w 62"/>
                <a:gd name="T19" fmla="*/ 44 h 62"/>
                <a:gd name="T20" fmla="*/ 61 w 62"/>
                <a:gd name="T21" fmla="*/ 30 h 62"/>
                <a:gd name="T22" fmla="*/ 56 w 62"/>
                <a:gd name="T23" fmla="*/ 32 h 62"/>
                <a:gd name="T24" fmla="*/ 61 w 62"/>
                <a:gd name="T25" fmla="*/ 30 h 62"/>
                <a:gd name="T26" fmla="*/ 1 w 62"/>
                <a:gd name="T27" fmla="*/ 30 h 62"/>
                <a:gd name="T28" fmla="*/ 5 w 62"/>
                <a:gd name="T29" fmla="*/ 32 h 62"/>
                <a:gd name="T30" fmla="*/ 52 w 62"/>
                <a:gd name="T31" fmla="*/ 43 h 62"/>
                <a:gd name="T32" fmla="*/ 57 w 62"/>
                <a:gd name="T33" fmla="*/ 47 h 62"/>
                <a:gd name="T34" fmla="*/ 54 w 62"/>
                <a:gd name="T35" fmla="*/ 43 h 62"/>
                <a:gd name="T36" fmla="*/ 10 w 62"/>
                <a:gd name="T37" fmla="*/ 18 h 62"/>
                <a:gd name="T38" fmla="*/ 4 w 62"/>
                <a:gd name="T39" fmla="*/ 15 h 62"/>
                <a:gd name="T40" fmla="*/ 45 w 62"/>
                <a:gd name="T41" fmla="*/ 52 h 62"/>
                <a:gd name="T42" fmla="*/ 45 w 62"/>
                <a:gd name="T43" fmla="*/ 57 h 62"/>
                <a:gd name="T44" fmla="*/ 47 w 62"/>
                <a:gd name="T45" fmla="*/ 56 h 62"/>
                <a:gd name="T46" fmla="*/ 30 w 62"/>
                <a:gd name="T47" fmla="*/ 56 h 62"/>
                <a:gd name="T48" fmla="*/ 32 w 62"/>
                <a:gd name="T49" fmla="*/ 61 h 62"/>
                <a:gd name="T50" fmla="*/ 17 w 62"/>
                <a:gd name="T51" fmla="*/ 9 h 62"/>
                <a:gd name="T52" fmla="*/ 19 w 62"/>
                <a:gd name="T53" fmla="*/ 8 h 62"/>
                <a:gd name="T54" fmla="*/ 15 w 62"/>
                <a:gd name="T55" fmla="*/ 5 h 62"/>
                <a:gd name="T56" fmla="*/ 32 w 62"/>
                <a:gd name="T57" fmla="*/ 5 h 62"/>
                <a:gd name="T58" fmla="*/ 30 w 62"/>
                <a:gd name="T59" fmla="*/ 1 h 62"/>
                <a:gd name="T60" fmla="*/ 53 w 62"/>
                <a:gd name="T61" fmla="*/ 30 h 62"/>
                <a:gd name="T62" fmla="*/ 29 w 62"/>
                <a:gd name="T63" fmla="*/ 53 h 62"/>
                <a:gd name="T64" fmla="*/ 14 w 62"/>
                <a:gd name="T65" fmla="*/ 19 h 62"/>
                <a:gd name="T66" fmla="*/ 48 w 62"/>
                <a:gd name="T67" fmla="*/ 19 h 62"/>
                <a:gd name="T68" fmla="*/ 46 w 62"/>
                <a:gd name="T69" fmla="*/ 22 h 62"/>
                <a:gd name="T70" fmla="*/ 46 w 62"/>
                <a:gd name="T71" fmla="*/ 22 h 62"/>
                <a:gd name="T72" fmla="*/ 39 w 62"/>
                <a:gd name="T73" fmla="*/ 27 h 62"/>
                <a:gd name="T74" fmla="*/ 31 w 62"/>
                <a:gd name="T75" fmla="*/ 48 h 62"/>
                <a:gd name="T76" fmla="*/ 36 w 62"/>
                <a:gd name="T77" fmla="*/ 27 h 62"/>
                <a:gd name="T78" fmla="*/ 36 w 62"/>
                <a:gd name="T79" fmla="*/ 27 h 62"/>
                <a:gd name="T80" fmla="*/ 23 w 62"/>
                <a:gd name="T81" fmla="*/ 27 h 62"/>
                <a:gd name="T82" fmla="*/ 21 w 62"/>
                <a:gd name="T83" fmla="*/ 27 h 62"/>
                <a:gd name="T84" fmla="*/ 28 w 62"/>
                <a:gd name="T85" fmla="*/ 47 h 62"/>
                <a:gd name="T86" fmla="*/ 28 w 62"/>
                <a:gd name="T87" fmla="*/ 47 h 62"/>
                <a:gd name="T88" fmla="*/ 39 w 62"/>
                <a:gd name="T89" fmla="*/ 2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2" h="62">
                  <a:moveTo>
                    <a:pt x="43" y="9"/>
                  </a:moveTo>
                  <a:cubicBezTo>
                    <a:pt x="43" y="9"/>
                    <a:pt x="43" y="9"/>
                    <a:pt x="43" y="8"/>
                  </a:cubicBezTo>
                  <a:cubicBezTo>
                    <a:pt x="45" y="4"/>
                    <a:pt x="45" y="4"/>
                    <a:pt x="45" y="4"/>
                  </a:cubicBezTo>
                  <a:cubicBezTo>
                    <a:pt x="45" y="4"/>
                    <a:pt x="46" y="4"/>
                    <a:pt x="46" y="4"/>
                  </a:cubicBezTo>
                  <a:cubicBezTo>
                    <a:pt x="47" y="4"/>
                    <a:pt x="47" y="5"/>
                    <a:pt x="47" y="5"/>
                  </a:cubicBezTo>
                  <a:cubicBezTo>
                    <a:pt x="45" y="9"/>
                    <a:pt x="45" y="9"/>
                    <a:pt x="45" y="9"/>
                  </a:cubicBezTo>
                  <a:cubicBezTo>
                    <a:pt x="44" y="9"/>
                    <a:pt x="44" y="10"/>
                    <a:pt x="44" y="10"/>
                  </a:cubicBezTo>
                  <a:cubicBezTo>
                    <a:pt x="43" y="10"/>
                    <a:pt x="43" y="9"/>
                    <a:pt x="43" y="9"/>
                  </a:cubicBezTo>
                  <a:close/>
                  <a:moveTo>
                    <a:pt x="17" y="52"/>
                  </a:moveTo>
                  <a:cubicBezTo>
                    <a:pt x="15" y="56"/>
                    <a:pt x="15" y="56"/>
                    <a:pt x="15" y="56"/>
                  </a:cubicBezTo>
                  <a:cubicBezTo>
                    <a:pt x="15" y="57"/>
                    <a:pt x="15" y="57"/>
                    <a:pt x="15" y="58"/>
                  </a:cubicBezTo>
                  <a:cubicBezTo>
                    <a:pt x="16" y="58"/>
                    <a:pt x="16" y="58"/>
                    <a:pt x="16" y="58"/>
                  </a:cubicBezTo>
                  <a:cubicBezTo>
                    <a:pt x="16" y="58"/>
                    <a:pt x="17" y="57"/>
                    <a:pt x="17" y="57"/>
                  </a:cubicBezTo>
                  <a:cubicBezTo>
                    <a:pt x="19" y="53"/>
                    <a:pt x="19" y="53"/>
                    <a:pt x="19" y="53"/>
                  </a:cubicBezTo>
                  <a:cubicBezTo>
                    <a:pt x="19" y="53"/>
                    <a:pt x="19" y="52"/>
                    <a:pt x="19" y="52"/>
                  </a:cubicBezTo>
                  <a:cubicBezTo>
                    <a:pt x="18" y="52"/>
                    <a:pt x="18" y="52"/>
                    <a:pt x="17" y="52"/>
                  </a:cubicBezTo>
                  <a:close/>
                  <a:moveTo>
                    <a:pt x="53" y="19"/>
                  </a:moveTo>
                  <a:cubicBezTo>
                    <a:pt x="53" y="19"/>
                    <a:pt x="53" y="19"/>
                    <a:pt x="54" y="19"/>
                  </a:cubicBezTo>
                  <a:cubicBezTo>
                    <a:pt x="57" y="17"/>
                    <a:pt x="57" y="17"/>
                    <a:pt x="57" y="17"/>
                  </a:cubicBezTo>
                  <a:cubicBezTo>
                    <a:pt x="58" y="16"/>
                    <a:pt x="58" y="16"/>
                    <a:pt x="58" y="15"/>
                  </a:cubicBezTo>
                  <a:cubicBezTo>
                    <a:pt x="57" y="15"/>
                    <a:pt x="57" y="14"/>
                    <a:pt x="56" y="15"/>
                  </a:cubicBezTo>
                  <a:cubicBezTo>
                    <a:pt x="53" y="17"/>
                    <a:pt x="53" y="17"/>
                    <a:pt x="53" y="17"/>
                  </a:cubicBezTo>
                  <a:cubicBezTo>
                    <a:pt x="52" y="17"/>
                    <a:pt x="52" y="18"/>
                    <a:pt x="52" y="18"/>
                  </a:cubicBezTo>
                  <a:cubicBezTo>
                    <a:pt x="52" y="19"/>
                    <a:pt x="53" y="19"/>
                    <a:pt x="53" y="19"/>
                  </a:cubicBezTo>
                  <a:close/>
                  <a:moveTo>
                    <a:pt x="8" y="43"/>
                  </a:moveTo>
                  <a:cubicBezTo>
                    <a:pt x="4" y="45"/>
                    <a:pt x="4" y="45"/>
                    <a:pt x="4" y="45"/>
                  </a:cubicBezTo>
                  <a:cubicBezTo>
                    <a:pt x="4" y="45"/>
                    <a:pt x="4" y="46"/>
                    <a:pt x="4" y="46"/>
                  </a:cubicBezTo>
                  <a:cubicBezTo>
                    <a:pt x="4" y="46"/>
                    <a:pt x="5" y="47"/>
                    <a:pt x="5" y="47"/>
                  </a:cubicBezTo>
                  <a:cubicBezTo>
                    <a:pt x="5" y="47"/>
                    <a:pt x="5" y="47"/>
                    <a:pt x="5" y="47"/>
                  </a:cubicBezTo>
                  <a:cubicBezTo>
                    <a:pt x="9" y="44"/>
                    <a:pt x="9" y="44"/>
                    <a:pt x="9" y="44"/>
                  </a:cubicBezTo>
                  <a:cubicBezTo>
                    <a:pt x="10" y="44"/>
                    <a:pt x="10" y="43"/>
                    <a:pt x="10" y="43"/>
                  </a:cubicBezTo>
                  <a:cubicBezTo>
                    <a:pt x="9" y="42"/>
                    <a:pt x="9" y="42"/>
                    <a:pt x="8" y="43"/>
                  </a:cubicBezTo>
                  <a:close/>
                  <a:moveTo>
                    <a:pt x="61" y="30"/>
                  </a:moveTo>
                  <a:cubicBezTo>
                    <a:pt x="56" y="30"/>
                    <a:pt x="56" y="30"/>
                    <a:pt x="56" y="30"/>
                  </a:cubicBezTo>
                  <a:cubicBezTo>
                    <a:pt x="56" y="30"/>
                    <a:pt x="55" y="30"/>
                    <a:pt x="55" y="31"/>
                  </a:cubicBezTo>
                  <a:cubicBezTo>
                    <a:pt x="55" y="31"/>
                    <a:pt x="56" y="32"/>
                    <a:pt x="56" y="32"/>
                  </a:cubicBezTo>
                  <a:cubicBezTo>
                    <a:pt x="61" y="32"/>
                    <a:pt x="61" y="32"/>
                    <a:pt x="61" y="32"/>
                  </a:cubicBezTo>
                  <a:cubicBezTo>
                    <a:pt x="61" y="32"/>
                    <a:pt x="62" y="31"/>
                    <a:pt x="62" y="31"/>
                  </a:cubicBezTo>
                  <a:cubicBezTo>
                    <a:pt x="62" y="30"/>
                    <a:pt x="61" y="30"/>
                    <a:pt x="61" y="30"/>
                  </a:cubicBezTo>
                  <a:close/>
                  <a:moveTo>
                    <a:pt x="6" y="31"/>
                  </a:moveTo>
                  <a:cubicBezTo>
                    <a:pt x="6" y="30"/>
                    <a:pt x="6" y="30"/>
                    <a:pt x="5" y="30"/>
                  </a:cubicBezTo>
                  <a:cubicBezTo>
                    <a:pt x="1" y="30"/>
                    <a:pt x="1" y="30"/>
                    <a:pt x="1" y="30"/>
                  </a:cubicBezTo>
                  <a:cubicBezTo>
                    <a:pt x="0" y="30"/>
                    <a:pt x="0" y="30"/>
                    <a:pt x="0" y="31"/>
                  </a:cubicBezTo>
                  <a:cubicBezTo>
                    <a:pt x="0" y="31"/>
                    <a:pt x="0" y="32"/>
                    <a:pt x="1" y="32"/>
                  </a:cubicBezTo>
                  <a:cubicBezTo>
                    <a:pt x="5" y="32"/>
                    <a:pt x="5" y="32"/>
                    <a:pt x="5" y="32"/>
                  </a:cubicBezTo>
                  <a:cubicBezTo>
                    <a:pt x="6" y="32"/>
                    <a:pt x="6" y="31"/>
                    <a:pt x="6" y="31"/>
                  </a:cubicBezTo>
                  <a:close/>
                  <a:moveTo>
                    <a:pt x="54" y="43"/>
                  </a:moveTo>
                  <a:cubicBezTo>
                    <a:pt x="53" y="42"/>
                    <a:pt x="52" y="42"/>
                    <a:pt x="52" y="43"/>
                  </a:cubicBezTo>
                  <a:cubicBezTo>
                    <a:pt x="52" y="43"/>
                    <a:pt x="52" y="44"/>
                    <a:pt x="53" y="44"/>
                  </a:cubicBezTo>
                  <a:cubicBezTo>
                    <a:pt x="56" y="47"/>
                    <a:pt x="56" y="47"/>
                    <a:pt x="56" y="47"/>
                  </a:cubicBezTo>
                  <a:cubicBezTo>
                    <a:pt x="57" y="47"/>
                    <a:pt x="57" y="47"/>
                    <a:pt x="57" y="47"/>
                  </a:cubicBezTo>
                  <a:cubicBezTo>
                    <a:pt x="57" y="47"/>
                    <a:pt x="58" y="46"/>
                    <a:pt x="58" y="46"/>
                  </a:cubicBezTo>
                  <a:cubicBezTo>
                    <a:pt x="58" y="46"/>
                    <a:pt x="58" y="45"/>
                    <a:pt x="57" y="45"/>
                  </a:cubicBezTo>
                  <a:lnTo>
                    <a:pt x="54" y="43"/>
                  </a:lnTo>
                  <a:close/>
                  <a:moveTo>
                    <a:pt x="8" y="19"/>
                  </a:moveTo>
                  <a:cubicBezTo>
                    <a:pt x="8" y="19"/>
                    <a:pt x="9" y="19"/>
                    <a:pt x="9" y="19"/>
                  </a:cubicBezTo>
                  <a:cubicBezTo>
                    <a:pt x="9" y="19"/>
                    <a:pt x="9" y="19"/>
                    <a:pt x="10" y="18"/>
                  </a:cubicBezTo>
                  <a:cubicBezTo>
                    <a:pt x="10" y="18"/>
                    <a:pt x="10" y="17"/>
                    <a:pt x="9" y="17"/>
                  </a:cubicBezTo>
                  <a:cubicBezTo>
                    <a:pt x="5" y="15"/>
                    <a:pt x="5" y="15"/>
                    <a:pt x="5" y="15"/>
                  </a:cubicBezTo>
                  <a:cubicBezTo>
                    <a:pt x="5" y="14"/>
                    <a:pt x="4" y="15"/>
                    <a:pt x="4" y="15"/>
                  </a:cubicBezTo>
                  <a:cubicBezTo>
                    <a:pt x="4" y="16"/>
                    <a:pt x="4" y="16"/>
                    <a:pt x="4" y="17"/>
                  </a:cubicBezTo>
                  <a:lnTo>
                    <a:pt x="8" y="19"/>
                  </a:lnTo>
                  <a:close/>
                  <a:moveTo>
                    <a:pt x="45" y="52"/>
                  </a:moveTo>
                  <a:cubicBezTo>
                    <a:pt x="44" y="52"/>
                    <a:pt x="44" y="52"/>
                    <a:pt x="43" y="52"/>
                  </a:cubicBezTo>
                  <a:cubicBezTo>
                    <a:pt x="43" y="52"/>
                    <a:pt x="43" y="53"/>
                    <a:pt x="43" y="53"/>
                  </a:cubicBezTo>
                  <a:cubicBezTo>
                    <a:pt x="45" y="57"/>
                    <a:pt x="45" y="57"/>
                    <a:pt x="45" y="57"/>
                  </a:cubicBezTo>
                  <a:cubicBezTo>
                    <a:pt x="45" y="57"/>
                    <a:pt x="46" y="58"/>
                    <a:pt x="46" y="58"/>
                  </a:cubicBezTo>
                  <a:cubicBezTo>
                    <a:pt x="46" y="58"/>
                    <a:pt x="46" y="58"/>
                    <a:pt x="46" y="58"/>
                  </a:cubicBezTo>
                  <a:cubicBezTo>
                    <a:pt x="47" y="57"/>
                    <a:pt x="47" y="57"/>
                    <a:pt x="47" y="56"/>
                  </a:cubicBezTo>
                  <a:lnTo>
                    <a:pt x="45" y="52"/>
                  </a:lnTo>
                  <a:close/>
                  <a:moveTo>
                    <a:pt x="31" y="55"/>
                  </a:moveTo>
                  <a:cubicBezTo>
                    <a:pt x="30" y="55"/>
                    <a:pt x="30" y="56"/>
                    <a:pt x="30" y="56"/>
                  </a:cubicBezTo>
                  <a:cubicBezTo>
                    <a:pt x="30" y="61"/>
                    <a:pt x="30" y="61"/>
                    <a:pt x="30" y="61"/>
                  </a:cubicBezTo>
                  <a:cubicBezTo>
                    <a:pt x="30" y="61"/>
                    <a:pt x="30" y="62"/>
                    <a:pt x="31" y="62"/>
                  </a:cubicBezTo>
                  <a:cubicBezTo>
                    <a:pt x="31" y="62"/>
                    <a:pt x="32" y="61"/>
                    <a:pt x="32" y="61"/>
                  </a:cubicBezTo>
                  <a:cubicBezTo>
                    <a:pt x="32" y="56"/>
                    <a:pt x="32" y="56"/>
                    <a:pt x="32" y="56"/>
                  </a:cubicBezTo>
                  <a:cubicBezTo>
                    <a:pt x="32" y="56"/>
                    <a:pt x="31" y="55"/>
                    <a:pt x="31" y="55"/>
                  </a:cubicBezTo>
                  <a:close/>
                  <a:moveTo>
                    <a:pt x="17" y="9"/>
                  </a:moveTo>
                  <a:cubicBezTo>
                    <a:pt x="17" y="9"/>
                    <a:pt x="18" y="10"/>
                    <a:pt x="18" y="10"/>
                  </a:cubicBezTo>
                  <a:cubicBezTo>
                    <a:pt x="18" y="10"/>
                    <a:pt x="18" y="9"/>
                    <a:pt x="19" y="9"/>
                  </a:cubicBezTo>
                  <a:cubicBezTo>
                    <a:pt x="19" y="9"/>
                    <a:pt x="19" y="9"/>
                    <a:pt x="19" y="8"/>
                  </a:cubicBezTo>
                  <a:cubicBezTo>
                    <a:pt x="17" y="4"/>
                    <a:pt x="17" y="4"/>
                    <a:pt x="17" y="4"/>
                  </a:cubicBezTo>
                  <a:cubicBezTo>
                    <a:pt x="16" y="4"/>
                    <a:pt x="16" y="4"/>
                    <a:pt x="15" y="4"/>
                  </a:cubicBezTo>
                  <a:cubicBezTo>
                    <a:pt x="15" y="4"/>
                    <a:pt x="15" y="5"/>
                    <a:pt x="15" y="5"/>
                  </a:cubicBezTo>
                  <a:lnTo>
                    <a:pt x="17" y="9"/>
                  </a:lnTo>
                  <a:close/>
                  <a:moveTo>
                    <a:pt x="31" y="6"/>
                  </a:moveTo>
                  <a:cubicBezTo>
                    <a:pt x="31" y="6"/>
                    <a:pt x="32" y="6"/>
                    <a:pt x="32" y="5"/>
                  </a:cubicBezTo>
                  <a:cubicBezTo>
                    <a:pt x="32" y="1"/>
                    <a:pt x="32" y="1"/>
                    <a:pt x="32" y="1"/>
                  </a:cubicBezTo>
                  <a:cubicBezTo>
                    <a:pt x="32" y="0"/>
                    <a:pt x="31" y="0"/>
                    <a:pt x="31" y="0"/>
                  </a:cubicBezTo>
                  <a:cubicBezTo>
                    <a:pt x="30" y="0"/>
                    <a:pt x="30" y="0"/>
                    <a:pt x="30" y="1"/>
                  </a:cubicBezTo>
                  <a:cubicBezTo>
                    <a:pt x="30" y="5"/>
                    <a:pt x="30" y="5"/>
                    <a:pt x="30" y="5"/>
                  </a:cubicBezTo>
                  <a:cubicBezTo>
                    <a:pt x="30" y="6"/>
                    <a:pt x="30" y="6"/>
                    <a:pt x="31" y="6"/>
                  </a:cubicBezTo>
                  <a:close/>
                  <a:moveTo>
                    <a:pt x="53" y="30"/>
                  </a:moveTo>
                  <a:cubicBezTo>
                    <a:pt x="32" y="53"/>
                    <a:pt x="32" y="53"/>
                    <a:pt x="32" y="53"/>
                  </a:cubicBezTo>
                  <a:cubicBezTo>
                    <a:pt x="32" y="53"/>
                    <a:pt x="31" y="53"/>
                    <a:pt x="31" y="53"/>
                  </a:cubicBezTo>
                  <a:cubicBezTo>
                    <a:pt x="30" y="53"/>
                    <a:pt x="30" y="53"/>
                    <a:pt x="29" y="53"/>
                  </a:cubicBezTo>
                  <a:cubicBezTo>
                    <a:pt x="9" y="30"/>
                    <a:pt x="9" y="30"/>
                    <a:pt x="9" y="30"/>
                  </a:cubicBezTo>
                  <a:cubicBezTo>
                    <a:pt x="8" y="29"/>
                    <a:pt x="8" y="28"/>
                    <a:pt x="9" y="27"/>
                  </a:cubicBezTo>
                  <a:cubicBezTo>
                    <a:pt x="14" y="19"/>
                    <a:pt x="14" y="19"/>
                    <a:pt x="14" y="19"/>
                  </a:cubicBezTo>
                  <a:cubicBezTo>
                    <a:pt x="14" y="19"/>
                    <a:pt x="15" y="18"/>
                    <a:pt x="15" y="18"/>
                  </a:cubicBezTo>
                  <a:cubicBezTo>
                    <a:pt x="46" y="18"/>
                    <a:pt x="46" y="18"/>
                    <a:pt x="46" y="18"/>
                  </a:cubicBezTo>
                  <a:cubicBezTo>
                    <a:pt x="47" y="18"/>
                    <a:pt x="48" y="19"/>
                    <a:pt x="48" y="19"/>
                  </a:cubicBezTo>
                  <a:cubicBezTo>
                    <a:pt x="53" y="27"/>
                    <a:pt x="53" y="27"/>
                    <a:pt x="53" y="27"/>
                  </a:cubicBezTo>
                  <a:cubicBezTo>
                    <a:pt x="54" y="28"/>
                    <a:pt x="54" y="29"/>
                    <a:pt x="53" y="30"/>
                  </a:cubicBezTo>
                  <a:close/>
                  <a:moveTo>
                    <a:pt x="46" y="22"/>
                  </a:moveTo>
                  <a:cubicBezTo>
                    <a:pt x="41" y="27"/>
                    <a:pt x="41" y="27"/>
                    <a:pt x="41" y="27"/>
                  </a:cubicBezTo>
                  <a:cubicBezTo>
                    <a:pt x="50" y="27"/>
                    <a:pt x="50" y="27"/>
                    <a:pt x="50" y="27"/>
                  </a:cubicBezTo>
                  <a:lnTo>
                    <a:pt x="46" y="22"/>
                  </a:lnTo>
                  <a:close/>
                  <a:moveTo>
                    <a:pt x="44" y="21"/>
                  </a:moveTo>
                  <a:cubicBezTo>
                    <a:pt x="33" y="21"/>
                    <a:pt x="33" y="21"/>
                    <a:pt x="33" y="21"/>
                  </a:cubicBezTo>
                  <a:cubicBezTo>
                    <a:pt x="39" y="27"/>
                    <a:pt x="39" y="27"/>
                    <a:pt x="39" y="27"/>
                  </a:cubicBezTo>
                  <a:lnTo>
                    <a:pt x="44" y="21"/>
                  </a:lnTo>
                  <a:close/>
                  <a:moveTo>
                    <a:pt x="25" y="29"/>
                  </a:moveTo>
                  <a:cubicBezTo>
                    <a:pt x="31" y="48"/>
                    <a:pt x="31" y="48"/>
                    <a:pt x="31" y="48"/>
                  </a:cubicBezTo>
                  <a:cubicBezTo>
                    <a:pt x="37" y="29"/>
                    <a:pt x="37" y="29"/>
                    <a:pt x="37" y="29"/>
                  </a:cubicBezTo>
                  <a:lnTo>
                    <a:pt x="25" y="29"/>
                  </a:lnTo>
                  <a:close/>
                  <a:moveTo>
                    <a:pt x="36" y="27"/>
                  </a:moveTo>
                  <a:cubicBezTo>
                    <a:pt x="31" y="22"/>
                    <a:pt x="31" y="22"/>
                    <a:pt x="31" y="22"/>
                  </a:cubicBezTo>
                  <a:cubicBezTo>
                    <a:pt x="26" y="27"/>
                    <a:pt x="26" y="27"/>
                    <a:pt x="26" y="27"/>
                  </a:cubicBezTo>
                  <a:lnTo>
                    <a:pt x="36" y="27"/>
                  </a:lnTo>
                  <a:close/>
                  <a:moveTo>
                    <a:pt x="28" y="21"/>
                  </a:moveTo>
                  <a:cubicBezTo>
                    <a:pt x="18" y="21"/>
                    <a:pt x="18" y="21"/>
                    <a:pt x="18" y="21"/>
                  </a:cubicBezTo>
                  <a:cubicBezTo>
                    <a:pt x="23" y="27"/>
                    <a:pt x="23" y="27"/>
                    <a:pt x="23" y="27"/>
                  </a:cubicBezTo>
                  <a:lnTo>
                    <a:pt x="28" y="21"/>
                  </a:lnTo>
                  <a:close/>
                  <a:moveTo>
                    <a:pt x="12" y="27"/>
                  </a:moveTo>
                  <a:cubicBezTo>
                    <a:pt x="21" y="27"/>
                    <a:pt x="21" y="27"/>
                    <a:pt x="21" y="27"/>
                  </a:cubicBezTo>
                  <a:cubicBezTo>
                    <a:pt x="16" y="22"/>
                    <a:pt x="16" y="22"/>
                    <a:pt x="16" y="22"/>
                  </a:cubicBezTo>
                  <a:lnTo>
                    <a:pt x="12" y="27"/>
                  </a:lnTo>
                  <a:close/>
                  <a:moveTo>
                    <a:pt x="28" y="47"/>
                  </a:moveTo>
                  <a:cubicBezTo>
                    <a:pt x="22" y="29"/>
                    <a:pt x="22" y="29"/>
                    <a:pt x="22" y="29"/>
                  </a:cubicBezTo>
                  <a:cubicBezTo>
                    <a:pt x="12" y="29"/>
                    <a:pt x="12" y="29"/>
                    <a:pt x="12" y="29"/>
                  </a:cubicBezTo>
                  <a:lnTo>
                    <a:pt x="28" y="47"/>
                  </a:lnTo>
                  <a:close/>
                  <a:moveTo>
                    <a:pt x="33" y="47"/>
                  </a:moveTo>
                  <a:cubicBezTo>
                    <a:pt x="49" y="29"/>
                    <a:pt x="49" y="29"/>
                    <a:pt x="49" y="29"/>
                  </a:cubicBezTo>
                  <a:cubicBezTo>
                    <a:pt x="39" y="29"/>
                    <a:pt x="39" y="29"/>
                    <a:pt x="39" y="29"/>
                  </a:cubicBezTo>
                  <a:lnTo>
                    <a:pt x="33" y="47"/>
                  </a:lnTo>
                  <a:close/>
                </a:path>
              </a:pathLst>
            </a:custGeom>
            <a:solidFill>
              <a:schemeClr val="accent3"/>
            </a:solidFill>
            <a:ln>
              <a:noFill/>
            </a:ln>
          </p:spPr>
          <p:txBody>
            <a:bodyPr vert="horz" wrap="square" lIns="68580" tIns="34291" rIns="68580" bIns="34291"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350" b="0" i="0" u="none" strike="noStrike" kern="0" cap="none" spc="0" normalizeH="0" baseline="0" noProof="0" dirty="0">
                <a:ln>
                  <a:noFill/>
                </a:ln>
                <a:solidFill>
                  <a:prstClr val="black"/>
                </a:solidFill>
                <a:effectLst/>
                <a:uLnTx/>
                <a:uFillTx/>
                <a:latin typeface="印品黑体" panose="00000500000000000000" pitchFamily="2" charset="-122"/>
              </a:endParaRPr>
            </a:p>
          </p:txBody>
        </p:sp>
        <p:sp>
          <p:nvSpPr>
            <p:cNvPr id="150" name="Freeform 16"/>
            <p:cNvSpPr>
              <a:spLocks noEditPoints="1"/>
            </p:cNvSpPr>
            <p:nvPr/>
          </p:nvSpPr>
          <p:spPr bwMode="auto">
            <a:xfrm>
              <a:off x="16990" y="7223"/>
              <a:ext cx="373" cy="411"/>
            </a:xfrm>
            <a:custGeom>
              <a:avLst/>
              <a:gdLst>
                <a:gd name="T0" fmla="*/ 33 w 66"/>
                <a:gd name="T1" fmla="*/ 0 h 73"/>
                <a:gd name="T2" fmla="*/ 26 w 66"/>
                <a:gd name="T3" fmla="*/ 6 h 73"/>
                <a:gd name="T4" fmla="*/ 39 w 66"/>
                <a:gd name="T5" fmla="*/ 7 h 73"/>
                <a:gd name="T6" fmla="*/ 28 w 66"/>
                <a:gd name="T7" fmla="*/ 5 h 73"/>
                <a:gd name="T8" fmla="*/ 33 w 66"/>
                <a:gd name="T9" fmla="*/ 1 h 73"/>
                <a:gd name="T10" fmla="*/ 28 w 66"/>
                <a:gd name="T11" fmla="*/ 5 h 73"/>
                <a:gd name="T12" fmla="*/ 50 w 66"/>
                <a:gd name="T13" fmla="*/ 13 h 73"/>
                <a:gd name="T14" fmla="*/ 55 w 66"/>
                <a:gd name="T15" fmla="*/ 15 h 73"/>
                <a:gd name="T16" fmla="*/ 54 w 66"/>
                <a:gd name="T17" fmla="*/ 8 h 73"/>
                <a:gd name="T18" fmla="*/ 45 w 66"/>
                <a:gd name="T19" fmla="*/ 8 h 73"/>
                <a:gd name="T20" fmla="*/ 49 w 66"/>
                <a:gd name="T21" fmla="*/ 11 h 73"/>
                <a:gd name="T22" fmla="*/ 33 w 66"/>
                <a:gd name="T23" fmla="*/ 7 h 73"/>
                <a:gd name="T24" fmla="*/ 17 w 66"/>
                <a:gd name="T25" fmla="*/ 12 h 73"/>
                <a:gd name="T26" fmla="*/ 21 w 66"/>
                <a:gd name="T27" fmla="*/ 8 h 73"/>
                <a:gd name="T28" fmla="*/ 14 w 66"/>
                <a:gd name="T29" fmla="*/ 6 h 73"/>
                <a:gd name="T30" fmla="*/ 10 w 66"/>
                <a:gd name="T31" fmla="*/ 15 h 73"/>
                <a:gd name="T32" fmla="*/ 15 w 66"/>
                <a:gd name="T33" fmla="*/ 12 h 73"/>
                <a:gd name="T34" fmla="*/ 15 w 66"/>
                <a:gd name="T35" fmla="*/ 13 h 73"/>
                <a:gd name="T36" fmla="*/ 0 w 66"/>
                <a:gd name="T37" fmla="*/ 35 h 73"/>
                <a:gd name="T38" fmla="*/ 4 w 66"/>
                <a:gd name="T39" fmla="*/ 43 h 73"/>
                <a:gd name="T40" fmla="*/ 14 w 66"/>
                <a:gd name="T41" fmla="*/ 60 h 73"/>
                <a:gd name="T42" fmla="*/ 11 w 66"/>
                <a:gd name="T43" fmla="*/ 68 h 73"/>
                <a:gd name="T44" fmla="*/ 12 w 66"/>
                <a:gd name="T45" fmla="*/ 73 h 73"/>
                <a:gd name="T46" fmla="*/ 15 w 66"/>
                <a:gd name="T47" fmla="*/ 70 h 73"/>
                <a:gd name="T48" fmla="*/ 20 w 66"/>
                <a:gd name="T49" fmla="*/ 63 h 73"/>
                <a:gd name="T50" fmla="*/ 46 w 66"/>
                <a:gd name="T51" fmla="*/ 63 h 73"/>
                <a:gd name="T52" fmla="*/ 52 w 66"/>
                <a:gd name="T53" fmla="*/ 70 h 73"/>
                <a:gd name="T54" fmla="*/ 57 w 66"/>
                <a:gd name="T55" fmla="*/ 71 h 73"/>
                <a:gd name="T56" fmla="*/ 56 w 66"/>
                <a:gd name="T57" fmla="*/ 67 h 73"/>
                <a:gd name="T58" fmla="*/ 62 w 66"/>
                <a:gd name="T59" fmla="*/ 43 h 73"/>
                <a:gd name="T60" fmla="*/ 66 w 66"/>
                <a:gd name="T61" fmla="*/ 35 h 73"/>
                <a:gd name="T62" fmla="*/ 2 w 66"/>
                <a:gd name="T63" fmla="*/ 38 h 73"/>
                <a:gd name="T64" fmla="*/ 3 w 66"/>
                <a:gd name="T65" fmla="*/ 32 h 73"/>
                <a:gd name="T66" fmla="*/ 3 w 66"/>
                <a:gd name="T67" fmla="*/ 41 h 73"/>
                <a:gd name="T68" fmla="*/ 47 w 66"/>
                <a:gd name="T69" fmla="*/ 8 h 73"/>
                <a:gd name="T70" fmla="*/ 53 w 66"/>
                <a:gd name="T71" fmla="*/ 10 h 73"/>
                <a:gd name="T72" fmla="*/ 47 w 66"/>
                <a:gd name="T73" fmla="*/ 8 h 73"/>
                <a:gd name="T74" fmla="*/ 12 w 66"/>
                <a:gd name="T75" fmla="*/ 10 h 73"/>
                <a:gd name="T76" fmla="*/ 17 w 66"/>
                <a:gd name="T77" fmla="*/ 7 h 73"/>
                <a:gd name="T78" fmla="*/ 11 w 66"/>
                <a:gd name="T79" fmla="*/ 13 h 73"/>
                <a:gd name="T80" fmla="*/ 12 w 66"/>
                <a:gd name="T81" fmla="*/ 66 h 73"/>
                <a:gd name="T82" fmla="*/ 17 w 66"/>
                <a:gd name="T83" fmla="*/ 64 h 73"/>
                <a:gd name="T84" fmla="*/ 53 w 66"/>
                <a:gd name="T85" fmla="*/ 66 h 73"/>
                <a:gd name="T86" fmla="*/ 48 w 66"/>
                <a:gd name="T87" fmla="*/ 64 h 73"/>
                <a:gd name="T88" fmla="*/ 53 w 66"/>
                <a:gd name="T89" fmla="*/ 66 h 73"/>
                <a:gd name="T90" fmla="*/ 6 w 66"/>
                <a:gd name="T91" fmla="*/ 37 h 73"/>
                <a:gd name="T92" fmla="*/ 60 w 66"/>
                <a:gd name="T93" fmla="*/ 37 h 73"/>
                <a:gd name="T94" fmla="*/ 64 w 66"/>
                <a:gd name="T95" fmla="*/ 38 h 73"/>
                <a:gd name="T96" fmla="*/ 62 w 66"/>
                <a:gd name="T97" fmla="*/ 37 h 73"/>
                <a:gd name="T98" fmla="*/ 64 w 66"/>
                <a:gd name="T99" fmla="*/ 35 h 73"/>
                <a:gd name="T100" fmla="*/ 33 w 66"/>
                <a:gd name="T101" fmla="*/ 12 h 73"/>
                <a:gd name="T102" fmla="*/ 33 w 66"/>
                <a:gd name="T103" fmla="*/ 61 h 73"/>
                <a:gd name="T104" fmla="*/ 33 w 66"/>
                <a:gd name="T105" fmla="*/ 12 h 73"/>
                <a:gd name="T106" fmla="*/ 10 w 66"/>
                <a:gd name="T107" fmla="*/ 37 h 73"/>
                <a:gd name="T108" fmla="*/ 56 w 66"/>
                <a:gd name="T109" fmla="*/ 37 h 73"/>
                <a:gd name="T110" fmla="*/ 36 w 66"/>
                <a:gd name="T111" fmla="*/ 35 h 73"/>
                <a:gd name="T112" fmla="*/ 49 w 66"/>
                <a:gd name="T113" fmla="*/ 38 h 73"/>
                <a:gd name="T114" fmla="*/ 32 w 66"/>
                <a:gd name="T115" fmla="*/ 40 h 73"/>
                <a:gd name="T116" fmla="*/ 31 w 66"/>
                <a:gd name="T117" fmla="*/ 32 h 73"/>
                <a:gd name="T118" fmla="*/ 34 w 66"/>
                <a:gd name="T119" fmla="*/ 16 h 73"/>
                <a:gd name="T120" fmla="*/ 36 w 66"/>
                <a:gd name="T121" fmla="*/ 3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6" h="73">
                  <a:moveTo>
                    <a:pt x="39" y="6"/>
                  </a:moveTo>
                  <a:cubicBezTo>
                    <a:pt x="39" y="2"/>
                    <a:pt x="37" y="0"/>
                    <a:pt x="33" y="0"/>
                  </a:cubicBezTo>
                  <a:cubicBezTo>
                    <a:pt x="32" y="0"/>
                    <a:pt x="32" y="0"/>
                    <a:pt x="32" y="0"/>
                  </a:cubicBezTo>
                  <a:cubicBezTo>
                    <a:pt x="29" y="0"/>
                    <a:pt x="26" y="2"/>
                    <a:pt x="26" y="6"/>
                  </a:cubicBezTo>
                  <a:cubicBezTo>
                    <a:pt x="26" y="7"/>
                    <a:pt x="26" y="7"/>
                    <a:pt x="26" y="7"/>
                  </a:cubicBezTo>
                  <a:cubicBezTo>
                    <a:pt x="39" y="7"/>
                    <a:pt x="39" y="7"/>
                    <a:pt x="39" y="7"/>
                  </a:cubicBezTo>
                  <a:lnTo>
                    <a:pt x="39" y="6"/>
                  </a:lnTo>
                  <a:close/>
                  <a:moveTo>
                    <a:pt x="28" y="5"/>
                  </a:moveTo>
                  <a:cubicBezTo>
                    <a:pt x="28" y="3"/>
                    <a:pt x="30" y="1"/>
                    <a:pt x="32" y="1"/>
                  </a:cubicBezTo>
                  <a:cubicBezTo>
                    <a:pt x="33" y="1"/>
                    <a:pt x="33" y="1"/>
                    <a:pt x="33" y="1"/>
                  </a:cubicBezTo>
                  <a:cubicBezTo>
                    <a:pt x="35" y="1"/>
                    <a:pt x="37" y="3"/>
                    <a:pt x="38" y="5"/>
                  </a:cubicBezTo>
                  <a:lnTo>
                    <a:pt x="28" y="5"/>
                  </a:lnTo>
                  <a:close/>
                  <a:moveTo>
                    <a:pt x="62" y="30"/>
                  </a:moveTo>
                  <a:cubicBezTo>
                    <a:pt x="60" y="23"/>
                    <a:pt x="56" y="17"/>
                    <a:pt x="50" y="13"/>
                  </a:cubicBezTo>
                  <a:cubicBezTo>
                    <a:pt x="50" y="12"/>
                    <a:pt x="50" y="12"/>
                    <a:pt x="50" y="12"/>
                  </a:cubicBezTo>
                  <a:cubicBezTo>
                    <a:pt x="55" y="15"/>
                    <a:pt x="55" y="15"/>
                    <a:pt x="55" y="15"/>
                  </a:cubicBezTo>
                  <a:cubicBezTo>
                    <a:pt x="55" y="15"/>
                    <a:pt x="55" y="15"/>
                    <a:pt x="55" y="15"/>
                  </a:cubicBezTo>
                  <a:cubicBezTo>
                    <a:pt x="57" y="13"/>
                    <a:pt x="56" y="10"/>
                    <a:pt x="54" y="8"/>
                  </a:cubicBezTo>
                  <a:cubicBezTo>
                    <a:pt x="51" y="6"/>
                    <a:pt x="51" y="6"/>
                    <a:pt x="51" y="6"/>
                  </a:cubicBezTo>
                  <a:cubicBezTo>
                    <a:pt x="49" y="5"/>
                    <a:pt x="46" y="6"/>
                    <a:pt x="45" y="8"/>
                  </a:cubicBezTo>
                  <a:cubicBezTo>
                    <a:pt x="44" y="8"/>
                    <a:pt x="44" y="8"/>
                    <a:pt x="44" y="8"/>
                  </a:cubicBezTo>
                  <a:cubicBezTo>
                    <a:pt x="49" y="11"/>
                    <a:pt x="49" y="11"/>
                    <a:pt x="49" y="11"/>
                  </a:cubicBezTo>
                  <a:cubicBezTo>
                    <a:pt x="49" y="12"/>
                    <a:pt x="49" y="12"/>
                    <a:pt x="49" y="12"/>
                  </a:cubicBezTo>
                  <a:cubicBezTo>
                    <a:pt x="44" y="9"/>
                    <a:pt x="39" y="7"/>
                    <a:pt x="33" y="7"/>
                  </a:cubicBezTo>
                  <a:cubicBezTo>
                    <a:pt x="27" y="7"/>
                    <a:pt x="21" y="9"/>
                    <a:pt x="17" y="12"/>
                  </a:cubicBezTo>
                  <a:cubicBezTo>
                    <a:pt x="17" y="12"/>
                    <a:pt x="17" y="12"/>
                    <a:pt x="17" y="12"/>
                  </a:cubicBezTo>
                  <a:cubicBezTo>
                    <a:pt x="17" y="11"/>
                    <a:pt x="17" y="11"/>
                    <a:pt x="17" y="11"/>
                  </a:cubicBezTo>
                  <a:cubicBezTo>
                    <a:pt x="21" y="8"/>
                    <a:pt x="21" y="8"/>
                    <a:pt x="21" y="8"/>
                  </a:cubicBezTo>
                  <a:cubicBezTo>
                    <a:pt x="21" y="8"/>
                    <a:pt x="21" y="8"/>
                    <a:pt x="21" y="8"/>
                  </a:cubicBezTo>
                  <a:cubicBezTo>
                    <a:pt x="20" y="6"/>
                    <a:pt x="17" y="5"/>
                    <a:pt x="14" y="6"/>
                  </a:cubicBezTo>
                  <a:cubicBezTo>
                    <a:pt x="11" y="8"/>
                    <a:pt x="11" y="8"/>
                    <a:pt x="11" y="8"/>
                  </a:cubicBezTo>
                  <a:cubicBezTo>
                    <a:pt x="9" y="10"/>
                    <a:pt x="9" y="13"/>
                    <a:pt x="10" y="15"/>
                  </a:cubicBezTo>
                  <a:cubicBezTo>
                    <a:pt x="11" y="15"/>
                    <a:pt x="11" y="15"/>
                    <a:pt x="11" y="15"/>
                  </a:cubicBezTo>
                  <a:cubicBezTo>
                    <a:pt x="15" y="12"/>
                    <a:pt x="15" y="12"/>
                    <a:pt x="15" y="12"/>
                  </a:cubicBezTo>
                  <a:cubicBezTo>
                    <a:pt x="15" y="13"/>
                    <a:pt x="15" y="13"/>
                    <a:pt x="15" y="13"/>
                  </a:cubicBezTo>
                  <a:cubicBezTo>
                    <a:pt x="15" y="13"/>
                    <a:pt x="15" y="13"/>
                    <a:pt x="15" y="13"/>
                  </a:cubicBezTo>
                  <a:cubicBezTo>
                    <a:pt x="10" y="17"/>
                    <a:pt x="5" y="23"/>
                    <a:pt x="4" y="30"/>
                  </a:cubicBezTo>
                  <a:cubicBezTo>
                    <a:pt x="2" y="31"/>
                    <a:pt x="0" y="33"/>
                    <a:pt x="0" y="35"/>
                  </a:cubicBezTo>
                  <a:cubicBezTo>
                    <a:pt x="0" y="38"/>
                    <a:pt x="0" y="38"/>
                    <a:pt x="0" y="38"/>
                  </a:cubicBezTo>
                  <a:cubicBezTo>
                    <a:pt x="0" y="41"/>
                    <a:pt x="2" y="43"/>
                    <a:pt x="4" y="43"/>
                  </a:cubicBezTo>
                  <a:cubicBezTo>
                    <a:pt x="5" y="50"/>
                    <a:pt x="9" y="56"/>
                    <a:pt x="14" y="60"/>
                  </a:cubicBezTo>
                  <a:cubicBezTo>
                    <a:pt x="14" y="60"/>
                    <a:pt x="14" y="60"/>
                    <a:pt x="14" y="60"/>
                  </a:cubicBezTo>
                  <a:cubicBezTo>
                    <a:pt x="10" y="67"/>
                    <a:pt x="10" y="67"/>
                    <a:pt x="10" y="67"/>
                  </a:cubicBezTo>
                  <a:cubicBezTo>
                    <a:pt x="11" y="68"/>
                    <a:pt x="11" y="68"/>
                    <a:pt x="11" y="68"/>
                  </a:cubicBezTo>
                  <a:cubicBezTo>
                    <a:pt x="9" y="71"/>
                    <a:pt x="9" y="71"/>
                    <a:pt x="9" y="71"/>
                  </a:cubicBezTo>
                  <a:cubicBezTo>
                    <a:pt x="12" y="73"/>
                    <a:pt x="12" y="73"/>
                    <a:pt x="12" y="73"/>
                  </a:cubicBezTo>
                  <a:cubicBezTo>
                    <a:pt x="14" y="70"/>
                    <a:pt x="14" y="70"/>
                    <a:pt x="14" y="70"/>
                  </a:cubicBezTo>
                  <a:cubicBezTo>
                    <a:pt x="15" y="70"/>
                    <a:pt x="15" y="70"/>
                    <a:pt x="15" y="70"/>
                  </a:cubicBezTo>
                  <a:cubicBezTo>
                    <a:pt x="20" y="63"/>
                    <a:pt x="20" y="63"/>
                    <a:pt x="20" y="63"/>
                  </a:cubicBezTo>
                  <a:cubicBezTo>
                    <a:pt x="20" y="63"/>
                    <a:pt x="20" y="63"/>
                    <a:pt x="20" y="63"/>
                  </a:cubicBezTo>
                  <a:cubicBezTo>
                    <a:pt x="24" y="65"/>
                    <a:pt x="28" y="66"/>
                    <a:pt x="33" y="66"/>
                  </a:cubicBezTo>
                  <a:cubicBezTo>
                    <a:pt x="37" y="66"/>
                    <a:pt x="42" y="65"/>
                    <a:pt x="46" y="63"/>
                  </a:cubicBezTo>
                  <a:cubicBezTo>
                    <a:pt x="50" y="70"/>
                    <a:pt x="50" y="70"/>
                    <a:pt x="50" y="70"/>
                  </a:cubicBezTo>
                  <a:cubicBezTo>
                    <a:pt x="52" y="70"/>
                    <a:pt x="52" y="70"/>
                    <a:pt x="52" y="70"/>
                  </a:cubicBezTo>
                  <a:cubicBezTo>
                    <a:pt x="54" y="73"/>
                    <a:pt x="54" y="73"/>
                    <a:pt x="54" y="73"/>
                  </a:cubicBezTo>
                  <a:cubicBezTo>
                    <a:pt x="57" y="71"/>
                    <a:pt x="57" y="71"/>
                    <a:pt x="57" y="71"/>
                  </a:cubicBezTo>
                  <a:cubicBezTo>
                    <a:pt x="55" y="68"/>
                    <a:pt x="55" y="68"/>
                    <a:pt x="55" y="68"/>
                  </a:cubicBezTo>
                  <a:cubicBezTo>
                    <a:pt x="56" y="67"/>
                    <a:pt x="56" y="67"/>
                    <a:pt x="56" y="67"/>
                  </a:cubicBezTo>
                  <a:cubicBezTo>
                    <a:pt x="51" y="60"/>
                    <a:pt x="51" y="60"/>
                    <a:pt x="51" y="60"/>
                  </a:cubicBezTo>
                  <a:cubicBezTo>
                    <a:pt x="57" y="56"/>
                    <a:pt x="60" y="50"/>
                    <a:pt x="62" y="43"/>
                  </a:cubicBezTo>
                  <a:cubicBezTo>
                    <a:pt x="64" y="43"/>
                    <a:pt x="66" y="41"/>
                    <a:pt x="66" y="38"/>
                  </a:cubicBezTo>
                  <a:cubicBezTo>
                    <a:pt x="66" y="35"/>
                    <a:pt x="66" y="35"/>
                    <a:pt x="66" y="35"/>
                  </a:cubicBezTo>
                  <a:cubicBezTo>
                    <a:pt x="66" y="33"/>
                    <a:pt x="64" y="31"/>
                    <a:pt x="62" y="30"/>
                  </a:cubicBezTo>
                  <a:close/>
                  <a:moveTo>
                    <a:pt x="2" y="38"/>
                  </a:moveTo>
                  <a:cubicBezTo>
                    <a:pt x="2" y="35"/>
                    <a:pt x="2" y="35"/>
                    <a:pt x="2" y="35"/>
                  </a:cubicBezTo>
                  <a:cubicBezTo>
                    <a:pt x="2" y="34"/>
                    <a:pt x="2" y="33"/>
                    <a:pt x="3" y="32"/>
                  </a:cubicBezTo>
                  <a:cubicBezTo>
                    <a:pt x="3" y="34"/>
                    <a:pt x="3" y="35"/>
                    <a:pt x="3" y="37"/>
                  </a:cubicBezTo>
                  <a:cubicBezTo>
                    <a:pt x="3" y="38"/>
                    <a:pt x="3" y="40"/>
                    <a:pt x="3" y="41"/>
                  </a:cubicBezTo>
                  <a:cubicBezTo>
                    <a:pt x="2" y="41"/>
                    <a:pt x="2" y="40"/>
                    <a:pt x="2" y="38"/>
                  </a:cubicBezTo>
                  <a:close/>
                  <a:moveTo>
                    <a:pt x="47" y="8"/>
                  </a:moveTo>
                  <a:cubicBezTo>
                    <a:pt x="48" y="7"/>
                    <a:pt x="49" y="7"/>
                    <a:pt x="50" y="8"/>
                  </a:cubicBezTo>
                  <a:cubicBezTo>
                    <a:pt x="53" y="10"/>
                    <a:pt x="53" y="10"/>
                    <a:pt x="53" y="10"/>
                  </a:cubicBezTo>
                  <a:cubicBezTo>
                    <a:pt x="54" y="10"/>
                    <a:pt x="55" y="12"/>
                    <a:pt x="54" y="13"/>
                  </a:cubicBezTo>
                  <a:lnTo>
                    <a:pt x="47" y="8"/>
                  </a:lnTo>
                  <a:close/>
                  <a:moveTo>
                    <a:pt x="11" y="13"/>
                  </a:moveTo>
                  <a:cubicBezTo>
                    <a:pt x="11" y="12"/>
                    <a:pt x="11" y="10"/>
                    <a:pt x="12" y="10"/>
                  </a:cubicBezTo>
                  <a:cubicBezTo>
                    <a:pt x="15" y="8"/>
                    <a:pt x="15" y="8"/>
                    <a:pt x="15" y="8"/>
                  </a:cubicBezTo>
                  <a:cubicBezTo>
                    <a:pt x="16" y="7"/>
                    <a:pt x="16" y="7"/>
                    <a:pt x="17" y="7"/>
                  </a:cubicBezTo>
                  <a:cubicBezTo>
                    <a:pt x="18" y="7"/>
                    <a:pt x="18" y="8"/>
                    <a:pt x="19" y="8"/>
                  </a:cubicBezTo>
                  <a:lnTo>
                    <a:pt x="11" y="13"/>
                  </a:lnTo>
                  <a:close/>
                  <a:moveTo>
                    <a:pt x="15" y="68"/>
                  </a:moveTo>
                  <a:cubicBezTo>
                    <a:pt x="12" y="66"/>
                    <a:pt x="12" y="66"/>
                    <a:pt x="12" y="66"/>
                  </a:cubicBezTo>
                  <a:cubicBezTo>
                    <a:pt x="15" y="62"/>
                    <a:pt x="15" y="62"/>
                    <a:pt x="15" y="62"/>
                  </a:cubicBezTo>
                  <a:cubicBezTo>
                    <a:pt x="17" y="64"/>
                    <a:pt x="17" y="64"/>
                    <a:pt x="17" y="64"/>
                  </a:cubicBezTo>
                  <a:lnTo>
                    <a:pt x="15" y="68"/>
                  </a:lnTo>
                  <a:close/>
                  <a:moveTo>
                    <a:pt x="53" y="66"/>
                  </a:moveTo>
                  <a:cubicBezTo>
                    <a:pt x="51" y="68"/>
                    <a:pt x="51" y="68"/>
                    <a:pt x="51" y="68"/>
                  </a:cubicBezTo>
                  <a:cubicBezTo>
                    <a:pt x="48" y="64"/>
                    <a:pt x="48" y="64"/>
                    <a:pt x="48" y="64"/>
                  </a:cubicBezTo>
                  <a:cubicBezTo>
                    <a:pt x="50" y="62"/>
                    <a:pt x="50" y="62"/>
                    <a:pt x="50" y="62"/>
                  </a:cubicBezTo>
                  <a:lnTo>
                    <a:pt x="53" y="66"/>
                  </a:lnTo>
                  <a:close/>
                  <a:moveTo>
                    <a:pt x="33" y="64"/>
                  </a:moveTo>
                  <a:cubicBezTo>
                    <a:pt x="18" y="64"/>
                    <a:pt x="6" y="52"/>
                    <a:pt x="6" y="37"/>
                  </a:cubicBezTo>
                  <a:cubicBezTo>
                    <a:pt x="6" y="22"/>
                    <a:pt x="18" y="10"/>
                    <a:pt x="33" y="10"/>
                  </a:cubicBezTo>
                  <a:cubicBezTo>
                    <a:pt x="48" y="10"/>
                    <a:pt x="60" y="22"/>
                    <a:pt x="60" y="37"/>
                  </a:cubicBezTo>
                  <a:cubicBezTo>
                    <a:pt x="60" y="52"/>
                    <a:pt x="48" y="64"/>
                    <a:pt x="33" y="64"/>
                  </a:cubicBezTo>
                  <a:close/>
                  <a:moveTo>
                    <a:pt x="64" y="38"/>
                  </a:moveTo>
                  <a:cubicBezTo>
                    <a:pt x="64" y="40"/>
                    <a:pt x="63" y="41"/>
                    <a:pt x="62" y="41"/>
                  </a:cubicBezTo>
                  <a:cubicBezTo>
                    <a:pt x="62" y="40"/>
                    <a:pt x="62" y="38"/>
                    <a:pt x="62" y="37"/>
                  </a:cubicBezTo>
                  <a:cubicBezTo>
                    <a:pt x="62" y="35"/>
                    <a:pt x="62" y="34"/>
                    <a:pt x="62" y="32"/>
                  </a:cubicBezTo>
                  <a:cubicBezTo>
                    <a:pt x="63" y="33"/>
                    <a:pt x="64" y="34"/>
                    <a:pt x="64" y="35"/>
                  </a:cubicBezTo>
                  <a:lnTo>
                    <a:pt x="64" y="38"/>
                  </a:lnTo>
                  <a:close/>
                  <a:moveTo>
                    <a:pt x="33" y="12"/>
                  </a:moveTo>
                  <a:cubicBezTo>
                    <a:pt x="19" y="12"/>
                    <a:pt x="8" y="23"/>
                    <a:pt x="8" y="37"/>
                  </a:cubicBezTo>
                  <a:cubicBezTo>
                    <a:pt x="8" y="50"/>
                    <a:pt x="19" y="61"/>
                    <a:pt x="33" y="61"/>
                  </a:cubicBezTo>
                  <a:cubicBezTo>
                    <a:pt x="46" y="61"/>
                    <a:pt x="57" y="50"/>
                    <a:pt x="57" y="37"/>
                  </a:cubicBezTo>
                  <a:cubicBezTo>
                    <a:pt x="57" y="23"/>
                    <a:pt x="46" y="12"/>
                    <a:pt x="33" y="12"/>
                  </a:cubicBezTo>
                  <a:close/>
                  <a:moveTo>
                    <a:pt x="33" y="60"/>
                  </a:moveTo>
                  <a:cubicBezTo>
                    <a:pt x="20" y="60"/>
                    <a:pt x="10" y="49"/>
                    <a:pt x="10" y="37"/>
                  </a:cubicBezTo>
                  <a:cubicBezTo>
                    <a:pt x="10" y="24"/>
                    <a:pt x="20" y="14"/>
                    <a:pt x="33" y="14"/>
                  </a:cubicBezTo>
                  <a:cubicBezTo>
                    <a:pt x="45" y="14"/>
                    <a:pt x="56" y="24"/>
                    <a:pt x="56" y="37"/>
                  </a:cubicBezTo>
                  <a:cubicBezTo>
                    <a:pt x="56" y="49"/>
                    <a:pt x="45" y="60"/>
                    <a:pt x="33" y="60"/>
                  </a:cubicBezTo>
                  <a:close/>
                  <a:moveTo>
                    <a:pt x="36" y="35"/>
                  </a:moveTo>
                  <a:cubicBezTo>
                    <a:pt x="49" y="35"/>
                    <a:pt x="49" y="35"/>
                    <a:pt x="49" y="35"/>
                  </a:cubicBezTo>
                  <a:cubicBezTo>
                    <a:pt x="49" y="38"/>
                    <a:pt x="49" y="38"/>
                    <a:pt x="49" y="38"/>
                  </a:cubicBezTo>
                  <a:cubicBezTo>
                    <a:pt x="36" y="38"/>
                    <a:pt x="36" y="38"/>
                    <a:pt x="36" y="38"/>
                  </a:cubicBezTo>
                  <a:cubicBezTo>
                    <a:pt x="35" y="40"/>
                    <a:pt x="34" y="40"/>
                    <a:pt x="32" y="40"/>
                  </a:cubicBezTo>
                  <a:cubicBezTo>
                    <a:pt x="30" y="40"/>
                    <a:pt x="28" y="39"/>
                    <a:pt x="28" y="36"/>
                  </a:cubicBezTo>
                  <a:cubicBezTo>
                    <a:pt x="28" y="34"/>
                    <a:pt x="29" y="33"/>
                    <a:pt x="31" y="32"/>
                  </a:cubicBezTo>
                  <a:cubicBezTo>
                    <a:pt x="31" y="16"/>
                    <a:pt x="31" y="16"/>
                    <a:pt x="31" y="16"/>
                  </a:cubicBezTo>
                  <a:cubicBezTo>
                    <a:pt x="34" y="16"/>
                    <a:pt x="34" y="16"/>
                    <a:pt x="34" y="16"/>
                  </a:cubicBezTo>
                  <a:cubicBezTo>
                    <a:pt x="34" y="32"/>
                    <a:pt x="34" y="32"/>
                    <a:pt x="34" y="32"/>
                  </a:cubicBezTo>
                  <a:cubicBezTo>
                    <a:pt x="35" y="33"/>
                    <a:pt x="36" y="34"/>
                    <a:pt x="36" y="35"/>
                  </a:cubicBezTo>
                  <a:close/>
                </a:path>
              </a:pathLst>
            </a:custGeom>
            <a:solidFill>
              <a:srgbClr val="71BFEB">
                <a:alpha val="33000"/>
              </a:srgbClr>
            </a:solidFill>
            <a:ln>
              <a:noFill/>
            </a:ln>
          </p:spPr>
          <p:txBody>
            <a:bodyPr vert="horz" wrap="square" lIns="68580" tIns="34291" rIns="68580" bIns="34291"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350" b="0" i="0" u="none" strike="noStrike" kern="0" cap="none" spc="0" normalizeH="0" baseline="0" noProof="0" dirty="0">
                <a:ln>
                  <a:noFill/>
                </a:ln>
                <a:solidFill>
                  <a:prstClr val="black"/>
                </a:solidFill>
                <a:effectLst/>
                <a:uLnTx/>
                <a:uFillTx/>
                <a:latin typeface="印品黑体" panose="00000500000000000000" pitchFamily="2" charset="-122"/>
              </a:endParaRPr>
            </a:p>
          </p:txBody>
        </p:sp>
        <p:sp>
          <p:nvSpPr>
            <p:cNvPr id="151" name="Freeform 62"/>
            <p:cNvSpPr>
              <a:spLocks noEditPoints="1"/>
            </p:cNvSpPr>
            <p:nvPr/>
          </p:nvSpPr>
          <p:spPr bwMode="auto">
            <a:xfrm>
              <a:off x="11745" y="8625"/>
              <a:ext cx="346" cy="400"/>
            </a:xfrm>
            <a:custGeom>
              <a:avLst/>
              <a:gdLst>
                <a:gd name="T0" fmla="*/ 54 w 62"/>
                <a:gd name="T1" fmla="*/ 0 h 72"/>
                <a:gd name="T2" fmla="*/ 8 w 62"/>
                <a:gd name="T3" fmla="*/ 0 h 72"/>
                <a:gd name="T4" fmla="*/ 0 w 62"/>
                <a:gd name="T5" fmla="*/ 8 h 72"/>
                <a:gd name="T6" fmla="*/ 0 w 62"/>
                <a:gd name="T7" fmla="*/ 64 h 72"/>
                <a:gd name="T8" fmla="*/ 8 w 62"/>
                <a:gd name="T9" fmla="*/ 72 h 72"/>
                <a:gd name="T10" fmla="*/ 54 w 62"/>
                <a:gd name="T11" fmla="*/ 72 h 72"/>
                <a:gd name="T12" fmla="*/ 62 w 62"/>
                <a:gd name="T13" fmla="*/ 64 h 72"/>
                <a:gd name="T14" fmla="*/ 62 w 62"/>
                <a:gd name="T15" fmla="*/ 8 h 72"/>
                <a:gd name="T16" fmla="*/ 54 w 62"/>
                <a:gd name="T17" fmla="*/ 0 h 72"/>
                <a:gd name="T18" fmla="*/ 8 w 62"/>
                <a:gd name="T19" fmla="*/ 3 h 72"/>
                <a:gd name="T20" fmla="*/ 54 w 62"/>
                <a:gd name="T21" fmla="*/ 3 h 72"/>
                <a:gd name="T22" fmla="*/ 59 w 62"/>
                <a:gd name="T23" fmla="*/ 8 h 72"/>
                <a:gd name="T24" fmla="*/ 59 w 62"/>
                <a:gd name="T25" fmla="*/ 64 h 72"/>
                <a:gd name="T26" fmla="*/ 54 w 62"/>
                <a:gd name="T27" fmla="*/ 69 h 72"/>
                <a:gd name="T28" fmla="*/ 8 w 62"/>
                <a:gd name="T29" fmla="*/ 69 h 72"/>
                <a:gd name="T30" fmla="*/ 3 w 62"/>
                <a:gd name="T31" fmla="*/ 64 h 72"/>
                <a:gd name="T32" fmla="*/ 3 w 62"/>
                <a:gd name="T33" fmla="*/ 8 h 72"/>
                <a:gd name="T34" fmla="*/ 8 w 62"/>
                <a:gd name="T35" fmla="*/ 3 h 72"/>
                <a:gd name="T36" fmla="*/ 7 w 62"/>
                <a:gd name="T37" fmla="*/ 62 h 72"/>
                <a:gd name="T38" fmla="*/ 55 w 62"/>
                <a:gd name="T39" fmla="*/ 62 h 72"/>
                <a:gd name="T40" fmla="*/ 56 w 62"/>
                <a:gd name="T41" fmla="*/ 61 h 72"/>
                <a:gd name="T42" fmla="*/ 56 w 62"/>
                <a:gd name="T43" fmla="*/ 7 h 72"/>
                <a:gd name="T44" fmla="*/ 55 w 62"/>
                <a:gd name="T45" fmla="*/ 6 h 72"/>
                <a:gd name="T46" fmla="*/ 7 w 62"/>
                <a:gd name="T47" fmla="*/ 6 h 72"/>
                <a:gd name="T48" fmla="*/ 6 w 62"/>
                <a:gd name="T49" fmla="*/ 7 h 72"/>
                <a:gd name="T50" fmla="*/ 6 w 62"/>
                <a:gd name="T51" fmla="*/ 61 h 72"/>
                <a:gd name="T52" fmla="*/ 7 w 62"/>
                <a:gd name="T53" fmla="*/ 62 h 72"/>
                <a:gd name="T54" fmla="*/ 8 w 62"/>
                <a:gd name="T55" fmla="*/ 8 h 72"/>
                <a:gd name="T56" fmla="*/ 54 w 62"/>
                <a:gd name="T57" fmla="*/ 8 h 72"/>
                <a:gd name="T58" fmla="*/ 54 w 62"/>
                <a:gd name="T59" fmla="*/ 60 h 72"/>
                <a:gd name="T60" fmla="*/ 8 w 62"/>
                <a:gd name="T61" fmla="*/ 60 h 72"/>
                <a:gd name="T62" fmla="*/ 8 w 62"/>
                <a:gd name="T63" fmla="*/ 8 h 72"/>
                <a:gd name="T64" fmla="*/ 33 w 62"/>
                <a:gd name="T65" fmla="*/ 66 h 72"/>
                <a:gd name="T66" fmla="*/ 31 w 62"/>
                <a:gd name="T67" fmla="*/ 68 h 72"/>
                <a:gd name="T68" fmla="*/ 29 w 62"/>
                <a:gd name="T69" fmla="*/ 66 h 72"/>
                <a:gd name="T70" fmla="*/ 31 w 62"/>
                <a:gd name="T71" fmla="*/ 64 h 72"/>
                <a:gd name="T72" fmla="*/ 33 w 62"/>
                <a:gd name="T73" fmla="*/ 6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2" h="72">
                  <a:moveTo>
                    <a:pt x="54" y="0"/>
                  </a:moveTo>
                  <a:cubicBezTo>
                    <a:pt x="8" y="0"/>
                    <a:pt x="8" y="0"/>
                    <a:pt x="8" y="0"/>
                  </a:cubicBezTo>
                  <a:cubicBezTo>
                    <a:pt x="4" y="0"/>
                    <a:pt x="0" y="3"/>
                    <a:pt x="0" y="8"/>
                  </a:cubicBezTo>
                  <a:cubicBezTo>
                    <a:pt x="0" y="64"/>
                    <a:pt x="0" y="64"/>
                    <a:pt x="0" y="64"/>
                  </a:cubicBezTo>
                  <a:cubicBezTo>
                    <a:pt x="0" y="68"/>
                    <a:pt x="4" y="72"/>
                    <a:pt x="8" y="72"/>
                  </a:cubicBezTo>
                  <a:cubicBezTo>
                    <a:pt x="54" y="72"/>
                    <a:pt x="54" y="72"/>
                    <a:pt x="54" y="72"/>
                  </a:cubicBezTo>
                  <a:cubicBezTo>
                    <a:pt x="58" y="72"/>
                    <a:pt x="62" y="68"/>
                    <a:pt x="62" y="64"/>
                  </a:cubicBezTo>
                  <a:cubicBezTo>
                    <a:pt x="62" y="8"/>
                    <a:pt x="62" y="8"/>
                    <a:pt x="62" y="8"/>
                  </a:cubicBezTo>
                  <a:cubicBezTo>
                    <a:pt x="62" y="3"/>
                    <a:pt x="58" y="0"/>
                    <a:pt x="54" y="0"/>
                  </a:cubicBezTo>
                  <a:close/>
                  <a:moveTo>
                    <a:pt x="8" y="3"/>
                  </a:moveTo>
                  <a:cubicBezTo>
                    <a:pt x="54" y="3"/>
                    <a:pt x="54" y="3"/>
                    <a:pt x="54" y="3"/>
                  </a:cubicBezTo>
                  <a:cubicBezTo>
                    <a:pt x="56" y="3"/>
                    <a:pt x="59" y="5"/>
                    <a:pt x="59" y="8"/>
                  </a:cubicBezTo>
                  <a:cubicBezTo>
                    <a:pt x="59" y="64"/>
                    <a:pt x="59" y="64"/>
                    <a:pt x="59" y="64"/>
                  </a:cubicBezTo>
                  <a:cubicBezTo>
                    <a:pt x="59" y="67"/>
                    <a:pt x="56" y="69"/>
                    <a:pt x="54" y="69"/>
                  </a:cubicBezTo>
                  <a:cubicBezTo>
                    <a:pt x="8" y="69"/>
                    <a:pt x="8" y="69"/>
                    <a:pt x="8" y="69"/>
                  </a:cubicBezTo>
                  <a:cubicBezTo>
                    <a:pt x="5" y="69"/>
                    <a:pt x="3" y="67"/>
                    <a:pt x="3" y="64"/>
                  </a:cubicBezTo>
                  <a:cubicBezTo>
                    <a:pt x="3" y="8"/>
                    <a:pt x="3" y="8"/>
                    <a:pt x="3" y="8"/>
                  </a:cubicBezTo>
                  <a:cubicBezTo>
                    <a:pt x="3" y="5"/>
                    <a:pt x="5" y="3"/>
                    <a:pt x="8" y="3"/>
                  </a:cubicBezTo>
                  <a:close/>
                  <a:moveTo>
                    <a:pt x="7" y="62"/>
                  </a:moveTo>
                  <a:cubicBezTo>
                    <a:pt x="55" y="62"/>
                    <a:pt x="55" y="62"/>
                    <a:pt x="55" y="62"/>
                  </a:cubicBezTo>
                  <a:cubicBezTo>
                    <a:pt x="55" y="62"/>
                    <a:pt x="56" y="61"/>
                    <a:pt x="56" y="61"/>
                  </a:cubicBezTo>
                  <a:cubicBezTo>
                    <a:pt x="56" y="7"/>
                    <a:pt x="56" y="7"/>
                    <a:pt x="56" y="7"/>
                  </a:cubicBezTo>
                  <a:cubicBezTo>
                    <a:pt x="56" y="6"/>
                    <a:pt x="55" y="6"/>
                    <a:pt x="55" y="6"/>
                  </a:cubicBezTo>
                  <a:cubicBezTo>
                    <a:pt x="7" y="6"/>
                    <a:pt x="7" y="6"/>
                    <a:pt x="7" y="6"/>
                  </a:cubicBezTo>
                  <a:cubicBezTo>
                    <a:pt x="7" y="6"/>
                    <a:pt x="6" y="6"/>
                    <a:pt x="6" y="7"/>
                  </a:cubicBezTo>
                  <a:cubicBezTo>
                    <a:pt x="6" y="61"/>
                    <a:pt x="6" y="61"/>
                    <a:pt x="6" y="61"/>
                  </a:cubicBezTo>
                  <a:cubicBezTo>
                    <a:pt x="6" y="61"/>
                    <a:pt x="7" y="62"/>
                    <a:pt x="7" y="62"/>
                  </a:cubicBezTo>
                  <a:close/>
                  <a:moveTo>
                    <a:pt x="8" y="8"/>
                  </a:moveTo>
                  <a:cubicBezTo>
                    <a:pt x="54" y="8"/>
                    <a:pt x="54" y="8"/>
                    <a:pt x="54" y="8"/>
                  </a:cubicBezTo>
                  <a:cubicBezTo>
                    <a:pt x="54" y="60"/>
                    <a:pt x="54" y="60"/>
                    <a:pt x="54" y="60"/>
                  </a:cubicBezTo>
                  <a:cubicBezTo>
                    <a:pt x="8" y="60"/>
                    <a:pt x="8" y="60"/>
                    <a:pt x="8" y="60"/>
                  </a:cubicBezTo>
                  <a:lnTo>
                    <a:pt x="8" y="8"/>
                  </a:lnTo>
                  <a:close/>
                  <a:moveTo>
                    <a:pt x="33" y="66"/>
                  </a:moveTo>
                  <a:cubicBezTo>
                    <a:pt x="33" y="67"/>
                    <a:pt x="32" y="68"/>
                    <a:pt x="31" y="68"/>
                  </a:cubicBezTo>
                  <a:cubicBezTo>
                    <a:pt x="30" y="68"/>
                    <a:pt x="29" y="67"/>
                    <a:pt x="29" y="66"/>
                  </a:cubicBezTo>
                  <a:cubicBezTo>
                    <a:pt x="29" y="65"/>
                    <a:pt x="30" y="64"/>
                    <a:pt x="31" y="64"/>
                  </a:cubicBezTo>
                  <a:cubicBezTo>
                    <a:pt x="32" y="64"/>
                    <a:pt x="33" y="65"/>
                    <a:pt x="33" y="66"/>
                  </a:cubicBezTo>
                  <a:close/>
                </a:path>
              </a:pathLst>
            </a:custGeom>
            <a:solidFill>
              <a:srgbClr val="71BFEB">
                <a:alpha val="33000"/>
              </a:srgbClr>
            </a:solidFill>
            <a:ln>
              <a:noFill/>
            </a:ln>
          </p:spPr>
          <p:txBody>
            <a:bodyPr vert="horz" wrap="square" lIns="68580" tIns="34291" rIns="68580" bIns="34291"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350" b="0" i="0" u="none" strike="noStrike" kern="0" cap="none" spc="0" normalizeH="0" baseline="0" noProof="0" dirty="0">
                <a:ln>
                  <a:noFill/>
                </a:ln>
                <a:solidFill>
                  <a:prstClr val="black"/>
                </a:solidFill>
                <a:effectLst/>
                <a:uLnTx/>
                <a:uFillTx/>
                <a:latin typeface="印品黑体" panose="00000500000000000000" pitchFamily="2" charset="-122"/>
              </a:endParaRPr>
            </a:p>
          </p:txBody>
        </p:sp>
        <p:sp>
          <p:nvSpPr>
            <p:cNvPr id="152" name="Freeform 15"/>
            <p:cNvSpPr>
              <a:spLocks noEditPoints="1"/>
            </p:cNvSpPr>
            <p:nvPr/>
          </p:nvSpPr>
          <p:spPr bwMode="auto">
            <a:xfrm>
              <a:off x="3478" y="10104"/>
              <a:ext cx="506" cy="361"/>
            </a:xfrm>
            <a:custGeom>
              <a:avLst/>
              <a:gdLst>
                <a:gd name="T0" fmla="*/ 9 w 84"/>
                <a:gd name="T1" fmla="*/ 37 h 60"/>
                <a:gd name="T2" fmla="*/ 74 w 84"/>
                <a:gd name="T3" fmla="*/ 37 h 60"/>
                <a:gd name="T4" fmla="*/ 10 w 84"/>
                <a:gd name="T5" fmla="*/ 5 h 60"/>
                <a:gd name="T6" fmla="*/ 11 w 84"/>
                <a:gd name="T7" fmla="*/ 7 h 60"/>
                <a:gd name="T8" fmla="*/ 32 w 84"/>
                <a:gd name="T9" fmla="*/ 24 h 60"/>
                <a:gd name="T10" fmla="*/ 33 w 84"/>
                <a:gd name="T11" fmla="*/ 25 h 60"/>
                <a:gd name="T12" fmla="*/ 34 w 84"/>
                <a:gd name="T13" fmla="*/ 29 h 60"/>
                <a:gd name="T14" fmla="*/ 37 w 84"/>
                <a:gd name="T15" fmla="*/ 29 h 60"/>
                <a:gd name="T16" fmla="*/ 37 w 84"/>
                <a:gd name="T17" fmla="*/ 31 h 60"/>
                <a:gd name="T18" fmla="*/ 41 w 84"/>
                <a:gd name="T19" fmla="*/ 32 h 60"/>
                <a:gd name="T20" fmla="*/ 43 w 84"/>
                <a:gd name="T21" fmla="*/ 32 h 60"/>
                <a:gd name="T22" fmla="*/ 47 w 84"/>
                <a:gd name="T23" fmla="*/ 30 h 60"/>
                <a:gd name="T24" fmla="*/ 48 w 84"/>
                <a:gd name="T25" fmla="*/ 29 h 60"/>
                <a:gd name="T26" fmla="*/ 51 w 84"/>
                <a:gd name="T27" fmla="*/ 27 h 60"/>
                <a:gd name="T28" fmla="*/ 50 w 84"/>
                <a:gd name="T29" fmla="*/ 25 h 60"/>
                <a:gd name="T30" fmla="*/ 52 w 84"/>
                <a:gd name="T31" fmla="*/ 23 h 60"/>
                <a:gd name="T32" fmla="*/ 51 w 84"/>
                <a:gd name="T33" fmla="*/ 20 h 60"/>
                <a:gd name="T34" fmla="*/ 50 w 84"/>
                <a:gd name="T35" fmla="*/ 18 h 60"/>
                <a:gd name="T36" fmla="*/ 49 w 84"/>
                <a:gd name="T37" fmla="*/ 15 h 60"/>
                <a:gd name="T38" fmla="*/ 47 w 84"/>
                <a:gd name="T39" fmla="*/ 15 h 60"/>
                <a:gd name="T40" fmla="*/ 46 w 84"/>
                <a:gd name="T41" fmla="*/ 13 h 60"/>
                <a:gd name="T42" fmla="*/ 42 w 84"/>
                <a:gd name="T43" fmla="*/ 13 h 60"/>
                <a:gd name="T44" fmla="*/ 40 w 84"/>
                <a:gd name="T45" fmla="*/ 12 h 60"/>
                <a:gd name="T46" fmla="*/ 37 w 84"/>
                <a:gd name="T47" fmla="*/ 14 h 60"/>
                <a:gd name="T48" fmla="*/ 35 w 84"/>
                <a:gd name="T49" fmla="*/ 14 h 60"/>
                <a:gd name="T50" fmla="*/ 33 w 84"/>
                <a:gd name="T51" fmla="*/ 18 h 60"/>
                <a:gd name="T52" fmla="*/ 33 w 84"/>
                <a:gd name="T53" fmla="*/ 20 h 60"/>
                <a:gd name="T54" fmla="*/ 31 w 84"/>
                <a:gd name="T55" fmla="*/ 22 h 60"/>
                <a:gd name="T56" fmla="*/ 33 w 84"/>
                <a:gd name="T57" fmla="*/ 22 h 60"/>
                <a:gd name="T58" fmla="*/ 35 w 84"/>
                <a:gd name="T59" fmla="*/ 17 h 60"/>
                <a:gd name="T60" fmla="*/ 39 w 84"/>
                <a:gd name="T61" fmla="*/ 14 h 60"/>
                <a:gd name="T62" fmla="*/ 45 w 84"/>
                <a:gd name="T63" fmla="*/ 14 h 60"/>
                <a:gd name="T64" fmla="*/ 49 w 84"/>
                <a:gd name="T65" fmla="*/ 17 h 60"/>
                <a:gd name="T66" fmla="*/ 50 w 84"/>
                <a:gd name="T67" fmla="*/ 22 h 60"/>
                <a:gd name="T68" fmla="*/ 49 w 84"/>
                <a:gd name="T69" fmla="*/ 26 h 60"/>
                <a:gd name="T70" fmla="*/ 45 w 84"/>
                <a:gd name="T71" fmla="*/ 30 h 60"/>
                <a:gd name="T72" fmla="*/ 39 w 84"/>
                <a:gd name="T73" fmla="*/ 30 h 60"/>
                <a:gd name="T74" fmla="*/ 35 w 84"/>
                <a:gd name="T75" fmla="*/ 27 h 60"/>
                <a:gd name="T76" fmla="*/ 33 w 84"/>
                <a:gd name="T77" fmla="*/ 22 h 60"/>
                <a:gd name="T78" fmla="*/ 42 w 84"/>
                <a:gd name="T79" fmla="*/ 27 h 60"/>
                <a:gd name="T80" fmla="*/ 37 w 84"/>
                <a:gd name="T81" fmla="*/ 22 h 60"/>
                <a:gd name="T82" fmla="*/ 44 w 84"/>
                <a:gd name="T83" fmla="*/ 22 h 60"/>
                <a:gd name="T84" fmla="*/ 42 w 84"/>
                <a:gd name="T85" fmla="*/ 19 h 60"/>
                <a:gd name="T86" fmla="*/ 79 w 84"/>
                <a:gd name="T87" fmla="*/ 6 h 60"/>
                <a:gd name="T88" fmla="*/ 5 w 84"/>
                <a:gd name="T89" fmla="*/ 6 h 60"/>
                <a:gd name="T90" fmla="*/ 0 w 84"/>
                <a:gd name="T91" fmla="*/ 51 h 60"/>
                <a:gd name="T92" fmla="*/ 0 w 84"/>
                <a:gd name="T93" fmla="*/ 55 h 60"/>
                <a:gd name="T94" fmla="*/ 84 w 84"/>
                <a:gd name="T95" fmla="*/ 55 h 60"/>
                <a:gd name="T96" fmla="*/ 76 w 84"/>
                <a:gd name="T97" fmla="*/ 57 h 60"/>
                <a:gd name="T98" fmla="*/ 3 w 84"/>
                <a:gd name="T99" fmla="*/ 53 h 60"/>
                <a:gd name="T100" fmla="*/ 30 w 84"/>
                <a:gd name="T101" fmla="*/ 56 h 60"/>
                <a:gd name="T102" fmla="*/ 54 w 84"/>
                <a:gd name="T103" fmla="*/ 53 h 60"/>
                <a:gd name="T104" fmla="*/ 76 w 84"/>
                <a:gd name="T105" fmla="*/ 57 h 60"/>
                <a:gd name="T106" fmla="*/ 52 w 84"/>
                <a:gd name="T107" fmla="*/ 54 h 60"/>
                <a:gd name="T108" fmla="*/ 53 w 84"/>
                <a:gd name="T109" fmla="*/ 51 h 60"/>
                <a:gd name="T110" fmla="*/ 7 w 84"/>
                <a:gd name="T111" fmla="*/ 43 h 60"/>
                <a:gd name="T112" fmla="*/ 53 w 84"/>
                <a:gd name="T113" fmla="*/ 51 h 60"/>
                <a:gd name="T114" fmla="*/ 8 w 84"/>
                <a:gd name="T115" fmla="*/ 41 h 60"/>
                <a:gd name="T116" fmla="*/ 10 w 84"/>
                <a:gd name="T117" fmla="*/ 3 h 60"/>
                <a:gd name="T118" fmla="*/ 76 w 84"/>
                <a:gd name="T119" fmla="*/ 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4" h="60">
                  <a:moveTo>
                    <a:pt x="10" y="5"/>
                  </a:moveTo>
                  <a:cubicBezTo>
                    <a:pt x="10" y="5"/>
                    <a:pt x="9" y="5"/>
                    <a:pt x="9" y="6"/>
                  </a:cubicBezTo>
                  <a:cubicBezTo>
                    <a:pt x="9" y="37"/>
                    <a:pt x="9" y="37"/>
                    <a:pt x="9" y="37"/>
                  </a:cubicBezTo>
                  <a:cubicBezTo>
                    <a:pt x="9" y="37"/>
                    <a:pt x="10" y="38"/>
                    <a:pt x="10" y="38"/>
                  </a:cubicBezTo>
                  <a:cubicBezTo>
                    <a:pt x="73" y="38"/>
                    <a:pt x="73" y="38"/>
                    <a:pt x="73" y="38"/>
                  </a:cubicBezTo>
                  <a:cubicBezTo>
                    <a:pt x="74" y="38"/>
                    <a:pt x="74" y="37"/>
                    <a:pt x="74" y="37"/>
                  </a:cubicBezTo>
                  <a:cubicBezTo>
                    <a:pt x="74" y="6"/>
                    <a:pt x="74" y="6"/>
                    <a:pt x="74" y="6"/>
                  </a:cubicBezTo>
                  <a:cubicBezTo>
                    <a:pt x="74" y="5"/>
                    <a:pt x="74" y="5"/>
                    <a:pt x="73" y="5"/>
                  </a:cubicBezTo>
                  <a:lnTo>
                    <a:pt x="10" y="5"/>
                  </a:lnTo>
                  <a:close/>
                  <a:moveTo>
                    <a:pt x="72" y="36"/>
                  </a:moveTo>
                  <a:cubicBezTo>
                    <a:pt x="11" y="36"/>
                    <a:pt x="11" y="36"/>
                    <a:pt x="11" y="36"/>
                  </a:cubicBezTo>
                  <a:cubicBezTo>
                    <a:pt x="11" y="7"/>
                    <a:pt x="11" y="7"/>
                    <a:pt x="11" y="7"/>
                  </a:cubicBezTo>
                  <a:cubicBezTo>
                    <a:pt x="72" y="7"/>
                    <a:pt x="72" y="7"/>
                    <a:pt x="72" y="7"/>
                  </a:cubicBezTo>
                  <a:lnTo>
                    <a:pt x="72" y="36"/>
                  </a:lnTo>
                  <a:close/>
                  <a:moveTo>
                    <a:pt x="32" y="24"/>
                  </a:moveTo>
                  <a:cubicBezTo>
                    <a:pt x="32" y="24"/>
                    <a:pt x="33" y="24"/>
                    <a:pt x="33" y="24"/>
                  </a:cubicBezTo>
                  <a:cubicBezTo>
                    <a:pt x="33" y="24"/>
                    <a:pt x="33" y="24"/>
                    <a:pt x="34" y="25"/>
                  </a:cubicBezTo>
                  <a:cubicBezTo>
                    <a:pt x="34" y="25"/>
                    <a:pt x="34" y="25"/>
                    <a:pt x="33" y="25"/>
                  </a:cubicBezTo>
                  <a:cubicBezTo>
                    <a:pt x="33" y="25"/>
                    <a:pt x="33" y="26"/>
                    <a:pt x="33" y="26"/>
                  </a:cubicBezTo>
                  <a:cubicBezTo>
                    <a:pt x="33" y="26"/>
                    <a:pt x="33" y="26"/>
                    <a:pt x="33" y="27"/>
                  </a:cubicBezTo>
                  <a:cubicBezTo>
                    <a:pt x="33" y="28"/>
                    <a:pt x="34" y="28"/>
                    <a:pt x="34" y="29"/>
                  </a:cubicBezTo>
                  <a:cubicBezTo>
                    <a:pt x="35" y="29"/>
                    <a:pt x="35" y="29"/>
                    <a:pt x="35" y="29"/>
                  </a:cubicBezTo>
                  <a:cubicBezTo>
                    <a:pt x="35" y="29"/>
                    <a:pt x="36" y="29"/>
                    <a:pt x="36" y="29"/>
                  </a:cubicBezTo>
                  <a:cubicBezTo>
                    <a:pt x="36" y="29"/>
                    <a:pt x="36" y="28"/>
                    <a:pt x="37" y="29"/>
                  </a:cubicBezTo>
                  <a:cubicBezTo>
                    <a:pt x="37" y="29"/>
                    <a:pt x="37" y="29"/>
                    <a:pt x="37" y="30"/>
                  </a:cubicBezTo>
                  <a:cubicBezTo>
                    <a:pt x="37" y="30"/>
                    <a:pt x="37" y="30"/>
                    <a:pt x="37" y="30"/>
                  </a:cubicBezTo>
                  <a:cubicBezTo>
                    <a:pt x="37" y="31"/>
                    <a:pt x="37" y="31"/>
                    <a:pt x="37" y="31"/>
                  </a:cubicBezTo>
                  <a:cubicBezTo>
                    <a:pt x="38" y="31"/>
                    <a:pt x="39" y="32"/>
                    <a:pt x="40" y="32"/>
                  </a:cubicBezTo>
                  <a:cubicBezTo>
                    <a:pt x="40" y="32"/>
                    <a:pt x="40" y="32"/>
                    <a:pt x="40" y="32"/>
                  </a:cubicBezTo>
                  <a:cubicBezTo>
                    <a:pt x="40" y="32"/>
                    <a:pt x="41" y="32"/>
                    <a:pt x="41" y="32"/>
                  </a:cubicBezTo>
                  <a:cubicBezTo>
                    <a:pt x="41" y="32"/>
                    <a:pt x="41" y="31"/>
                    <a:pt x="41" y="31"/>
                  </a:cubicBezTo>
                  <a:cubicBezTo>
                    <a:pt x="41" y="30"/>
                    <a:pt x="42" y="30"/>
                    <a:pt x="42" y="31"/>
                  </a:cubicBezTo>
                  <a:cubicBezTo>
                    <a:pt x="42" y="31"/>
                    <a:pt x="43" y="32"/>
                    <a:pt x="43" y="32"/>
                  </a:cubicBezTo>
                  <a:cubicBezTo>
                    <a:pt x="43" y="32"/>
                    <a:pt x="43" y="32"/>
                    <a:pt x="44" y="32"/>
                  </a:cubicBezTo>
                  <a:cubicBezTo>
                    <a:pt x="44" y="32"/>
                    <a:pt x="45" y="31"/>
                    <a:pt x="46" y="31"/>
                  </a:cubicBezTo>
                  <a:cubicBezTo>
                    <a:pt x="46" y="31"/>
                    <a:pt x="47" y="31"/>
                    <a:pt x="47" y="30"/>
                  </a:cubicBezTo>
                  <a:cubicBezTo>
                    <a:pt x="47" y="30"/>
                    <a:pt x="47" y="30"/>
                    <a:pt x="47" y="30"/>
                  </a:cubicBezTo>
                  <a:cubicBezTo>
                    <a:pt x="46" y="29"/>
                    <a:pt x="47" y="29"/>
                    <a:pt x="47" y="29"/>
                  </a:cubicBezTo>
                  <a:cubicBezTo>
                    <a:pt x="47" y="28"/>
                    <a:pt x="47" y="29"/>
                    <a:pt x="48" y="29"/>
                  </a:cubicBezTo>
                  <a:cubicBezTo>
                    <a:pt x="48" y="29"/>
                    <a:pt x="48" y="29"/>
                    <a:pt x="48" y="29"/>
                  </a:cubicBezTo>
                  <a:cubicBezTo>
                    <a:pt x="49" y="29"/>
                    <a:pt x="49" y="29"/>
                    <a:pt x="49" y="29"/>
                  </a:cubicBezTo>
                  <a:cubicBezTo>
                    <a:pt x="50" y="28"/>
                    <a:pt x="50" y="28"/>
                    <a:pt x="51" y="27"/>
                  </a:cubicBezTo>
                  <a:cubicBezTo>
                    <a:pt x="51" y="26"/>
                    <a:pt x="51" y="26"/>
                    <a:pt x="51" y="26"/>
                  </a:cubicBezTo>
                  <a:cubicBezTo>
                    <a:pt x="51" y="26"/>
                    <a:pt x="51" y="25"/>
                    <a:pt x="50" y="25"/>
                  </a:cubicBezTo>
                  <a:cubicBezTo>
                    <a:pt x="50" y="25"/>
                    <a:pt x="50" y="25"/>
                    <a:pt x="50" y="25"/>
                  </a:cubicBezTo>
                  <a:cubicBezTo>
                    <a:pt x="50" y="24"/>
                    <a:pt x="50" y="24"/>
                    <a:pt x="51" y="24"/>
                  </a:cubicBezTo>
                  <a:cubicBezTo>
                    <a:pt x="51" y="24"/>
                    <a:pt x="51" y="24"/>
                    <a:pt x="51" y="24"/>
                  </a:cubicBezTo>
                  <a:cubicBezTo>
                    <a:pt x="52" y="24"/>
                    <a:pt x="52" y="24"/>
                    <a:pt x="52" y="23"/>
                  </a:cubicBezTo>
                  <a:cubicBezTo>
                    <a:pt x="52" y="23"/>
                    <a:pt x="52" y="22"/>
                    <a:pt x="52" y="22"/>
                  </a:cubicBezTo>
                  <a:cubicBezTo>
                    <a:pt x="52" y="21"/>
                    <a:pt x="52" y="21"/>
                    <a:pt x="52" y="20"/>
                  </a:cubicBezTo>
                  <a:cubicBezTo>
                    <a:pt x="52" y="20"/>
                    <a:pt x="52" y="20"/>
                    <a:pt x="51" y="20"/>
                  </a:cubicBezTo>
                  <a:cubicBezTo>
                    <a:pt x="51" y="20"/>
                    <a:pt x="51" y="20"/>
                    <a:pt x="51" y="20"/>
                  </a:cubicBezTo>
                  <a:cubicBezTo>
                    <a:pt x="50" y="20"/>
                    <a:pt x="50" y="19"/>
                    <a:pt x="50" y="19"/>
                  </a:cubicBezTo>
                  <a:cubicBezTo>
                    <a:pt x="50" y="19"/>
                    <a:pt x="50" y="19"/>
                    <a:pt x="50" y="18"/>
                  </a:cubicBezTo>
                  <a:cubicBezTo>
                    <a:pt x="51" y="18"/>
                    <a:pt x="51" y="18"/>
                    <a:pt x="51" y="18"/>
                  </a:cubicBezTo>
                  <a:cubicBezTo>
                    <a:pt x="51" y="18"/>
                    <a:pt x="51" y="17"/>
                    <a:pt x="51" y="17"/>
                  </a:cubicBezTo>
                  <a:cubicBezTo>
                    <a:pt x="50" y="16"/>
                    <a:pt x="50" y="15"/>
                    <a:pt x="49" y="15"/>
                  </a:cubicBezTo>
                  <a:cubicBezTo>
                    <a:pt x="49" y="15"/>
                    <a:pt x="49" y="14"/>
                    <a:pt x="48" y="14"/>
                  </a:cubicBezTo>
                  <a:cubicBezTo>
                    <a:pt x="48" y="14"/>
                    <a:pt x="48" y="15"/>
                    <a:pt x="48" y="15"/>
                  </a:cubicBezTo>
                  <a:cubicBezTo>
                    <a:pt x="47" y="15"/>
                    <a:pt x="47" y="15"/>
                    <a:pt x="47" y="15"/>
                  </a:cubicBezTo>
                  <a:cubicBezTo>
                    <a:pt x="47" y="15"/>
                    <a:pt x="46" y="14"/>
                    <a:pt x="47" y="14"/>
                  </a:cubicBezTo>
                  <a:cubicBezTo>
                    <a:pt x="47" y="14"/>
                    <a:pt x="47" y="13"/>
                    <a:pt x="47" y="13"/>
                  </a:cubicBezTo>
                  <a:cubicBezTo>
                    <a:pt x="47" y="13"/>
                    <a:pt x="46" y="13"/>
                    <a:pt x="46" y="13"/>
                  </a:cubicBezTo>
                  <a:cubicBezTo>
                    <a:pt x="45" y="12"/>
                    <a:pt x="44" y="12"/>
                    <a:pt x="44" y="12"/>
                  </a:cubicBezTo>
                  <a:cubicBezTo>
                    <a:pt x="43" y="12"/>
                    <a:pt x="43" y="12"/>
                    <a:pt x="43" y="12"/>
                  </a:cubicBezTo>
                  <a:cubicBezTo>
                    <a:pt x="43" y="12"/>
                    <a:pt x="42" y="12"/>
                    <a:pt x="42" y="13"/>
                  </a:cubicBezTo>
                  <a:cubicBezTo>
                    <a:pt x="42" y="13"/>
                    <a:pt x="41" y="13"/>
                    <a:pt x="41" y="13"/>
                  </a:cubicBezTo>
                  <a:cubicBezTo>
                    <a:pt x="41" y="12"/>
                    <a:pt x="41" y="12"/>
                    <a:pt x="41" y="12"/>
                  </a:cubicBezTo>
                  <a:cubicBezTo>
                    <a:pt x="40" y="12"/>
                    <a:pt x="40" y="12"/>
                    <a:pt x="40" y="12"/>
                  </a:cubicBezTo>
                  <a:cubicBezTo>
                    <a:pt x="39" y="12"/>
                    <a:pt x="38" y="12"/>
                    <a:pt x="37" y="13"/>
                  </a:cubicBezTo>
                  <a:cubicBezTo>
                    <a:pt x="37" y="13"/>
                    <a:pt x="37" y="13"/>
                    <a:pt x="37" y="13"/>
                  </a:cubicBezTo>
                  <a:cubicBezTo>
                    <a:pt x="37" y="13"/>
                    <a:pt x="37" y="14"/>
                    <a:pt x="37" y="14"/>
                  </a:cubicBezTo>
                  <a:cubicBezTo>
                    <a:pt x="37" y="14"/>
                    <a:pt x="37" y="15"/>
                    <a:pt x="37" y="15"/>
                  </a:cubicBezTo>
                  <a:cubicBezTo>
                    <a:pt x="36" y="15"/>
                    <a:pt x="36" y="15"/>
                    <a:pt x="36" y="15"/>
                  </a:cubicBezTo>
                  <a:cubicBezTo>
                    <a:pt x="36" y="15"/>
                    <a:pt x="35" y="14"/>
                    <a:pt x="35" y="14"/>
                  </a:cubicBezTo>
                  <a:cubicBezTo>
                    <a:pt x="35" y="14"/>
                    <a:pt x="35" y="15"/>
                    <a:pt x="34" y="15"/>
                  </a:cubicBezTo>
                  <a:cubicBezTo>
                    <a:pt x="34" y="15"/>
                    <a:pt x="33" y="16"/>
                    <a:pt x="33" y="17"/>
                  </a:cubicBezTo>
                  <a:cubicBezTo>
                    <a:pt x="33" y="17"/>
                    <a:pt x="33" y="18"/>
                    <a:pt x="33" y="18"/>
                  </a:cubicBezTo>
                  <a:cubicBezTo>
                    <a:pt x="33" y="18"/>
                    <a:pt x="33" y="18"/>
                    <a:pt x="33" y="18"/>
                  </a:cubicBezTo>
                  <a:cubicBezTo>
                    <a:pt x="34" y="19"/>
                    <a:pt x="34" y="19"/>
                    <a:pt x="34" y="19"/>
                  </a:cubicBezTo>
                  <a:cubicBezTo>
                    <a:pt x="33" y="19"/>
                    <a:pt x="33" y="20"/>
                    <a:pt x="33" y="20"/>
                  </a:cubicBezTo>
                  <a:cubicBezTo>
                    <a:pt x="32" y="20"/>
                    <a:pt x="32" y="20"/>
                    <a:pt x="32" y="20"/>
                  </a:cubicBezTo>
                  <a:cubicBezTo>
                    <a:pt x="32" y="20"/>
                    <a:pt x="32" y="20"/>
                    <a:pt x="32" y="20"/>
                  </a:cubicBezTo>
                  <a:cubicBezTo>
                    <a:pt x="32" y="21"/>
                    <a:pt x="31" y="21"/>
                    <a:pt x="31" y="22"/>
                  </a:cubicBezTo>
                  <a:cubicBezTo>
                    <a:pt x="31" y="22"/>
                    <a:pt x="32" y="23"/>
                    <a:pt x="32" y="23"/>
                  </a:cubicBezTo>
                  <a:cubicBezTo>
                    <a:pt x="32" y="24"/>
                    <a:pt x="32" y="24"/>
                    <a:pt x="32" y="24"/>
                  </a:cubicBezTo>
                  <a:close/>
                  <a:moveTo>
                    <a:pt x="33" y="22"/>
                  </a:moveTo>
                  <a:cubicBezTo>
                    <a:pt x="34" y="21"/>
                    <a:pt x="35" y="21"/>
                    <a:pt x="35" y="20"/>
                  </a:cubicBezTo>
                  <a:cubicBezTo>
                    <a:pt x="36" y="19"/>
                    <a:pt x="36" y="18"/>
                    <a:pt x="35" y="17"/>
                  </a:cubicBezTo>
                  <a:cubicBezTo>
                    <a:pt x="35" y="17"/>
                    <a:pt x="35" y="17"/>
                    <a:pt x="35" y="17"/>
                  </a:cubicBezTo>
                  <a:cubicBezTo>
                    <a:pt x="36" y="17"/>
                    <a:pt x="37" y="17"/>
                    <a:pt x="38" y="17"/>
                  </a:cubicBezTo>
                  <a:cubicBezTo>
                    <a:pt x="39" y="16"/>
                    <a:pt x="39" y="15"/>
                    <a:pt x="39" y="14"/>
                  </a:cubicBezTo>
                  <a:cubicBezTo>
                    <a:pt x="39" y="14"/>
                    <a:pt x="39" y="14"/>
                    <a:pt x="39" y="14"/>
                  </a:cubicBezTo>
                  <a:cubicBezTo>
                    <a:pt x="40" y="15"/>
                    <a:pt x="41" y="15"/>
                    <a:pt x="42" y="15"/>
                  </a:cubicBezTo>
                  <a:cubicBezTo>
                    <a:pt x="43" y="15"/>
                    <a:pt x="44" y="15"/>
                    <a:pt x="44" y="14"/>
                  </a:cubicBezTo>
                  <a:cubicBezTo>
                    <a:pt x="44" y="14"/>
                    <a:pt x="44" y="14"/>
                    <a:pt x="45" y="14"/>
                  </a:cubicBezTo>
                  <a:cubicBezTo>
                    <a:pt x="44" y="15"/>
                    <a:pt x="45" y="16"/>
                    <a:pt x="46" y="17"/>
                  </a:cubicBezTo>
                  <a:cubicBezTo>
                    <a:pt x="46" y="17"/>
                    <a:pt x="47" y="17"/>
                    <a:pt x="48" y="17"/>
                  </a:cubicBezTo>
                  <a:cubicBezTo>
                    <a:pt x="48" y="17"/>
                    <a:pt x="48" y="17"/>
                    <a:pt x="49" y="17"/>
                  </a:cubicBezTo>
                  <a:cubicBezTo>
                    <a:pt x="48" y="18"/>
                    <a:pt x="48" y="19"/>
                    <a:pt x="48" y="20"/>
                  </a:cubicBezTo>
                  <a:cubicBezTo>
                    <a:pt x="48" y="21"/>
                    <a:pt x="49" y="21"/>
                    <a:pt x="50" y="22"/>
                  </a:cubicBezTo>
                  <a:cubicBezTo>
                    <a:pt x="50" y="22"/>
                    <a:pt x="50" y="22"/>
                    <a:pt x="50" y="22"/>
                  </a:cubicBezTo>
                  <a:cubicBezTo>
                    <a:pt x="50" y="22"/>
                    <a:pt x="50" y="22"/>
                    <a:pt x="50" y="22"/>
                  </a:cubicBezTo>
                  <a:cubicBezTo>
                    <a:pt x="49" y="22"/>
                    <a:pt x="48" y="23"/>
                    <a:pt x="48" y="24"/>
                  </a:cubicBezTo>
                  <a:cubicBezTo>
                    <a:pt x="48" y="25"/>
                    <a:pt x="48" y="26"/>
                    <a:pt x="49" y="26"/>
                  </a:cubicBezTo>
                  <a:cubicBezTo>
                    <a:pt x="48" y="27"/>
                    <a:pt x="48" y="27"/>
                    <a:pt x="48" y="27"/>
                  </a:cubicBezTo>
                  <a:cubicBezTo>
                    <a:pt x="47" y="27"/>
                    <a:pt x="46" y="27"/>
                    <a:pt x="46" y="27"/>
                  </a:cubicBezTo>
                  <a:cubicBezTo>
                    <a:pt x="45" y="28"/>
                    <a:pt x="44" y="29"/>
                    <a:pt x="45" y="30"/>
                  </a:cubicBezTo>
                  <a:cubicBezTo>
                    <a:pt x="44" y="30"/>
                    <a:pt x="44" y="30"/>
                    <a:pt x="44" y="30"/>
                  </a:cubicBezTo>
                  <a:cubicBezTo>
                    <a:pt x="44" y="29"/>
                    <a:pt x="43" y="28"/>
                    <a:pt x="42" y="28"/>
                  </a:cubicBezTo>
                  <a:cubicBezTo>
                    <a:pt x="41" y="28"/>
                    <a:pt x="40" y="29"/>
                    <a:pt x="39" y="30"/>
                  </a:cubicBezTo>
                  <a:cubicBezTo>
                    <a:pt x="39" y="30"/>
                    <a:pt x="39" y="30"/>
                    <a:pt x="39" y="30"/>
                  </a:cubicBezTo>
                  <a:cubicBezTo>
                    <a:pt x="39" y="29"/>
                    <a:pt x="39" y="28"/>
                    <a:pt x="38" y="27"/>
                  </a:cubicBezTo>
                  <a:cubicBezTo>
                    <a:pt x="37" y="27"/>
                    <a:pt x="36" y="27"/>
                    <a:pt x="35" y="27"/>
                  </a:cubicBezTo>
                  <a:cubicBezTo>
                    <a:pt x="35" y="27"/>
                    <a:pt x="35" y="27"/>
                    <a:pt x="35" y="26"/>
                  </a:cubicBezTo>
                  <a:cubicBezTo>
                    <a:pt x="36" y="26"/>
                    <a:pt x="36" y="25"/>
                    <a:pt x="35" y="24"/>
                  </a:cubicBezTo>
                  <a:cubicBezTo>
                    <a:pt x="35" y="23"/>
                    <a:pt x="34" y="22"/>
                    <a:pt x="33" y="22"/>
                  </a:cubicBezTo>
                  <a:cubicBezTo>
                    <a:pt x="33" y="22"/>
                    <a:pt x="33" y="22"/>
                    <a:pt x="33" y="22"/>
                  </a:cubicBezTo>
                  <a:cubicBezTo>
                    <a:pt x="33" y="22"/>
                    <a:pt x="33" y="22"/>
                    <a:pt x="33" y="22"/>
                  </a:cubicBezTo>
                  <a:close/>
                  <a:moveTo>
                    <a:pt x="42" y="27"/>
                  </a:moveTo>
                  <a:cubicBezTo>
                    <a:pt x="44" y="27"/>
                    <a:pt x="46" y="24"/>
                    <a:pt x="46" y="22"/>
                  </a:cubicBezTo>
                  <a:cubicBezTo>
                    <a:pt x="46" y="19"/>
                    <a:pt x="44" y="17"/>
                    <a:pt x="42" y="17"/>
                  </a:cubicBezTo>
                  <a:cubicBezTo>
                    <a:pt x="39" y="17"/>
                    <a:pt x="37" y="19"/>
                    <a:pt x="37" y="22"/>
                  </a:cubicBezTo>
                  <a:cubicBezTo>
                    <a:pt x="37" y="24"/>
                    <a:pt x="39" y="27"/>
                    <a:pt x="42" y="27"/>
                  </a:cubicBezTo>
                  <a:close/>
                  <a:moveTo>
                    <a:pt x="42" y="19"/>
                  </a:moveTo>
                  <a:cubicBezTo>
                    <a:pt x="43" y="19"/>
                    <a:pt x="44" y="20"/>
                    <a:pt x="44" y="22"/>
                  </a:cubicBezTo>
                  <a:cubicBezTo>
                    <a:pt x="44" y="23"/>
                    <a:pt x="43" y="25"/>
                    <a:pt x="42" y="25"/>
                  </a:cubicBezTo>
                  <a:cubicBezTo>
                    <a:pt x="40" y="25"/>
                    <a:pt x="39" y="23"/>
                    <a:pt x="39" y="22"/>
                  </a:cubicBezTo>
                  <a:cubicBezTo>
                    <a:pt x="39" y="20"/>
                    <a:pt x="40" y="19"/>
                    <a:pt x="42" y="19"/>
                  </a:cubicBezTo>
                  <a:close/>
                  <a:moveTo>
                    <a:pt x="84" y="51"/>
                  </a:moveTo>
                  <a:cubicBezTo>
                    <a:pt x="79" y="42"/>
                    <a:pt x="79" y="42"/>
                    <a:pt x="79" y="42"/>
                  </a:cubicBezTo>
                  <a:cubicBezTo>
                    <a:pt x="79" y="6"/>
                    <a:pt x="79" y="6"/>
                    <a:pt x="79" y="6"/>
                  </a:cubicBezTo>
                  <a:cubicBezTo>
                    <a:pt x="79" y="1"/>
                    <a:pt x="78" y="0"/>
                    <a:pt x="74" y="0"/>
                  </a:cubicBezTo>
                  <a:cubicBezTo>
                    <a:pt x="10" y="0"/>
                    <a:pt x="10" y="0"/>
                    <a:pt x="10" y="0"/>
                  </a:cubicBezTo>
                  <a:cubicBezTo>
                    <a:pt x="6" y="0"/>
                    <a:pt x="5" y="1"/>
                    <a:pt x="5" y="6"/>
                  </a:cubicBezTo>
                  <a:cubicBezTo>
                    <a:pt x="5" y="42"/>
                    <a:pt x="5" y="42"/>
                    <a:pt x="5" y="42"/>
                  </a:cubicBezTo>
                  <a:cubicBezTo>
                    <a:pt x="0" y="51"/>
                    <a:pt x="0" y="51"/>
                    <a:pt x="0" y="51"/>
                  </a:cubicBezTo>
                  <a:cubicBezTo>
                    <a:pt x="0" y="51"/>
                    <a:pt x="0" y="51"/>
                    <a:pt x="0" y="51"/>
                  </a:cubicBezTo>
                  <a:cubicBezTo>
                    <a:pt x="0" y="51"/>
                    <a:pt x="0" y="51"/>
                    <a:pt x="0" y="51"/>
                  </a:cubicBezTo>
                  <a:cubicBezTo>
                    <a:pt x="0" y="51"/>
                    <a:pt x="0" y="51"/>
                    <a:pt x="0" y="51"/>
                  </a:cubicBezTo>
                  <a:cubicBezTo>
                    <a:pt x="0" y="52"/>
                    <a:pt x="0" y="53"/>
                    <a:pt x="0" y="55"/>
                  </a:cubicBezTo>
                  <a:cubicBezTo>
                    <a:pt x="0" y="58"/>
                    <a:pt x="3" y="60"/>
                    <a:pt x="7" y="60"/>
                  </a:cubicBezTo>
                  <a:cubicBezTo>
                    <a:pt x="76" y="60"/>
                    <a:pt x="76" y="60"/>
                    <a:pt x="76" y="60"/>
                  </a:cubicBezTo>
                  <a:cubicBezTo>
                    <a:pt x="80" y="60"/>
                    <a:pt x="84" y="58"/>
                    <a:pt x="84" y="55"/>
                  </a:cubicBezTo>
                  <a:cubicBezTo>
                    <a:pt x="84" y="52"/>
                    <a:pt x="84" y="52"/>
                    <a:pt x="84" y="52"/>
                  </a:cubicBezTo>
                  <a:cubicBezTo>
                    <a:pt x="84" y="52"/>
                    <a:pt x="84" y="52"/>
                    <a:pt x="84" y="51"/>
                  </a:cubicBezTo>
                  <a:close/>
                  <a:moveTo>
                    <a:pt x="76" y="57"/>
                  </a:moveTo>
                  <a:cubicBezTo>
                    <a:pt x="7" y="57"/>
                    <a:pt x="7" y="57"/>
                    <a:pt x="7" y="57"/>
                  </a:cubicBezTo>
                  <a:cubicBezTo>
                    <a:pt x="5" y="57"/>
                    <a:pt x="3" y="56"/>
                    <a:pt x="3" y="55"/>
                  </a:cubicBezTo>
                  <a:cubicBezTo>
                    <a:pt x="3" y="53"/>
                    <a:pt x="3" y="53"/>
                    <a:pt x="3" y="53"/>
                  </a:cubicBezTo>
                  <a:cubicBezTo>
                    <a:pt x="29" y="53"/>
                    <a:pt x="29" y="53"/>
                    <a:pt x="29" y="53"/>
                  </a:cubicBezTo>
                  <a:cubicBezTo>
                    <a:pt x="29" y="55"/>
                    <a:pt x="29" y="55"/>
                    <a:pt x="29" y="55"/>
                  </a:cubicBezTo>
                  <a:cubicBezTo>
                    <a:pt x="29" y="56"/>
                    <a:pt x="30" y="56"/>
                    <a:pt x="30" y="56"/>
                  </a:cubicBezTo>
                  <a:cubicBezTo>
                    <a:pt x="53" y="56"/>
                    <a:pt x="53" y="56"/>
                    <a:pt x="53" y="56"/>
                  </a:cubicBezTo>
                  <a:cubicBezTo>
                    <a:pt x="54" y="56"/>
                    <a:pt x="54" y="56"/>
                    <a:pt x="54" y="55"/>
                  </a:cubicBezTo>
                  <a:cubicBezTo>
                    <a:pt x="54" y="53"/>
                    <a:pt x="54" y="53"/>
                    <a:pt x="54" y="53"/>
                  </a:cubicBezTo>
                  <a:cubicBezTo>
                    <a:pt x="81" y="53"/>
                    <a:pt x="81" y="53"/>
                    <a:pt x="81" y="53"/>
                  </a:cubicBezTo>
                  <a:cubicBezTo>
                    <a:pt x="81" y="55"/>
                    <a:pt x="81" y="55"/>
                    <a:pt x="81" y="55"/>
                  </a:cubicBezTo>
                  <a:cubicBezTo>
                    <a:pt x="81" y="56"/>
                    <a:pt x="79" y="57"/>
                    <a:pt x="76" y="57"/>
                  </a:cubicBezTo>
                  <a:close/>
                  <a:moveTo>
                    <a:pt x="31" y="53"/>
                  </a:moveTo>
                  <a:cubicBezTo>
                    <a:pt x="52" y="53"/>
                    <a:pt x="52" y="53"/>
                    <a:pt x="52" y="53"/>
                  </a:cubicBezTo>
                  <a:cubicBezTo>
                    <a:pt x="52" y="54"/>
                    <a:pt x="52" y="54"/>
                    <a:pt x="52" y="54"/>
                  </a:cubicBezTo>
                  <a:cubicBezTo>
                    <a:pt x="31" y="54"/>
                    <a:pt x="31" y="54"/>
                    <a:pt x="31" y="54"/>
                  </a:cubicBezTo>
                  <a:lnTo>
                    <a:pt x="31" y="53"/>
                  </a:lnTo>
                  <a:close/>
                  <a:moveTo>
                    <a:pt x="53" y="51"/>
                  </a:moveTo>
                  <a:cubicBezTo>
                    <a:pt x="30" y="51"/>
                    <a:pt x="30" y="51"/>
                    <a:pt x="30" y="51"/>
                  </a:cubicBezTo>
                  <a:cubicBezTo>
                    <a:pt x="3" y="51"/>
                    <a:pt x="3" y="51"/>
                    <a:pt x="3" y="51"/>
                  </a:cubicBezTo>
                  <a:cubicBezTo>
                    <a:pt x="7" y="43"/>
                    <a:pt x="7" y="43"/>
                    <a:pt x="7" y="43"/>
                  </a:cubicBezTo>
                  <a:cubicBezTo>
                    <a:pt x="76" y="43"/>
                    <a:pt x="76" y="43"/>
                    <a:pt x="76" y="43"/>
                  </a:cubicBezTo>
                  <a:cubicBezTo>
                    <a:pt x="80" y="51"/>
                    <a:pt x="80" y="51"/>
                    <a:pt x="80" y="51"/>
                  </a:cubicBezTo>
                  <a:lnTo>
                    <a:pt x="53" y="51"/>
                  </a:lnTo>
                  <a:close/>
                  <a:moveTo>
                    <a:pt x="76" y="6"/>
                  </a:moveTo>
                  <a:cubicBezTo>
                    <a:pt x="76" y="41"/>
                    <a:pt x="76" y="41"/>
                    <a:pt x="76" y="41"/>
                  </a:cubicBezTo>
                  <a:cubicBezTo>
                    <a:pt x="8" y="41"/>
                    <a:pt x="8" y="41"/>
                    <a:pt x="8" y="41"/>
                  </a:cubicBezTo>
                  <a:cubicBezTo>
                    <a:pt x="8" y="6"/>
                    <a:pt x="8" y="6"/>
                    <a:pt x="8" y="6"/>
                  </a:cubicBezTo>
                  <a:cubicBezTo>
                    <a:pt x="8" y="5"/>
                    <a:pt x="8" y="4"/>
                    <a:pt x="8" y="3"/>
                  </a:cubicBezTo>
                  <a:cubicBezTo>
                    <a:pt x="8" y="3"/>
                    <a:pt x="9" y="3"/>
                    <a:pt x="10" y="3"/>
                  </a:cubicBezTo>
                  <a:cubicBezTo>
                    <a:pt x="74" y="3"/>
                    <a:pt x="74" y="3"/>
                    <a:pt x="74" y="3"/>
                  </a:cubicBezTo>
                  <a:cubicBezTo>
                    <a:pt x="74" y="3"/>
                    <a:pt x="75" y="3"/>
                    <a:pt x="76" y="3"/>
                  </a:cubicBezTo>
                  <a:cubicBezTo>
                    <a:pt x="76" y="4"/>
                    <a:pt x="76" y="5"/>
                    <a:pt x="76" y="6"/>
                  </a:cubicBezTo>
                  <a:close/>
                </a:path>
              </a:pathLst>
            </a:custGeom>
            <a:solidFill>
              <a:srgbClr val="71BFEB">
                <a:alpha val="33000"/>
              </a:srgbClr>
            </a:solidFill>
            <a:ln>
              <a:noFill/>
            </a:ln>
          </p:spPr>
          <p:txBody>
            <a:bodyPr vert="horz" wrap="square" lIns="68580" tIns="34291" rIns="68580" bIns="34291"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350" b="0" i="0" u="none" strike="noStrike" kern="0" cap="none" spc="0" normalizeH="0" baseline="0" noProof="0" dirty="0">
                <a:ln>
                  <a:noFill/>
                </a:ln>
                <a:solidFill>
                  <a:prstClr val="black"/>
                </a:solidFill>
                <a:effectLst/>
                <a:uLnTx/>
                <a:uFillTx/>
                <a:latin typeface="印品黑体" panose="00000500000000000000" pitchFamily="2" charset="-122"/>
              </a:endParaRPr>
            </a:p>
          </p:txBody>
        </p:sp>
        <p:sp>
          <p:nvSpPr>
            <p:cNvPr id="153" name="Freeform 14"/>
            <p:cNvSpPr>
              <a:spLocks noEditPoints="1"/>
            </p:cNvSpPr>
            <p:nvPr/>
          </p:nvSpPr>
          <p:spPr bwMode="auto">
            <a:xfrm>
              <a:off x="11777" y="7860"/>
              <a:ext cx="392" cy="458"/>
            </a:xfrm>
            <a:custGeom>
              <a:avLst/>
              <a:gdLst>
                <a:gd name="T0" fmla="*/ 36 w 56"/>
                <a:gd name="T1" fmla="*/ 14 h 65"/>
                <a:gd name="T2" fmla="*/ 43 w 56"/>
                <a:gd name="T3" fmla="*/ 2 h 65"/>
                <a:gd name="T4" fmla="*/ 41 w 56"/>
                <a:gd name="T5" fmla="*/ 0 h 65"/>
                <a:gd name="T6" fmla="*/ 13 w 56"/>
                <a:gd name="T7" fmla="*/ 1 h 65"/>
                <a:gd name="T8" fmla="*/ 20 w 56"/>
                <a:gd name="T9" fmla="*/ 14 h 65"/>
                <a:gd name="T10" fmla="*/ 0 w 56"/>
                <a:gd name="T11" fmla="*/ 37 h 65"/>
                <a:gd name="T12" fmla="*/ 7 w 56"/>
                <a:gd name="T13" fmla="*/ 65 h 65"/>
                <a:gd name="T14" fmla="*/ 56 w 56"/>
                <a:gd name="T15" fmla="*/ 58 h 65"/>
                <a:gd name="T16" fmla="*/ 36 w 56"/>
                <a:gd name="T17" fmla="*/ 15 h 65"/>
                <a:gd name="T18" fmla="*/ 23 w 56"/>
                <a:gd name="T19" fmla="*/ 4 h 65"/>
                <a:gd name="T20" fmla="*/ 21 w 56"/>
                <a:gd name="T21" fmla="*/ 5 h 65"/>
                <a:gd name="T22" fmla="*/ 22 w 56"/>
                <a:gd name="T23" fmla="*/ 13 h 65"/>
                <a:gd name="T24" fmla="*/ 39 w 56"/>
                <a:gd name="T25" fmla="*/ 3 h 65"/>
                <a:gd name="T26" fmla="*/ 26 w 56"/>
                <a:gd name="T27" fmla="*/ 13 h 65"/>
                <a:gd name="T28" fmla="*/ 33 w 56"/>
                <a:gd name="T29" fmla="*/ 15 h 65"/>
                <a:gd name="T30" fmla="*/ 23 w 56"/>
                <a:gd name="T31" fmla="*/ 16 h 65"/>
                <a:gd name="T32" fmla="*/ 53 w 56"/>
                <a:gd name="T33" fmla="*/ 58 h 65"/>
                <a:gd name="T34" fmla="*/ 7 w 56"/>
                <a:gd name="T35" fmla="*/ 62 h 65"/>
                <a:gd name="T36" fmla="*/ 3 w 56"/>
                <a:gd name="T37" fmla="*/ 37 h 65"/>
                <a:gd name="T38" fmla="*/ 34 w 56"/>
                <a:gd name="T39" fmla="*/ 18 h 65"/>
                <a:gd name="T40" fmla="*/ 53 w 56"/>
                <a:gd name="T41" fmla="*/ 58 h 65"/>
                <a:gd name="T42" fmla="*/ 8 w 56"/>
                <a:gd name="T43" fmla="*/ 54 h 65"/>
                <a:gd name="T44" fmla="*/ 12 w 56"/>
                <a:gd name="T45" fmla="*/ 58 h 65"/>
                <a:gd name="T46" fmla="*/ 6 w 56"/>
                <a:gd name="T47" fmla="*/ 54 h 65"/>
                <a:gd name="T48" fmla="*/ 23 w 56"/>
                <a:gd name="T49" fmla="*/ 21 h 65"/>
                <a:gd name="T50" fmla="*/ 23 w 56"/>
                <a:gd name="T51" fmla="*/ 23 h 65"/>
                <a:gd name="T52" fmla="*/ 28 w 56"/>
                <a:gd name="T53" fmla="*/ 28 h 65"/>
                <a:gd name="T54" fmla="*/ 28 w 56"/>
                <a:gd name="T55" fmla="*/ 53 h 65"/>
                <a:gd name="T56" fmla="*/ 28 w 56"/>
                <a:gd name="T57" fmla="*/ 28 h 65"/>
                <a:gd name="T58" fmla="*/ 17 w 56"/>
                <a:gd name="T59" fmla="*/ 41 h 65"/>
                <a:gd name="T60" fmla="*/ 38 w 56"/>
                <a:gd name="T61" fmla="*/ 41 h 65"/>
                <a:gd name="T62" fmla="*/ 26 w 56"/>
                <a:gd name="T63" fmla="*/ 37 h 65"/>
                <a:gd name="T64" fmla="*/ 32 w 56"/>
                <a:gd name="T65" fmla="*/ 44 h 65"/>
                <a:gd name="T66" fmla="*/ 29 w 56"/>
                <a:gd name="T67" fmla="*/ 49 h 65"/>
                <a:gd name="T68" fmla="*/ 27 w 56"/>
                <a:gd name="T69" fmla="*/ 49 h 65"/>
                <a:gd name="T70" fmla="*/ 24 w 56"/>
                <a:gd name="T71" fmla="*/ 44 h 65"/>
                <a:gd name="T72" fmla="*/ 26 w 56"/>
                <a:gd name="T73" fmla="*/ 44 h 65"/>
                <a:gd name="T74" fmla="*/ 30 w 56"/>
                <a:gd name="T75" fmla="*/ 44 h 65"/>
                <a:gd name="T76" fmla="*/ 24 w 56"/>
                <a:gd name="T77" fmla="*/ 37 h 65"/>
                <a:gd name="T78" fmla="*/ 27 w 56"/>
                <a:gd name="T79" fmla="*/ 32 h 65"/>
                <a:gd name="T80" fmla="*/ 29 w 56"/>
                <a:gd name="T81" fmla="*/ 32 h 65"/>
                <a:gd name="T82" fmla="*/ 32 w 56"/>
                <a:gd name="T83" fmla="*/ 37 h 65"/>
                <a:gd name="T84" fmla="*/ 30 w 56"/>
                <a:gd name="T85" fmla="*/ 37 h 65"/>
                <a:gd name="T86" fmla="*/ 26 w 56"/>
                <a:gd name="T87" fmla="*/ 37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6" h="65">
                  <a:moveTo>
                    <a:pt x="36" y="15"/>
                  </a:moveTo>
                  <a:cubicBezTo>
                    <a:pt x="36" y="14"/>
                    <a:pt x="36" y="14"/>
                    <a:pt x="36" y="14"/>
                  </a:cubicBezTo>
                  <a:cubicBezTo>
                    <a:pt x="43" y="3"/>
                    <a:pt x="43" y="3"/>
                    <a:pt x="43" y="3"/>
                  </a:cubicBezTo>
                  <a:cubicBezTo>
                    <a:pt x="43" y="3"/>
                    <a:pt x="43" y="3"/>
                    <a:pt x="43" y="2"/>
                  </a:cubicBezTo>
                  <a:cubicBezTo>
                    <a:pt x="43" y="1"/>
                    <a:pt x="42" y="0"/>
                    <a:pt x="41" y="0"/>
                  </a:cubicBezTo>
                  <a:cubicBezTo>
                    <a:pt x="41" y="0"/>
                    <a:pt x="41" y="0"/>
                    <a:pt x="41" y="0"/>
                  </a:cubicBezTo>
                  <a:cubicBezTo>
                    <a:pt x="14" y="0"/>
                    <a:pt x="14" y="0"/>
                    <a:pt x="14" y="0"/>
                  </a:cubicBezTo>
                  <a:cubicBezTo>
                    <a:pt x="14" y="0"/>
                    <a:pt x="13" y="0"/>
                    <a:pt x="13" y="1"/>
                  </a:cubicBezTo>
                  <a:cubicBezTo>
                    <a:pt x="12" y="2"/>
                    <a:pt x="12" y="3"/>
                    <a:pt x="13" y="3"/>
                  </a:cubicBezTo>
                  <a:cubicBezTo>
                    <a:pt x="20" y="14"/>
                    <a:pt x="20" y="14"/>
                    <a:pt x="20" y="14"/>
                  </a:cubicBezTo>
                  <a:cubicBezTo>
                    <a:pt x="20" y="15"/>
                    <a:pt x="20" y="15"/>
                    <a:pt x="20" y="15"/>
                  </a:cubicBezTo>
                  <a:cubicBezTo>
                    <a:pt x="9" y="16"/>
                    <a:pt x="0" y="26"/>
                    <a:pt x="0" y="37"/>
                  </a:cubicBezTo>
                  <a:cubicBezTo>
                    <a:pt x="0" y="58"/>
                    <a:pt x="0" y="58"/>
                    <a:pt x="0" y="58"/>
                  </a:cubicBezTo>
                  <a:cubicBezTo>
                    <a:pt x="0" y="61"/>
                    <a:pt x="3" y="65"/>
                    <a:pt x="7" y="65"/>
                  </a:cubicBezTo>
                  <a:cubicBezTo>
                    <a:pt x="49" y="65"/>
                    <a:pt x="49" y="65"/>
                    <a:pt x="49" y="65"/>
                  </a:cubicBezTo>
                  <a:cubicBezTo>
                    <a:pt x="53" y="65"/>
                    <a:pt x="56" y="61"/>
                    <a:pt x="56" y="58"/>
                  </a:cubicBezTo>
                  <a:cubicBezTo>
                    <a:pt x="56" y="37"/>
                    <a:pt x="56" y="37"/>
                    <a:pt x="56" y="37"/>
                  </a:cubicBezTo>
                  <a:cubicBezTo>
                    <a:pt x="56" y="26"/>
                    <a:pt x="47" y="16"/>
                    <a:pt x="36" y="15"/>
                  </a:cubicBezTo>
                  <a:close/>
                  <a:moveTo>
                    <a:pt x="26" y="13"/>
                  </a:moveTo>
                  <a:cubicBezTo>
                    <a:pt x="23" y="4"/>
                    <a:pt x="23" y="4"/>
                    <a:pt x="23" y="4"/>
                  </a:cubicBezTo>
                  <a:cubicBezTo>
                    <a:pt x="22" y="3"/>
                    <a:pt x="22" y="3"/>
                    <a:pt x="21" y="3"/>
                  </a:cubicBezTo>
                  <a:cubicBezTo>
                    <a:pt x="21" y="4"/>
                    <a:pt x="21" y="4"/>
                    <a:pt x="21" y="5"/>
                  </a:cubicBezTo>
                  <a:cubicBezTo>
                    <a:pt x="24" y="13"/>
                    <a:pt x="24" y="13"/>
                    <a:pt x="24" y="13"/>
                  </a:cubicBezTo>
                  <a:cubicBezTo>
                    <a:pt x="22" y="13"/>
                    <a:pt x="22" y="13"/>
                    <a:pt x="22" y="13"/>
                  </a:cubicBezTo>
                  <a:cubicBezTo>
                    <a:pt x="16" y="3"/>
                    <a:pt x="16" y="3"/>
                    <a:pt x="16" y="3"/>
                  </a:cubicBezTo>
                  <a:cubicBezTo>
                    <a:pt x="39" y="3"/>
                    <a:pt x="39" y="3"/>
                    <a:pt x="39" y="3"/>
                  </a:cubicBezTo>
                  <a:cubicBezTo>
                    <a:pt x="33" y="13"/>
                    <a:pt x="33" y="13"/>
                    <a:pt x="33" y="13"/>
                  </a:cubicBezTo>
                  <a:lnTo>
                    <a:pt x="26" y="13"/>
                  </a:lnTo>
                  <a:close/>
                  <a:moveTo>
                    <a:pt x="23" y="15"/>
                  </a:moveTo>
                  <a:cubicBezTo>
                    <a:pt x="33" y="15"/>
                    <a:pt x="33" y="15"/>
                    <a:pt x="33" y="15"/>
                  </a:cubicBezTo>
                  <a:cubicBezTo>
                    <a:pt x="33" y="16"/>
                    <a:pt x="33" y="16"/>
                    <a:pt x="33" y="16"/>
                  </a:cubicBezTo>
                  <a:cubicBezTo>
                    <a:pt x="23" y="16"/>
                    <a:pt x="23" y="16"/>
                    <a:pt x="23" y="16"/>
                  </a:cubicBezTo>
                  <a:lnTo>
                    <a:pt x="23" y="15"/>
                  </a:lnTo>
                  <a:close/>
                  <a:moveTo>
                    <a:pt x="53" y="58"/>
                  </a:moveTo>
                  <a:cubicBezTo>
                    <a:pt x="53" y="60"/>
                    <a:pt x="51" y="62"/>
                    <a:pt x="49" y="62"/>
                  </a:cubicBezTo>
                  <a:cubicBezTo>
                    <a:pt x="7" y="62"/>
                    <a:pt x="7" y="62"/>
                    <a:pt x="7" y="62"/>
                  </a:cubicBezTo>
                  <a:cubicBezTo>
                    <a:pt x="5" y="62"/>
                    <a:pt x="3" y="60"/>
                    <a:pt x="3" y="58"/>
                  </a:cubicBezTo>
                  <a:cubicBezTo>
                    <a:pt x="3" y="37"/>
                    <a:pt x="3" y="37"/>
                    <a:pt x="3" y="37"/>
                  </a:cubicBezTo>
                  <a:cubicBezTo>
                    <a:pt x="3" y="26"/>
                    <a:pt x="11" y="18"/>
                    <a:pt x="22" y="18"/>
                  </a:cubicBezTo>
                  <a:cubicBezTo>
                    <a:pt x="34" y="18"/>
                    <a:pt x="34" y="18"/>
                    <a:pt x="34" y="18"/>
                  </a:cubicBezTo>
                  <a:cubicBezTo>
                    <a:pt x="44" y="18"/>
                    <a:pt x="53" y="26"/>
                    <a:pt x="53" y="37"/>
                  </a:cubicBezTo>
                  <a:lnTo>
                    <a:pt x="53" y="58"/>
                  </a:lnTo>
                  <a:close/>
                  <a:moveTo>
                    <a:pt x="8" y="38"/>
                  </a:moveTo>
                  <a:cubicBezTo>
                    <a:pt x="8" y="54"/>
                    <a:pt x="8" y="54"/>
                    <a:pt x="8" y="54"/>
                  </a:cubicBezTo>
                  <a:cubicBezTo>
                    <a:pt x="8" y="55"/>
                    <a:pt x="9" y="57"/>
                    <a:pt x="11" y="57"/>
                  </a:cubicBezTo>
                  <a:cubicBezTo>
                    <a:pt x="11" y="57"/>
                    <a:pt x="12" y="57"/>
                    <a:pt x="12" y="58"/>
                  </a:cubicBezTo>
                  <a:cubicBezTo>
                    <a:pt x="12" y="58"/>
                    <a:pt x="11" y="59"/>
                    <a:pt x="11" y="59"/>
                  </a:cubicBezTo>
                  <a:cubicBezTo>
                    <a:pt x="8" y="59"/>
                    <a:pt x="6" y="56"/>
                    <a:pt x="6" y="54"/>
                  </a:cubicBezTo>
                  <a:cubicBezTo>
                    <a:pt x="6" y="38"/>
                    <a:pt x="6" y="38"/>
                    <a:pt x="6" y="38"/>
                  </a:cubicBezTo>
                  <a:cubicBezTo>
                    <a:pt x="6" y="28"/>
                    <a:pt x="14" y="21"/>
                    <a:pt x="23" y="21"/>
                  </a:cubicBezTo>
                  <a:cubicBezTo>
                    <a:pt x="24" y="21"/>
                    <a:pt x="24" y="21"/>
                    <a:pt x="24" y="22"/>
                  </a:cubicBezTo>
                  <a:cubicBezTo>
                    <a:pt x="24" y="22"/>
                    <a:pt x="24" y="23"/>
                    <a:pt x="23" y="23"/>
                  </a:cubicBezTo>
                  <a:cubicBezTo>
                    <a:pt x="15" y="23"/>
                    <a:pt x="8" y="29"/>
                    <a:pt x="8" y="38"/>
                  </a:cubicBezTo>
                  <a:close/>
                  <a:moveTo>
                    <a:pt x="28" y="28"/>
                  </a:moveTo>
                  <a:cubicBezTo>
                    <a:pt x="21" y="28"/>
                    <a:pt x="15" y="34"/>
                    <a:pt x="15" y="41"/>
                  </a:cubicBezTo>
                  <a:cubicBezTo>
                    <a:pt x="15" y="47"/>
                    <a:pt x="21" y="53"/>
                    <a:pt x="28" y="53"/>
                  </a:cubicBezTo>
                  <a:cubicBezTo>
                    <a:pt x="35" y="53"/>
                    <a:pt x="40" y="47"/>
                    <a:pt x="40" y="41"/>
                  </a:cubicBezTo>
                  <a:cubicBezTo>
                    <a:pt x="40" y="34"/>
                    <a:pt x="35" y="28"/>
                    <a:pt x="28" y="28"/>
                  </a:cubicBezTo>
                  <a:close/>
                  <a:moveTo>
                    <a:pt x="28" y="51"/>
                  </a:moveTo>
                  <a:cubicBezTo>
                    <a:pt x="22" y="51"/>
                    <a:pt x="17" y="46"/>
                    <a:pt x="17" y="41"/>
                  </a:cubicBezTo>
                  <a:cubicBezTo>
                    <a:pt x="17" y="35"/>
                    <a:pt x="22" y="30"/>
                    <a:pt x="28" y="30"/>
                  </a:cubicBezTo>
                  <a:cubicBezTo>
                    <a:pt x="33" y="30"/>
                    <a:pt x="38" y="35"/>
                    <a:pt x="38" y="41"/>
                  </a:cubicBezTo>
                  <a:cubicBezTo>
                    <a:pt x="38" y="46"/>
                    <a:pt x="33" y="51"/>
                    <a:pt x="28" y="51"/>
                  </a:cubicBezTo>
                  <a:close/>
                  <a:moveTo>
                    <a:pt x="26" y="37"/>
                  </a:moveTo>
                  <a:cubicBezTo>
                    <a:pt x="26" y="39"/>
                    <a:pt x="27" y="40"/>
                    <a:pt x="28" y="40"/>
                  </a:cubicBezTo>
                  <a:cubicBezTo>
                    <a:pt x="30" y="40"/>
                    <a:pt x="32" y="41"/>
                    <a:pt x="32" y="44"/>
                  </a:cubicBezTo>
                  <a:cubicBezTo>
                    <a:pt x="32" y="46"/>
                    <a:pt x="31" y="47"/>
                    <a:pt x="29" y="48"/>
                  </a:cubicBezTo>
                  <a:cubicBezTo>
                    <a:pt x="29" y="49"/>
                    <a:pt x="29" y="49"/>
                    <a:pt x="29" y="49"/>
                  </a:cubicBezTo>
                  <a:cubicBezTo>
                    <a:pt x="29" y="49"/>
                    <a:pt x="28" y="50"/>
                    <a:pt x="28" y="50"/>
                  </a:cubicBezTo>
                  <a:cubicBezTo>
                    <a:pt x="27" y="50"/>
                    <a:pt x="27" y="49"/>
                    <a:pt x="27" y="49"/>
                  </a:cubicBezTo>
                  <a:cubicBezTo>
                    <a:pt x="27" y="48"/>
                    <a:pt x="27" y="48"/>
                    <a:pt x="27" y="48"/>
                  </a:cubicBezTo>
                  <a:cubicBezTo>
                    <a:pt x="25" y="47"/>
                    <a:pt x="24" y="46"/>
                    <a:pt x="24" y="44"/>
                  </a:cubicBezTo>
                  <a:cubicBezTo>
                    <a:pt x="24" y="43"/>
                    <a:pt x="24" y="43"/>
                    <a:pt x="25" y="43"/>
                  </a:cubicBezTo>
                  <a:cubicBezTo>
                    <a:pt x="25" y="43"/>
                    <a:pt x="26" y="43"/>
                    <a:pt x="26" y="44"/>
                  </a:cubicBezTo>
                  <a:cubicBezTo>
                    <a:pt x="26" y="45"/>
                    <a:pt x="27" y="46"/>
                    <a:pt x="28" y="46"/>
                  </a:cubicBezTo>
                  <a:cubicBezTo>
                    <a:pt x="29" y="46"/>
                    <a:pt x="30" y="45"/>
                    <a:pt x="30" y="44"/>
                  </a:cubicBezTo>
                  <a:cubicBezTo>
                    <a:pt x="30" y="42"/>
                    <a:pt x="29" y="42"/>
                    <a:pt x="28" y="42"/>
                  </a:cubicBezTo>
                  <a:cubicBezTo>
                    <a:pt x="25" y="42"/>
                    <a:pt x="24" y="40"/>
                    <a:pt x="24" y="37"/>
                  </a:cubicBezTo>
                  <a:cubicBezTo>
                    <a:pt x="24" y="36"/>
                    <a:pt x="25" y="34"/>
                    <a:pt x="27" y="34"/>
                  </a:cubicBezTo>
                  <a:cubicBezTo>
                    <a:pt x="27" y="32"/>
                    <a:pt x="27" y="32"/>
                    <a:pt x="27" y="32"/>
                  </a:cubicBezTo>
                  <a:cubicBezTo>
                    <a:pt x="27" y="32"/>
                    <a:pt x="27" y="31"/>
                    <a:pt x="28" y="31"/>
                  </a:cubicBezTo>
                  <a:cubicBezTo>
                    <a:pt x="28" y="31"/>
                    <a:pt x="29" y="32"/>
                    <a:pt x="29" y="32"/>
                  </a:cubicBezTo>
                  <a:cubicBezTo>
                    <a:pt x="29" y="33"/>
                    <a:pt x="29" y="33"/>
                    <a:pt x="29" y="33"/>
                  </a:cubicBezTo>
                  <a:cubicBezTo>
                    <a:pt x="30" y="34"/>
                    <a:pt x="32" y="35"/>
                    <a:pt x="32" y="37"/>
                  </a:cubicBezTo>
                  <a:cubicBezTo>
                    <a:pt x="32" y="38"/>
                    <a:pt x="31" y="38"/>
                    <a:pt x="31" y="38"/>
                  </a:cubicBezTo>
                  <a:cubicBezTo>
                    <a:pt x="30" y="38"/>
                    <a:pt x="30" y="38"/>
                    <a:pt x="30" y="37"/>
                  </a:cubicBezTo>
                  <a:cubicBezTo>
                    <a:pt x="30" y="36"/>
                    <a:pt x="29" y="35"/>
                    <a:pt x="28" y="35"/>
                  </a:cubicBezTo>
                  <a:cubicBezTo>
                    <a:pt x="27" y="35"/>
                    <a:pt x="26" y="36"/>
                    <a:pt x="26" y="37"/>
                  </a:cubicBezTo>
                  <a:close/>
                </a:path>
              </a:pathLst>
            </a:custGeom>
            <a:solidFill>
              <a:schemeClr val="accent3"/>
            </a:solidFill>
            <a:ln>
              <a:noFill/>
            </a:ln>
          </p:spPr>
          <p:txBody>
            <a:bodyPr vert="horz" wrap="square" lIns="68580" tIns="34291" rIns="68580" bIns="34291"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350" b="0" i="0" u="none" strike="noStrike" kern="0" cap="none" spc="0" normalizeH="0" baseline="0" noProof="0" dirty="0">
                <a:ln>
                  <a:noFill/>
                </a:ln>
                <a:solidFill>
                  <a:prstClr val="black"/>
                </a:solidFill>
                <a:effectLst/>
                <a:uLnTx/>
                <a:uFillTx/>
                <a:latin typeface="印品黑体" panose="00000500000000000000" pitchFamily="2" charset="-122"/>
              </a:endParaRPr>
            </a:p>
          </p:txBody>
        </p:sp>
        <p:sp>
          <p:nvSpPr>
            <p:cNvPr id="154" name="Freeform 42"/>
            <p:cNvSpPr>
              <a:spLocks noEditPoints="1"/>
            </p:cNvSpPr>
            <p:nvPr/>
          </p:nvSpPr>
          <p:spPr bwMode="auto">
            <a:xfrm>
              <a:off x="7450" y="8856"/>
              <a:ext cx="456" cy="456"/>
            </a:xfrm>
            <a:custGeom>
              <a:avLst/>
              <a:gdLst>
                <a:gd name="T0" fmla="*/ 45 w 62"/>
                <a:gd name="T1" fmla="*/ 4 h 62"/>
                <a:gd name="T2" fmla="*/ 45 w 62"/>
                <a:gd name="T3" fmla="*/ 9 h 62"/>
                <a:gd name="T4" fmla="*/ 17 w 62"/>
                <a:gd name="T5" fmla="*/ 52 h 62"/>
                <a:gd name="T6" fmla="*/ 16 w 62"/>
                <a:gd name="T7" fmla="*/ 58 h 62"/>
                <a:gd name="T8" fmla="*/ 19 w 62"/>
                <a:gd name="T9" fmla="*/ 52 h 62"/>
                <a:gd name="T10" fmla="*/ 54 w 62"/>
                <a:gd name="T11" fmla="*/ 19 h 62"/>
                <a:gd name="T12" fmla="*/ 56 w 62"/>
                <a:gd name="T13" fmla="*/ 15 h 62"/>
                <a:gd name="T14" fmla="*/ 53 w 62"/>
                <a:gd name="T15" fmla="*/ 19 h 62"/>
                <a:gd name="T16" fmla="*/ 4 w 62"/>
                <a:gd name="T17" fmla="*/ 46 h 62"/>
                <a:gd name="T18" fmla="*/ 9 w 62"/>
                <a:gd name="T19" fmla="*/ 44 h 62"/>
                <a:gd name="T20" fmla="*/ 61 w 62"/>
                <a:gd name="T21" fmla="*/ 30 h 62"/>
                <a:gd name="T22" fmla="*/ 56 w 62"/>
                <a:gd name="T23" fmla="*/ 32 h 62"/>
                <a:gd name="T24" fmla="*/ 61 w 62"/>
                <a:gd name="T25" fmla="*/ 30 h 62"/>
                <a:gd name="T26" fmla="*/ 1 w 62"/>
                <a:gd name="T27" fmla="*/ 30 h 62"/>
                <a:gd name="T28" fmla="*/ 5 w 62"/>
                <a:gd name="T29" fmla="*/ 32 h 62"/>
                <a:gd name="T30" fmla="*/ 52 w 62"/>
                <a:gd name="T31" fmla="*/ 43 h 62"/>
                <a:gd name="T32" fmla="*/ 57 w 62"/>
                <a:gd name="T33" fmla="*/ 47 h 62"/>
                <a:gd name="T34" fmla="*/ 54 w 62"/>
                <a:gd name="T35" fmla="*/ 43 h 62"/>
                <a:gd name="T36" fmla="*/ 10 w 62"/>
                <a:gd name="T37" fmla="*/ 18 h 62"/>
                <a:gd name="T38" fmla="*/ 4 w 62"/>
                <a:gd name="T39" fmla="*/ 15 h 62"/>
                <a:gd name="T40" fmla="*/ 45 w 62"/>
                <a:gd name="T41" fmla="*/ 52 h 62"/>
                <a:gd name="T42" fmla="*/ 45 w 62"/>
                <a:gd name="T43" fmla="*/ 57 h 62"/>
                <a:gd name="T44" fmla="*/ 47 w 62"/>
                <a:gd name="T45" fmla="*/ 56 h 62"/>
                <a:gd name="T46" fmla="*/ 30 w 62"/>
                <a:gd name="T47" fmla="*/ 56 h 62"/>
                <a:gd name="T48" fmla="*/ 32 w 62"/>
                <a:gd name="T49" fmla="*/ 61 h 62"/>
                <a:gd name="T50" fmla="*/ 17 w 62"/>
                <a:gd name="T51" fmla="*/ 9 h 62"/>
                <a:gd name="T52" fmla="*/ 19 w 62"/>
                <a:gd name="T53" fmla="*/ 8 h 62"/>
                <a:gd name="T54" fmla="*/ 15 w 62"/>
                <a:gd name="T55" fmla="*/ 5 h 62"/>
                <a:gd name="T56" fmla="*/ 32 w 62"/>
                <a:gd name="T57" fmla="*/ 5 h 62"/>
                <a:gd name="T58" fmla="*/ 30 w 62"/>
                <a:gd name="T59" fmla="*/ 1 h 62"/>
                <a:gd name="T60" fmla="*/ 53 w 62"/>
                <a:gd name="T61" fmla="*/ 30 h 62"/>
                <a:gd name="T62" fmla="*/ 29 w 62"/>
                <a:gd name="T63" fmla="*/ 53 h 62"/>
                <a:gd name="T64" fmla="*/ 14 w 62"/>
                <a:gd name="T65" fmla="*/ 19 h 62"/>
                <a:gd name="T66" fmla="*/ 48 w 62"/>
                <a:gd name="T67" fmla="*/ 19 h 62"/>
                <a:gd name="T68" fmla="*/ 46 w 62"/>
                <a:gd name="T69" fmla="*/ 22 h 62"/>
                <a:gd name="T70" fmla="*/ 46 w 62"/>
                <a:gd name="T71" fmla="*/ 22 h 62"/>
                <a:gd name="T72" fmla="*/ 39 w 62"/>
                <a:gd name="T73" fmla="*/ 27 h 62"/>
                <a:gd name="T74" fmla="*/ 31 w 62"/>
                <a:gd name="T75" fmla="*/ 48 h 62"/>
                <a:gd name="T76" fmla="*/ 36 w 62"/>
                <a:gd name="T77" fmla="*/ 27 h 62"/>
                <a:gd name="T78" fmla="*/ 36 w 62"/>
                <a:gd name="T79" fmla="*/ 27 h 62"/>
                <a:gd name="T80" fmla="*/ 23 w 62"/>
                <a:gd name="T81" fmla="*/ 27 h 62"/>
                <a:gd name="T82" fmla="*/ 21 w 62"/>
                <a:gd name="T83" fmla="*/ 27 h 62"/>
                <a:gd name="T84" fmla="*/ 28 w 62"/>
                <a:gd name="T85" fmla="*/ 47 h 62"/>
                <a:gd name="T86" fmla="*/ 28 w 62"/>
                <a:gd name="T87" fmla="*/ 47 h 62"/>
                <a:gd name="T88" fmla="*/ 39 w 62"/>
                <a:gd name="T89" fmla="*/ 2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2" h="62">
                  <a:moveTo>
                    <a:pt x="43" y="9"/>
                  </a:moveTo>
                  <a:cubicBezTo>
                    <a:pt x="43" y="9"/>
                    <a:pt x="43" y="9"/>
                    <a:pt x="43" y="8"/>
                  </a:cubicBezTo>
                  <a:cubicBezTo>
                    <a:pt x="45" y="4"/>
                    <a:pt x="45" y="4"/>
                    <a:pt x="45" y="4"/>
                  </a:cubicBezTo>
                  <a:cubicBezTo>
                    <a:pt x="45" y="4"/>
                    <a:pt x="46" y="4"/>
                    <a:pt x="46" y="4"/>
                  </a:cubicBezTo>
                  <a:cubicBezTo>
                    <a:pt x="47" y="4"/>
                    <a:pt x="47" y="5"/>
                    <a:pt x="47" y="5"/>
                  </a:cubicBezTo>
                  <a:cubicBezTo>
                    <a:pt x="45" y="9"/>
                    <a:pt x="45" y="9"/>
                    <a:pt x="45" y="9"/>
                  </a:cubicBezTo>
                  <a:cubicBezTo>
                    <a:pt x="44" y="9"/>
                    <a:pt x="44" y="10"/>
                    <a:pt x="44" y="10"/>
                  </a:cubicBezTo>
                  <a:cubicBezTo>
                    <a:pt x="43" y="10"/>
                    <a:pt x="43" y="9"/>
                    <a:pt x="43" y="9"/>
                  </a:cubicBezTo>
                  <a:close/>
                  <a:moveTo>
                    <a:pt x="17" y="52"/>
                  </a:moveTo>
                  <a:cubicBezTo>
                    <a:pt x="15" y="56"/>
                    <a:pt x="15" y="56"/>
                    <a:pt x="15" y="56"/>
                  </a:cubicBezTo>
                  <a:cubicBezTo>
                    <a:pt x="15" y="57"/>
                    <a:pt x="15" y="57"/>
                    <a:pt x="15" y="58"/>
                  </a:cubicBezTo>
                  <a:cubicBezTo>
                    <a:pt x="16" y="58"/>
                    <a:pt x="16" y="58"/>
                    <a:pt x="16" y="58"/>
                  </a:cubicBezTo>
                  <a:cubicBezTo>
                    <a:pt x="16" y="58"/>
                    <a:pt x="17" y="57"/>
                    <a:pt x="17" y="57"/>
                  </a:cubicBezTo>
                  <a:cubicBezTo>
                    <a:pt x="19" y="53"/>
                    <a:pt x="19" y="53"/>
                    <a:pt x="19" y="53"/>
                  </a:cubicBezTo>
                  <a:cubicBezTo>
                    <a:pt x="19" y="53"/>
                    <a:pt x="19" y="52"/>
                    <a:pt x="19" y="52"/>
                  </a:cubicBezTo>
                  <a:cubicBezTo>
                    <a:pt x="18" y="52"/>
                    <a:pt x="18" y="52"/>
                    <a:pt x="17" y="52"/>
                  </a:cubicBezTo>
                  <a:close/>
                  <a:moveTo>
                    <a:pt x="53" y="19"/>
                  </a:moveTo>
                  <a:cubicBezTo>
                    <a:pt x="53" y="19"/>
                    <a:pt x="53" y="19"/>
                    <a:pt x="54" y="19"/>
                  </a:cubicBezTo>
                  <a:cubicBezTo>
                    <a:pt x="57" y="17"/>
                    <a:pt x="57" y="17"/>
                    <a:pt x="57" y="17"/>
                  </a:cubicBezTo>
                  <a:cubicBezTo>
                    <a:pt x="58" y="16"/>
                    <a:pt x="58" y="16"/>
                    <a:pt x="58" y="15"/>
                  </a:cubicBezTo>
                  <a:cubicBezTo>
                    <a:pt x="57" y="15"/>
                    <a:pt x="57" y="14"/>
                    <a:pt x="56" y="15"/>
                  </a:cubicBezTo>
                  <a:cubicBezTo>
                    <a:pt x="53" y="17"/>
                    <a:pt x="53" y="17"/>
                    <a:pt x="53" y="17"/>
                  </a:cubicBezTo>
                  <a:cubicBezTo>
                    <a:pt x="52" y="17"/>
                    <a:pt x="52" y="18"/>
                    <a:pt x="52" y="18"/>
                  </a:cubicBezTo>
                  <a:cubicBezTo>
                    <a:pt x="52" y="19"/>
                    <a:pt x="53" y="19"/>
                    <a:pt x="53" y="19"/>
                  </a:cubicBezTo>
                  <a:close/>
                  <a:moveTo>
                    <a:pt x="8" y="43"/>
                  </a:moveTo>
                  <a:cubicBezTo>
                    <a:pt x="4" y="45"/>
                    <a:pt x="4" y="45"/>
                    <a:pt x="4" y="45"/>
                  </a:cubicBezTo>
                  <a:cubicBezTo>
                    <a:pt x="4" y="45"/>
                    <a:pt x="4" y="46"/>
                    <a:pt x="4" y="46"/>
                  </a:cubicBezTo>
                  <a:cubicBezTo>
                    <a:pt x="4" y="46"/>
                    <a:pt x="5" y="47"/>
                    <a:pt x="5" y="47"/>
                  </a:cubicBezTo>
                  <a:cubicBezTo>
                    <a:pt x="5" y="47"/>
                    <a:pt x="5" y="47"/>
                    <a:pt x="5" y="47"/>
                  </a:cubicBezTo>
                  <a:cubicBezTo>
                    <a:pt x="9" y="44"/>
                    <a:pt x="9" y="44"/>
                    <a:pt x="9" y="44"/>
                  </a:cubicBezTo>
                  <a:cubicBezTo>
                    <a:pt x="10" y="44"/>
                    <a:pt x="10" y="43"/>
                    <a:pt x="10" y="43"/>
                  </a:cubicBezTo>
                  <a:cubicBezTo>
                    <a:pt x="9" y="42"/>
                    <a:pt x="9" y="42"/>
                    <a:pt x="8" y="43"/>
                  </a:cubicBezTo>
                  <a:close/>
                  <a:moveTo>
                    <a:pt x="61" y="30"/>
                  </a:moveTo>
                  <a:cubicBezTo>
                    <a:pt x="56" y="30"/>
                    <a:pt x="56" y="30"/>
                    <a:pt x="56" y="30"/>
                  </a:cubicBezTo>
                  <a:cubicBezTo>
                    <a:pt x="56" y="30"/>
                    <a:pt x="55" y="30"/>
                    <a:pt x="55" y="31"/>
                  </a:cubicBezTo>
                  <a:cubicBezTo>
                    <a:pt x="55" y="31"/>
                    <a:pt x="56" y="32"/>
                    <a:pt x="56" y="32"/>
                  </a:cubicBezTo>
                  <a:cubicBezTo>
                    <a:pt x="61" y="32"/>
                    <a:pt x="61" y="32"/>
                    <a:pt x="61" y="32"/>
                  </a:cubicBezTo>
                  <a:cubicBezTo>
                    <a:pt x="61" y="32"/>
                    <a:pt x="62" y="31"/>
                    <a:pt x="62" y="31"/>
                  </a:cubicBezTo>
                  <a:cubicBezTo>
                    <a:pt x="62" y="30"/>
                    <a:pt x="61" y="30"/>
                    <a:pt x="61" y="30"/>
                  </a:cubicBezTo>
                  <a:close/>
                  <a:moveTo>
                    <a:pt x="6" y="31"/>
                  </a:moveTo>
                  <a:cubicBezTo>
                    <a:pt x="6" y="30"/>
                    <a:pt x="6" y="30"/>
                    <a:pt x="5" y="30"/>
                  </a:cubicBezTo>
                  <a:cubicBezTo>
                    <a:pt x="1" y="30"/>
                    <a:pt x="1" y="30"/>
                    <a:pt x="1" y="30"/>
                  </a:cubicBezTo>
                  <a:cubicBezTo>
                    <a:pt x="0" y="30"/>
                    <a:pt x="0" y="30"/>
                    <a:pt x="0" y="31"/>
                  </a:cubicBezTo>
                  <a:cubicBezTo>
                    <a:pt x="0" y="31"/>
                    <a:pt x="0" y="32"/>
                    <a:pt x="1" y="32"/>
                  </a:cubicBezTo>
                  <a:cubicBezTo>
                    <a:pt x="5" y="32"/>
                    <a:pt x="5" y="32"/>
                    <a:pt x="5" y="32"/>
                  </a:cubicBezTo>
                  <a:cubicBezTo>
                    <a:pt x="6" y="32"/>
                    <a:pt x="6" y="31"/>
                    <a:pt x="6" y="31"/>
                  </a:cubicBezTo>
                  <a:close/>
                  <a:moveTo>
                    <a:pt x="54" y="43"/>
                  </a:moveTo>
                  <a:cubicBezTo>
                    <a:pt x="53" y="42"/>
                    <a:pt x="52" y="42"/>
                    <a:pt x="52" y="43"/>
                  </a:cubicBezTo>
                  <a:cubicBezTo>
                    <a:pt x="52" y="43"/>
                    <a:pt x="52" y="44"/>
                    <a:pt x="53" y="44"/>
                  </a:cubicBezTo>
                  <a:cubicBezTo>
                    <a:pt x="56" y="47"/>
                    <a:pt x="56" y="47"/>
                    <a:pt x="56" y="47"/>
                  </a:cubicBezTo>
                  <a:cubicBezTo>
                    <a:pt x="57" y="47"/>
                    <a:pt x="57" y="47"/>
                    <a:pt x="57" y="47"/>
                  </a:cubicBezTo>
                  <a:cubicBezTo>
                    <a:pt x="57" y="47"/>
                    <a:pt x="58" y="46"/>
                    <a:pt x="58" y="46"/>
                  </a:cubicBezTo>
                  <a:cubicBezTo>
                    <a:pt x="58" y="46"/>
                    <a:pt x="58" y="45"/>
                    <a:pt x="57" y="45"/>
                  </a:cubicBezTo>
                  <a:lnTo>
                    <a:pt x="54" y="43"/>
                  </a:lnTo>
                  <a:close/>
                  <a:moveTo>
                    <a:pt x="8" y="19"/>
                  </a:moveTo>
                  <a:cubicBezTo>
                    <a:pt x="8" y="19"/>
                    <a:pt x="9" y="19"/>
                    <a:pt x="9" y="19"/>
                  </a:cubicBezTo>
                  <a:cubicBezTo>
                    <a:pt x="9" y="19"/>
                    <a:pt x="9" y="19"/>
                    <a:pt x="10" y="18"/>
                  </a:cubicBezTo>
                  <a:cubicBezTo>
                    <a:pt x="10" y="18"/>
                    <a:pt x="10" y="17"/>
                    <a:pt x="9" y="17"/>
                  </a:cubicBezTo>
                  <a:cubicBezTo>
                    <a:pt x="5" y="15"/>
                    <a:pt x="5" y="15"/>
                    <a:pt x="5" y="15"/>
                  </a:cubicBezTo>
                  <a:cubicBezTo>
                    <a:pt x="5" y="14"/>
                    <a:pt x="4" y="15"/>
                    <a:pt x="4" y="15"/>
                  </a:cubicBezTo>
                  <a:cubicBezTo>
                    <a:pt x="4" y="16"/>
                    <a:pt x="4" y="16"/>
                    <a:pt x="4" y="17"/>
                  </a:cubicBezTo>
                  <a:lnTo>
                    <a:pt x="8" y="19"/>
                  </a:lnTo>
                  <a:close/>
                  <a:moveTo>
                    <a:pt x="45" y="52"/>
                  </a:moveTo>
                  <a:cubicBezTo>
                    <a:pt x="44" y="52"/>
                    <a:pt x="44" y="52"/>
                    <a:pt x="43" y="52"/>
                  </a:cubicBezTo>
                  <a:cubicBezTo>
                    <a:pt x="43" y="52"/>
                    <a:pt x="43" y="53"/>
                    <a:pt x="43" y="53"/>
                  </a:cubicBezTo>
                  <a:cubicBezTo>
                    <a:pt x="45" y="57"/>
                    <a:pt x="45" y="57"/>
                    <a:pt x="45" y="57"/>
                  </a:cubicBezTo>
                  <a:cubicBezTo>
                    <a:pt x="45" y="57"/>
                    <a:pt x="46" y="58"/>
                    <a:pt x="46" y="58"/>
                  </a:cubicBezTo>
                  <a:cubicBezTo>
                    <a:pt x="46" y="58"/>
                    <a:pt x="46" y="58"/>
                    <a:pt x="46" y="58"/>
                  </a:cubicBezTo>
                  <a:cubicBezTo>
                    <a:pt x="47" y="57"/>
                    <a:pt x="47" y="57"/>
                    <a:pt x="47" y="56"/>
                  </a:cubicBezTo>
                  <a:lnTo>
                    <a:pt x="45" y="52"/>
                  </a:lnTo>
                  <a:close/>
                  <a:moveTo>
                    <a:pt x="31" y="55"/>
                  </a:moveTo>
                  <a:cubicBezTo>
                    <a:pt x="30" y="55"/>
                    <a:pt x="30" y="56"/>
                    <a:pt x="30" y="56"/>
                  </a:cubicBezTo>
                  <a:cubicBezTo>
                    <a:pt x="30" y="61"/>
                    <a:pt x="30" y="61"/>
                    <a:pt x="30" y="61"/>
                  </a:cubicBezTo>
                  <a:cubicBezTo>
                    <a:pt x="30" y="61"/>
                    <a:pt x="30" y="62"/>
                    <a:pt x="31" y="62"/>
                  </a:cubicBezTo>
                  <a:cubicBezTo>
                    <a:pt x="31" y="62"/>
                    <a:pt x="32" y="61"/>
                    <a:pt x="32" y="61"/>
                  </a:cubicBezTo>
                  <a:cubicBezTo>
                    <a:pt x="32" y="56"/>
                    <a:pt x="32" y="56"/>
                    <a:pt x="32" y="56"/>
                  </a:cubicBezTo>
                  <a:cubicBezTo>
                    <a:pt x="32" y="56"/>
                    <a:pt x="31" y="55"/>
                    <a:pt x="31" y="55"/>
                  </a:cubicBezTo>
                  <a:close/>
                  <a:moveTo>
                    <a:pt x="17" y="9"/>
                  </a:moveTo>
                  <a:cubicBezTo>
                    <a:pt x="17" y="9"/>
                    <a:pt x="18" y="10"/>
                    <a:pt x="18" y="10"/>
                  </a:cubicBezTo>
                  <a:cubicBezTo>
                    <a:pt x="18" y="10"/>
                    <a:pt x="18" y="9"/>
                    <a:pt x="19" y="9"/>
                  </a:cubicBezTo>
                  <a:cubicBezTo>
                    <a:pt x="19" y="9"/>
                    <a:pt x="19" y="9"/>
                    <a:pt x="19" y="8"/>
                  </a:cubicBezTo>
                  <a:cubicBezTo>
                    <a:pt x="17" y="4"/>
                    <a:pt x="17" y="4"/>
                    <a:pt x="17" y="4"/>
                  </a:cubicBezTo>
                  <a:cubicBezTo>
                    <a:pt x="16" y="4"/>
                    <a:pt x="16" y="4"/>
                    <a:pt x="15" y="4"/>
                  </a:cubicBezTo>
                  <a:cubicBezTo>
                    <a:pt x="15" y="4"/>
                    <a:pt x="15" y="5"/>
                    <a:pt x="15" y="5"/>
                  </a:cubicBezTo>
                  <a:lnTo>
                    <a:pt x="17" y="9"/>
                  </a:lnTo>
                  <a:close/>
                  <a:moveTo>
                    <a:pt x="31" y="6"/>
                  </a:moveTo>
                  <a:cubicBezTo>
                    <a:pt x="31" y="6"/>
                    <a:pt x="32" y="6"/>
                    <a:pt x="32" y="5"/>
                  </a:cubicBezTo>
                  <a:cubicBezTo>
                    <a:pt x="32" y="1"/>
                    <a:pt x="32" y="1"/>
                    <a:pt x="32" y="1"/>
                  </a:cubicBezTo>
                  <a:cubicBezTo>
                    <a:pt x="32" y="0"/>
                    <a:pt x="31" y="0"/>
                    <a:pt x="31" y="0"/>
                  </a:cubicBezTo>
                  <a:cubicBezTo>
                    <a:pt x="30" y="0"/>
                    <a:pt x="30" y="0"/>
                    <a:pt x="30" y="1"/>
                  </a:cubicBezTo>
                  <a:cubicBezTo>
                    <a:pt x="30" y="5"/>
                    <a:pt x="30" y="5"/>
                    <a:pt x="30" y="5"/>
                  </a:cubicBezTo>
                  <a:cubicBezTo>
                    <a:pt x="30" y="6"/>
                    <a:pt x="30" y="6"/>
                    <a:pt x="31" y="6"/>
                  </a:cubicBezTo>
                  <a:close/>
                  <a:moveTo>
                    <a:pt x="53" y="30"/>
                  </a:moveTo>
                  <a:cubicBezTo>
                    <a:pt x="32" y="53"/>
                    <a:pt x="32" y="53"/>
                    <a:pt x="32" y="53"/>
                  </a:cubicBezTo>
                  <a:cubicBezTo>
                    <a:pt x="32" y="53"/>
                    <a:pt x="31" y="53"/>
                    <a:pt x="31" y="53"/>
                  </a:cubicBezTo>
                  <a:cubicBezTo>
                    <a:pt x="30" y="53"/>
                    <a:pt x="30" y="53"/>
                    <a:pt x="29" y="53"/>
                  </a:cubicBezTo>
                  <a:cubicBezTo>
                    <a:pt x="9" y="30"/>
                    <a:pt x="9" y="30"/>
                    <a:pt x="9" y="30"/>
                  </a:cubicBezTo>
                  <a:cubicBezTo>
                    <a:pt x="8" y="29"/>
                    <a:pt x="8" y="28"/>
                    <a:pt x="9" y="27"/>
                  </a:cubicBezTo>
                  <a:cubicBezTo>
                    <a:pt x="14" y="19"/>
                    <a:pt x="14" y="19"/>
                    <a:pt x="14" y="19"/>
                  </a:cubicBezTo>
                  <a:cubicBezTo>
                    <a:pt x="14" y="19"/>
                    <a:pt x="15" y="18"/>
                    <a:pt x="15" y="18"/>
                  </a:cubicBezTo>
                  <a:cubicBezTo>
                    <a:pt x="46" y="18"/>
                    <a:pt x="46" y="18"/>
                    <a:pt x="46" y="18"/>
                  </a:cubicBezTo>
                  <a:cubicBezTo>
                    <a:pt x="47" y="18"/>
                    <a:pt x="48" y="19"/>
                    <a:pt x="48" y="19"/>
                  </a:cubicBezTo>
                  <a:cubicBezTo>
                    <a:pt x="53" y="27"/>
                    <a:pt x="53" y="27"/>
                    <a:pt x="53" y="27"/>
                  </a:cubicBezTo>
                  <a:cubicBezTo>
                    <a:pt x="54" y="28"/>
                    <a:pt x="54" y="29"/>
                    <a:pt x="53" y="30"/>
                  </a:cubicBezTo>
                  <a:close/>
                  <a:moveTo>
                    <a:pt x="46" y="22"/>
                  </a:moveTo>
                  <a:cubicBezTo>
                    <a:pt x="41" y="27"/>
                    <a:pt x="41" y="27"/>
                    <a:pt x="41" y="27"/>
                  </a:cubicBezTo>
                  <a:cubicBezTo>
                    <a:pt x="50" y="27"/>
                    <a:pt x="50" y="27"/>
                    <a:pt x="50" y="27"/>
                  </a:cubicBezTo>
                  <a:lnTo>
                    <a:pt x="46" y="22"/>
                  </a:lnTo>
                  <a:close/>
                  <a:moveTo>
                    <a:pt x="44" y="21"/>
                  </a:moveTo>
                  <a:cubicBezTo>
                    <a:pt x="33" y="21"/>
                    <a:pt x="33" y="21"/>
                    <a:pt x="33" y="21"/>
                  </a:cubicBezTo>
                  <a:cubicBezTo>
                    <a:pt x="39" y="27"/>
                    <a:pt x="39" y="27"/>
                    <a:pt x="39" y="27"/>
                  </a:cubicBezTo>
                  <a:lnTo>
                    <a:pt x="44" y="21"/>
                  </a:lnTo>
                  <a:close/>
                  <a:moveTo>
                    <a:pt x="25" y="29"/>
                  </a:moveTo>
                  <a:cubicBezTo>
                    <a:pt x="31" y="48"/>
                    <a:pt x="31" y="48"/>
                    <a:pt x="31" y="48"/>
                  </a:cubicBezTo>
                  <a:cubicBezTo>
                    <a:pt x="37" y="29"/>
                    <a:pt x="37" y="29"/>
                    <a:pt x="37" y="29"/>
                  </a:cubicBezTo>
                  <a:lnTo>
                    <a:pt x="25" y="29"/>
                  </a:lnTo>
                  <a:close/>
                  <a:moveTo>
                    <a:pt x="36" y="27"/>
                  </a:moveTo>
                  <a:cubicBezTo>
                    <a:pt x="31" y="22"/>
                    <a:pt x="31" y="22"/>
                    <a:pt x="31" y="22"/>
                  </a:cubicBezTo>
                  <a:cubicBezTo>
                    <a:pt x="26" y="27"/>
                    <a:pt x="26" y="27"/>
                    <a:pt x="26" y="27"/>
                  </a:cubicBezTo>
                  <a:lnTo>
                    <a:pt x="36" y="27"/>
                  </a:lnTo>
                  <a:close/>
                  <a:moveTo>
                    <a:pt x="28" y="21"/>
                  </a:moveTo>
                  <a:cubicBezTo>
                    <a:pt x="18" y="21"/>
                    <a:pt x="18" y="21"/>
                    <a:pt x="18" y="21"/>
                  </a:cubicBezTo>
                  <a:cubicBezTo>
                    <a:pt x="23" y="27"/>
                    <a:pt x="23" y="27"/>
                    <a:pt x="23" y="27"/>
                  </a:cubicBezTo>
                  <a:lnTo>
                    <a:pt x="28" y="21"/>
                  </a:lnTo>
                  <a:close/>
                  <a:moveTo>
                    <a:pt x="12" y="27"/>
                  </a:moveTo>
                  <a:cubicBezTo>
                    <a:pt x="21" y="27"/>
                    <a:pt x="21" y="27"/>
                    <a:pt x="21" y="27"/>
                  </a:cubicBezTo>
                  <a:cubicBezTo>
                    <a:pt x="16" y="22"/>
                    <a:pt x="16" y="22"/>
                    <a:pt x="16" y="22"/>
                  </a:cubicBezTo>
                  <a:lnTo>
                    <a:pt x="12" y="27"/>
                  </a:lnTo>
                  <a:close/>
                  <a:moveTo>
                    <a:pt x="28" y="47"/>
                  </a:moveTo>
                  <a:cubicBezTo>
                    <a:pt x="22" y="29"/>
                    <a:pt x="22" y="29"/>
                    <a:pt x="22" y="29"/>
                  </a:cubicBezTo>
                  <a:cubicBezTo>
                    <a:pt x="12" y="29"/>
                    <a:pt x="12" y="29"/>
                    <a:pt x="12" y="29"/>
                  </a:cubicBezTo>
                  <a:lnTo>
                    <a:pt x="28" y="47"/>
                  </a:lnTo>
                  <a:close/>
                  <a:moveTo>
                    <a:pt x="33" y="47"/>
                  </a:moveTo>
                  <a:cubicBezTo>
                    <a:pt x="49" y="29"/>
                    <a:pt x="49" y="29"/>
                    <a:pt x="49" y="29"/>
                  </a:cubicBezTo>
                  <a:cubicBezTo>
                    <a:pt x="39" y="29"/>
                    <a:pt x="39" y="29"/>
                    <a:pt x="39" y="29"/>
                  </a:cubicBezTo>
                  <a:lnTo>
                    <a:pt x="33" y="47"/>
                  </a:lnTo>
                  <a:close/>
                </a:path>
              </a:pathLst>
            </a:custGeom>
            <a:solidFill>
              <a:srgbClr val="71BFEB">
                <a:alpha val="33000"/>
              </a:srgbClr>
            </a:solidFill>
            <a:ln>
              <a:noFill/>
            </a:ln>
          </p:spPr>
          <p:txBody>
            <a:bodyPr vert="horz" wrap="square" lIns="68580" tIns="34291" rIns="68580" bIns="34291"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350" b="0" i="0" u="none" strike="noStrike" kern="0" cap="none" spc="0" normalizeH="0" baseline="0" noProof="0" dirty="0">
                <a:ln>
                  <a:noFill/>
                </a:ln>
                <a:solidFill>
                  <a:prstClr val="black"/>
                </a:solidFill>
                <a:effectLst/>
                <a:uLnTx/>
                <a:uFillTx/>
                <a:latin typeface="印品黑体" panose="00000500000000000000" pitchFamily="2" charset="-122"/>
              </a:endParaRPr>
            </a:p>
          </p:txBody>
        </p:sp>
        <p:sp>
          <p:nvSpPr>
            <p:cNvPr id="155" name="Freeform 41"/>
            <p:cNvSpPr>
              <a:spLocks noEditPoints="1"/>
            </p:cNvSpPr>
            <p:nvPr/>
          </p:nvSpPr>
          <p:spPr bwMode="auto">
            <a:xfrm>
              <a:off x="10797" y="6842"/>
              <a:ext cx="469" cy="453"/>
            </a:xfrm>
            <a:custGeom>
              <a:avLst/>
              <a:gdLst>
                <a:gd name="T0" fmla="*/ 12 w 63"/>
                <a:gd name="T1" fmla="*/ 10 h 61"/>
                <a:gd name="T2" fmla="*/ 13 w 63"/>
                <a:gd name="T3" fmla="*/ 10 h 61"/>
                <a:gd name="T4" fmla="*/ 13 w 63"/>
                <a:gd name="T5" fmla="*/ 12 h 61"/>
                <a:gd name="T6" fmla="*/ 13 w 63"/>
                <a:gd name="T7" fmla="*/ 29 h 61"/>
                <a:gd name="T8" fmla="*/ 13 w 63"/>
                <a:gd name="T9" fmla="*/ 31 h 61"/>
                <a:gd name="T10" fmla="*/ 13 w 63"/>
                <a:gd name="T11" fmla="*/ 31 h 61"/>
                <a:gd name="T12" fmla="*/ 12 w 63"/>
                <a:gd name="T13" fmla="*/ 31 h 61"/>
                <a:gd name="T14" fmla="*/ 12 w 63"/>
                <a:gd name="T15" fmla="*/ 10 h 61"/>
                <a:gd name="T16" fmla="*/ 61 w 63"/>
                <a:gd name="T17" fmla="*/ 59 h 61"/>
                <a:gd name="T18" fmla="*/ 56 w 63"/>
                <a:gd name="T19" fmla="*/ 61 h 61"/>
                <a:gd name="T20" fmla="*/ 51 w 63"/>
                <a:gd name="T21" fmla="*/ 59 h 61"/>
                <a:gd name="T22" fmla="*/ 38 w 63"/>
                <a:gd name="T23" fmla="*/ 47 h 61"/>
                <a:gd name="T24" fmla="*/ 36 w 63"/>
                <a:gd name="T25" fmla="*/ 42 h 61"/>
                <a:gd name="T26" fmla="*/ 32 w 63"/>
                <a:gd name="T27" fmla="*/ 38 h 61"/>
                <a:gd name="T28" fmla="*/ 22 w 63"/>
                <a:gd name="T29" fmla="*/ 41 h 61"/>
                <a:gd name="T30" fmla="*/ 8 w 63"/>
                <a:gd name="T31" fmla="*/ 35 h 61"/>
                <a:gd name="T32" fmla="*/ 8 w 63"/>
                <a:gd name="T33" fmla="*/ 6 h 61"/>
                <a:gd name="T34" fmla="*/ 22 w 63"/>
                <a:gd name="T35" fmla="*/ 0 h 61"/>
                <a:gd name="T36" fmla="*/ 36 w 63"/>
                <a:gd name="T37" fmla="*/ 6 h 61"/>
                <a:gd name="T38" fmla="*/ 39 w 63"/>
                <a:gd name="T39" fmla="*/ 31 h 61"/>
                <a:gd name="T40" fmla="*/ 43 w 63"/>
                <a:gd name="T41" fmla="*/ 35 h 61"/>
                <a:gd name="T42" fmla="*/ 48 w 63"/>
                <a:gd name="T43" fmla="*/ 37 h 61"/>
                <a:gd name="T44" fmla="*/ 60 w 63"/>
                <a:gd name="T45" fmla="*/ 49 h 61"/>
                <a:gd name="T46" fmla="*/ 61 w 63"/>
                <a:gd name="T47" fmla="*/ 59 h 61"/>
                <a:gd name="T48" fmla="*/ 10 w 63"/>
                <a:gd name="T49" fmla="*/ 8 h 61"/>
                <a:gd name="T50" fmla="*/ 5 w 63"/>
                <a:gd name="T51" fmla="*/ 21 h 61"/>
                <a:gd name="T52" fmla="*/ 10 w 63"/>
                <a:gd name="T53" fmla="*/ 33 h 61"/>
                <a:gd name="T54" fmla="*/ 22 w 63"/>
                <a:gd name="T55" fmla="*/ 38 h 61"/>
                <a:gd name="T56" fmla="*/ 34 w 63"/>
                <a:gd name="T57" fmla="*/ 33 h 61"/>
                <a:gd name="T58" fmla="*/ 39 w 63"/>
                <a:gd name="T59" fmla="*/ 21 h 61"/>
                <a:gd name="T60" fmla="*/ 34 w 63"/>
                <a:gd name="T61" fmla="*/ 8 h 61"/>
                <a:gd name="T62" fmla="*/ 22 w 63"/>
                <a:gd name="T63" fmla="*/ 3 h 61"/>
                <a:gd name="T64" fmla="*/ 10 w 63"/>
                <a:gd name="T65" fmla="*/ 8 h 61"/>
                <a:gd name="T66" fmla="*/ 36 w 63"/>
                <a:gd name="T67" fmla="*/ 34 h 61"/>
                <a:gd name="T68" fmla="*/ 34 w 63"/>
                <a:gd name="T69" fmla="*/ 35 h 61"/>
                <a:gd name="T70" fmla="*/ 38 w 63"/>
                <a:gd name="T71" fmla="*/ 39 h 61"/>
                <a:gd name="T72" fmla="*/ 39 w 63"/>
                <a:gd name="T73" fmla="*/ 37 h 61"/>
                <a:gd name="T74" fmla="*/ 40 w 63"/>
                <a:gd name="T75" fmla="*/ 36 h 61"/>
                <a:gd name="T76" fmla="*/ 37 w 63"/>
                <a:gd name="T77" fmla="*/ 33 h 61"/>
                <a:gd name="T78" fmla="*/ 36 w 63"/>
                <a:gd name="T79" fmla="*/ 34 h 61"/>
                <a:gd name="T80" fmla="*/ 41 w 63"/>
                <a:gd name="T81" fmla="*/ 44 h 61"/>
                <a:gd name="T82" fmla="*/ 53 w 63"/>
                <a:gd name="T83" fmla="*/ 57 h 61"/>
                <a:gd name="T84" fmla="*/ 58 w 63"/>
                <a:gd name="T85" fmla="*/ 57 h 61"/>
                <a:gd name="T86" fmla="*/ 60 w 63"/>
                <a:gd name="T87" fmla="*/ 54 h 61"/>
                <a:gd name="T88" fmla="*/ 58 w 63"/>
                <a:gd name="T89" fmla="*/ 51 h 61"/>
                <a:gd name="T90" fmla="*/ 46 w 63"/>
                <a:gd name="T91" fmla="*/ 39 h 61"/>
                <a:gd name="T92" fmla="*/ 43 w 63"/>
                <a:gd name="T93" fmla="*/ 38 h 61"/>
                <a:gd name="T94" fmla="*/ 42 w 63"/>
                <a:gd name="T95" fmla="*/ 38 h 61"/>
                <a:gd name="T96" fmla="*/ 41 w 63"/>
                <a:gd name="T97" fmla="*/ 38 h 61"/>
                <a:gd name="T98" fmla="*/ 40 w 63"/>
                <a:gd name="T99" fmla="*/ 39 h 61"/>
                <a:gd name="T100" fmla="*/ 40 w 63"/>
                <a:gd name="T101" fmla="*/ 40 h 61"/>
                <a:gd name="T102" fmla="*/ 39 w 63"/>
                <a:gd name="T103" fmla="*/ 40 h 61"/>
                <a:gd name="T104" fmla="*/ 41 w 63"/>
                <a:gd name="T105" fmla="*/ 44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3" h="61">
                  <a:moveTo>
                    <a:pt x="12" y="10"/>
                  </a:moveTo>
                  <a:cubicBezTo>
                    <a:pt x="12" y="10"/>
                    <a:pt x="13" y="10"/>
                    <a:pt x="13" y="10"/>
                  </a:cubicBezTo>
                  <a:cubicBezTo>
                    <a:pt x="14" y="11"/>
                    <a:pt x="14" y="11"/>
                    <a:pt x="13" y="12"/>
                  </a:cubicBezTo>
                  <a:cubicBezTo>
                    <a:pt x="8" y="17"/>
                    <a:pt x="8" y="24"/>
                    <a:pt x="13" y="29"/>
                  </a:cubicBezTo>
                  <a:cubicBezTo>
                    <a:pt x="14" y="30"/>
                    <a:pt x="14" y="30"/>
                    <a:pt x="13" y="31"/>
                  </a:cubicBezTo>
                  <a:cubicBezTo>
                    <a:pt x="13" y="31"/>
                    <a:pt x="13" y="31"/>
                    <a:pt x="13" y="31"/>
                  </a:cubicBezTo>
                  <a:cubicBezTo>
                    <a:pt x="12" y="31"/>
                    <a:pt x="12" y="31"/>
                    <a:pt x="12" y="31"/>
                  </a:cubicBezTo>
                  <a:cubicBezTo>
                    <a:pt x="6" y="25"/>
                    <a:pt x="6" y="16"/>
                    <a:pt x="12" y="10"/>
                  </a:cubicBezTo>
                  <a:close/>
                  <a:moveTo>
                    <a:pt x="61" y="59"/>
                  </a:moveTo>
                  <a:cubicBezTo>
                    <a:pt x="59" y="60"/>
                    <a:pt x="58" y="61"/>
                    <a:pt x="56" y="61"/>
                  </a:cubicBezTo>
                  <a:cubicBezTo>
                    <a:pt x="54" y="61"/>
                    <a:pt x="52" y="60"/>
                    <a:pt x="51" y="59"/>
                  </a:cubicBezTo>
                  <a:cubicBezTo>
                    <a:pt x="38" y="47"/>
                    <a:pt x="38" y="47"/>
                    <a:pt x="38" y="47"/>
                  </a:cubicBezTo>
                  <a:cubicBezTo>
                    <a:pt x="37" y="45"/>
                    <a:pt x="36" y="43"/>
                    <a:pt x="36" y="42"/>
                  </a:cubicBezTo>
                  <a:cubicBezTo>
                    <a:pt x="32" y="38"/>
                    <a:pt x="32" y="38"/>
                    <a:pt x="32" y="38"/>
                  </a:cubicBezTo>
                  <a:cubicBezTo>
                    <a:pt x="29" y="40"/>
                    <a:pt x="26" y="41"/>
                    <a:pt x="22" y="41"/>
                  </a:cubicBezTo>
                  <a:cubicBezTo>
                    <a:pt x="17" y="41"/>
                    <a:pt x="12" y="38"/>
                    <a:pt x="8" y="35"/>
                  </a:cubicBezTo>
                  <a:cubicBezTo>
                    <a:pt x="0" y="27"/>
                    <a:pt x="0" y="14"/>
                    <a:pt x="8" y="6"/>
                  </a:cubicBezTo>
                  <a:cubicBezTo>
                    <a:pt x="12" y="3"/>
                    <a:pt x="17" y="0"/>
                    <a:pt x="22" y="0"/>
                  </a:cubicBezTo>
                  <a:cubicBezTo>
                    <a:pt x="28" y="0"/>
                    <a:pt x="33" y="3"/>
                    <a:pt x="36" y="6"/>
                  </a:cubicBezTo>
                  <a:cubicBezTo>
                    <a:pt x="43" y="13"/>
                    <a:pt x="44" y="23"/>
                    <a:pt x="39" y="31"/>
                  </a:cubicBezTo>
                  <a:cubicBezTo>
                    <a:pt x="43" y="35"/>
                    <a:pt x="43" y="35"/>
                    <a:pt x="43" y="35"/>
                  </a:cubicBezTo>
                  <a:cubicBezTo>
                    <a:pt x="45" y="35"/>
                    <a:pt x="47" y="35"/>
                    <a:pt x="48" y="37"/>
                  </a:cubicBezTo>
                  <a:cubicBezTo>
                    <a:pt x="60" y="49"/>
                    <a:pt x="60" y="49"/>
                    <a:pt x="60" y="49"/>
                  </a:cubicBezTo>
                  <a:cubicBezTo>
                    <a:pt x="63" y="52"/>
                    <a:pt x="63" y="56"/>
                    <a:pt x="61" y="59"/>
                  </a:cubicBezTo>
                  <a:close/>
                  <a:moveTo>
                    <a:pt x="10" y="8"/>
                  </a:moveTo>
                  <a:cubicBezTo>
                    <a:pt x="7" y="12"/>
                    <a:pt x="5" y="16"/>
                    <a:pt x="5" y="21"/>
                  </a:cubicBezTo>
                  <a:cubicBezTo>
                    <a:pt x="5" y="25"/>
                    <a:pt x="7" y="29"/>
                    <a:pt x="10" y="33"/>
                  </a:cubicBezTo>
                  <a:cubicBezTo>
                    <a:pt x="13" y="36"/>
                    <a:pt x="18" y="38"/>
                    <a:pt x="22" y="38"/>
                  </a:cubicBezTo>
                  <a:cubicBezTo>
                    <a:pt x="27" y="38"/>
                    <a:pt x="31" y="36"/>
                    <a:pt x="34" y="33"/>
                  </a:cubicBezTo>
                  <a:cubicBezTo>
                    <a:pt x="37" y="29"/>
                    <a:pt x="39" y="25"/>
                    <a:pt x="39" y="21"/>
                  </a:cubicBezTo>
                  <a:cubicBezTo>
                    <a:pt x="39" y="16"/>
                    <a:pt x="37" y="12"/>
                    <a:pt x="34" y="8"/>
                  </a:cubicBezTo>
                  <a:cubicBezTo>
                    <a:pt x="31" y="5"/>
                    <a:pt x="27" y="3"/>
                    <a:pt x="22" y="3"/>
                  </a:cubicBezTo>
                  <a:cubicBezTo>
                    <a:pt x="18" y="3"/>
                    <a:pt x="13" y="5"/>
                    <a:pt x="10" y="8"/>
                  </a:cubicBezTo>
                  <a:close/>
                  <a:moveTo>
                    <a:pt x="36" y="34"/>
                  </a:moveTo>
                  <a:cubicBezTo>
                    <a:pt x="35" y="34"/>
                    <a:pt x="35" y="35"/>
                    <a:pt x="34" y="35"/>
                  </a:cubicBezTo>
                  <a:cubicBezTo>
                    <a:pt x="38" y="39"/>
                    <a:pt x="38" y="39"/>
                    <a:pt x="38" y="39"/>
                  </a:cubicBezTo>
                  <a:cubicBezTo>
                    <a:pt x="38" y="38"/>
                    <a:pt x="38" y="38"/>
                    <a:pt x="39" y="37"/>
                  </a:cubicBezTo>
                  <a:cubicBezTo>
                    <a:pt x="39" y="37"/>
                    <a:pt x="40" y="36"/>
                    <a:pt x="40" y="36"/>
                  </a:cubicBezTo>
                  <a:cubicBezTo>
                    <a:pt x="37" y="33"/>
                    <a:pt x="37" y="33"/>
                    <a:pt x="37" y="33"/>
                  </a:cubicBezTo>
                  <a:cubicBezTo>
                    <a:pt x="36" y="33"/>
                    <a:pt x="36" y="34"/>
                    <a:pt x="36" y="34"/>
                  </a:cubicBezTo>
                  <a:close/>
                  <a:moveTo>
                    <a:pt x="41" y="44"/>
                  </a:moveTo>
                  <a:cubicBezTo>
                    <a:pt x="53" y="57"/>
                    <a:pt x="53" y="57"/>
                    <a:pt x="53" y="57"/>
                  </a:cubicBezTo>
                  <a:cubicBezTo>
                    <a:pt x="54" y="58"/>
                    <a:pt x="57" y="58"/>
                    <a:pt x="58" y="57"/>
                  </a:cubicBezTo>
                  <a:cubicBezTo>
                    <a:pt x="59" y="56"/>
                    <a:pt x="60" y="55"/>
                    <a:pt x="60" y="54"/>
                  </a:cubicBezTo>
                  <a:cubicBezTo>
                    <a:pt x="60" y="53"/>
                    <a:pt x="59" y="52"/>
                    <a:pt x="58" y="51"/>
                  </a:cubicBezTo>
                  <a:cubicBezTo>
                    <a:pt x="46" y="39"/>
                    <a:pt x="46" y="39"/>
                    <a:pt x="46" y="39"/>
                  </a:cubicBezTo>
                  <a:cubicBezTo>
                    <a:pt x="45" y="38"/>
                    <a:pt x="44" y="38"/>
                    <a:pt x="43" y="38"/>
                  </a:cubicBezTo>
                  <a:cubicBezTo>
                    <a:pt x="43" y="38"/>
                    <a:pt x="42" y="38"/>
                    <a:pt x="42" y="38"/>
                  </a:cubicBezTo>
                  <a:cubicBezTo>
                    <a:pt x="42" y="38"/>
                    <a:pt x="42" y="38"/>
                    <a:pt x="41" y="38"/>
                  </a:cubicBezTo>
                  <a:cubicBezTo>
                    <a:pt x="41" y="38"/>
                    <a:pt x="41" y="38"/>
                    <a:pt x="40" y="39"/>
                  </a:cubicBezTo>
                  <a:cubicBezTo>
                    <a:pt x="40" y="39"/>
                    <a:pt x="40" y="39"/>
                    <a:pt x="40" y="40"/>
                  </a:cubicBezTo>
                  <a:cubicBezTo>
                    <a:pt x="39" y="40"/>
                    <a:pt x="39" y="40"/>
                    <a:pt x="39" y="40"/>
                  </a:cubicBezTo>
                  <a:cubicBezTo>
                    <a:pt x="39" y="42"/>
                    <a:pt x="39" y="43"/>
                    <a:pt x="41" y="44"/>
                  </a:cubicBezTo>
                  <a:close/>
                </a:path>
              </a:pathLst>
            </a:custGeom>
            <a:solidFill>
              <a:srgbClr val="71BFEB">
                <a:alpha val="33000"/>
              </a:srgbClr>
            </a:solidFill>
            <a:ln>
              <a:noFill/>
            </a:ln>
          </p:spPr>
          <p:txBody>
            <a:bodyPr vert="horz" wrap="square" lIns="68580" tIns="34291" rIns="68580" bIns="34291"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350" b="0" i="0" u="none" strike="noStrike" kern="0" cap="none" spc="0" normalizeH="0" baseline="0" noProof="0" dirty="0">
                <a:ln>
                  <a:noFill/>
                </a:ln>
                <a:solidFill>
                  <a:prstClr val="black"/>
                </a:solidFill>
                <a:effectLst/>
                <a:uLnTx/>
                <a:uFillTx/>
                <a:latin typeface="印品黑体" panose="00000500000000000000" pitchFamily="2" charset="-122"/>
              </a:endParaRPr>
            </a:p>
          </p:txBody>
        </p:sp>
        <p:sp>
          <p:nvSpPr>
            <p:cNvPr id="156" name="Freeform 41"/>
            <p:cNvSpPr>
              <a:spLocks noEditPoints="1"/>
            </p:cNvSpPr>
            <p:nvPr/>
          </p:nvSpPr>
          <p:spPr bwMode="auto">
            <a:xfrm>
              <a:off x="9777" y="9339"/>
              <a:ext cx="469" cy="453"/>
            </a:xfrm>
            <a:custGeom>
              <a:avLst/>
              <a:gdLst>
                <a:gd name="T0" fmla="*/ 12 w 63"/>
                <a:gd name="T1" fmla="*/ 10 h 61"/>
                <a:gd name="T2" fmla="*/ 13 w 63"/>
                <a:gd name="T3" fmla="*/ 10 h 61"/>
                <a:gd name="T4" fmla="*/ 13 w 63"/>
                <a:gd name="T5" fmla="*/ 12 h 61"/>
                <a:gd name="T6" fmla="*/ 13 w 63"/>
                <a:gd name="T7" fmla="*/ 29 h 61"/>
                <a:gd name="T8" fmla="*/ 13 w 63"/>
                <a:gd name="T9" fmla="*/ 31 h 61"/>
                <a:gd name="T10" fmla="*/ 13 w 63"/>
                <a:gd name="T11" fmla="*/ 31 h 61"/>
                <a:gd name="T12" fmla="*/ 12 w 63"/>
                <a:gd name="T13" fmla="*/ 31 h 61"/>
                <a:gd name="T14" fmla="*/ 12 w 63"/>
                <a:gd name="T15" fmla="*/ 10 h 61"/>
                <a:gd name="T16" fmla="*/ 61 w 63"/>
                <a:gd name="T17" fmla="*/ 59 h 61"/>
                <a:gd name="T18" fmla="*/ 56 w 63"/>
                <a:gd name="T19" fmla="*/ 61 h 61"/>
                <a:gd name="T20" fmla="*/ 51 w 63"/>
                <a:gd name="T21" fmla="*/ 59 h 61"/>
                <a:gd name="T22" fmla="*/ 38 w 63"/>
                <a:gd name="T23" fmla="*/ 47 h 61"/>
                <a:gd name="T24" fmla="*/ 36 w 63"/>
                <a:gd name="T25" fmla="*/ 42 h 61"/>
                <a:gd name="T26" fmla="*/ 32 w 63"/>
                <a:gd name="T27" fmla="*/ 38 h 61"/>
                <a:gd name="T28" fmla="*/ 22 w 63"/>
                <a:gd name="T29" fmla="*/ 41 h 61"/>
                <a:gd name="T30" fmla="*/ 8 w 63"/>
                <a:gd name="T31" fmla="*/ 35 h 61"/>
                <a:gd name="T32" fmla="*/ 8 w 63"/>
                <a:gd name="T33" fmla="*/ 6 h 61"/>
                <a:gd name="T34" fmla="*/ 22 w 63"/>
                <a:gd name="T35" fmla="*/ 0 h 61"/>
                <a:gd name="T36" fmla="*/ 36 w 63"/>
                <a:gd name="T37" fmla="*/ 6 h 61"/>
                <a:gd name="T38" fmla="*/ 39 w 63"/>
                <a:gd name="T39" fmla="*/ 31 h 61"/>
                <a:gd name="T40" fmla="*/ 43 w 63"/>
                <a:gd name="T41" fmla="*/ 35 h 61"/>
                <a:gd name="T42" fmla="*/ 48 w 63"/>
                <a:gd name="T43" fmla="*/ 37 h 61"/>
                <a:gd name="T44" fmla="*/ 60 w 63"/>
                <a:gd name="T45" fmla="*/ 49 h 61"/>
                <a:gd name="T46" fmla="*/ 61 w 63"/>
                <a:gd name="T47" fmla="*/ 59 h 61"/>
                <a:gd name="T48" fmla="*/ 10 w 63"/>
                <a:gd name="T49" fmla="*/ 8 h 61"/>
                <a:gd name="T50" fmla="*/ 5 w 63"/>
                <a:gd name="T51" fmla="*/ 21 h 61"/>
                <a:gd name="T52" fmla="*/ 10 w 63"/>
                <a:gd name="T53" fmla="*/ 33 h 61"/>
                <a:gd name="T54" fmla="*/ 22 w 63"/>
                <a:gd name="T55" fmla="*/ 38 h 61"/>
                <a:gd name="T56" fmla="*/ 34 w 63"/>
                <a:gd name="T57" fmla="*/ 33 h 61"/>
                <a:gd name="T58" fmla="*/ 39 w 63"/>
                <a:gd name="T59" fmla="*/ 21 h 61"/>
                <a:gd name="T60" fmla="*/ 34 w 63"/>
                <a:gd name="T61" fmla="*/ 8 h 61"/>
                <a:gd name="T62" fmla="*/ 22 w 63"/>
                <a:gd name="T63" fmla="*/ 3 h 61"/>
                <a:gd name="T64" fmla="*/ 10 w 63"/>
                <a:gd name="T65" fmla="*/ 8 h 61"/>
                <a:gd name="T66" fmla="*/ 36 w 63"/>
                <a:gd name="T67" fmla="*/ 34 h 61"/>
                <a:gd name="T68" fmla="*/ 34 w 63"/>
                <a:gd name="T69" fmla="*/ 35 h 61"/>
                <a:gd name="T70" fmla="*/ 38 w 63"/>
                <a:gd name="T71" fmla="*/ 39 h 61"/>
                <a:gd name="T72" fmla="*/ 39 w 63"/>
                <a:gd name="T73" fmla="*/ 37 h 61"/>
                <a:gd name="T74" fmla="*/ 40 w 63"/>
                <a:gd name="T75" fmla="*/ 36 h 61"/>
                <a:gd name="T76" fmla="*/ 37 w 63"/>
                <a:gd name="T77" fmla="*/ 33 h 61"/>
                <a:gd name="T78" fmla="*/ 36 w 63"/>
                <a:gd name="T79" fmla="*/ 34 h 61"/>
                <a:gd name="T80" fmla="*/ 41 w 63"/>
                <a:gd name="T81" fmla="*/ 44 h 61"/>
                <a:gd name="T82" fmla="*/ 53 w 63"/>
                <a:gd name="T83" fmla="*/ 57 h 61"/>
                <a:gd name="T84" fmla="*/ 58 w 63"/>
                <a:gd name="T85" fmla="*/ 57 h 61"/>
                <a:gd name="T86" fmla="*/ 60 w 63"/>
                <a:gd name="T87" fmla="*/ 54 h 61"/>
                <a:gd name="T88" fmla="*/ 58 w 63"/>
                <a:gd name="T89" fmla="*/ 51 h 61"/>
                <a:gd name="T90" fmla="*/ 46 w 63"/>
                <a:gd name="T91" fmla="*/ 39 h 61"/>
                <a:gd name="T92" fmla="*/ 43 w 63"/>
                <a:gd name="T93" fmla="*/ 38 h 61"/>
                <a:gd name="T94" fmla="*/ 42 w 63"/>
                <a:gd name="T95" fmla="*/ 38 h 61"/>
                <a:gd name="T96" fmla="*/ 41 w 63"/>
                <a:gd name="T97" fmla="*/ 38 h 61"/>
                <a:gd name="T98" fmla="*/ 40 w 63"/>
                <a:gd name="T99" fmla="*/ 39 h 61"/>
                <a:gd name="T100" fmla="*/ 40 w 63"/>
                <a:gd name="T101" fmla="*/ 40 h 61"/>
                <a:gd name="T102" fmla="*/ 39 w 63"/>
                <a:gd name="T103" fmla="*/ 40 h 61"/>
                <a:gd name="T104" fmla="*/ 41 w 63"/>
                <a:gd name="T105" fmla="*/ 44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3" h="61">
                  <a:moveTo>
                    <a:pt x="12" y="10"/>
                  </a:moveTo>
                  <a:cubicBezTo>
                    <a:pt x="12" y="10"/>
                    <a:pt x="13" y="10"/>
                    <a:pt x="13" y="10"/>
                  </a:cubicBezTo>
                  <a:cubicBezTo>
                    <a:pt x="14" y="11"/>
                    <a:pt x="14" y="11"/>
                    <a:pt x="13" y="12"/>
                  </a:cubicBezTo>
                  <a:cubicBezTo>
                    <a:pt x="8" y="17"/>
                    <a:pt x="8" y="24"/>
                    <a:pt x="13" y="29"/>
                  </a:cubicBezTo>
                  <a:cubicBezTo>
                    <a:pt x="14" y="30"/>
                    <a:pt x="14" y="30"/>
                    <a:pt x="13" y="31"/>
                  </a:cubicBezTo>
                  <a:cubicBezTo>
                    <a:pt x="13" y="31"/>
                    <a:pt x="13" y="31"/>
                    <a:pt x="13" y="31"/>
                  </a:cubicBezTo>
                  <a:cubicBezTo>
                    <a:pt x="12" y="31"/>
                    <a:pt x="12" y="31"/>
                    <a:pt x="12" y="31"/>
                  </a:cubicBezTo>
                  <a:cubicBezTo>
                    <a:pt x="6" y="25"/>
                    <a:pt x="6" y="16"/>
                    <a:pt x="12" y="10"/>
                  </a:cubicBezTo>
                  <a:close/>
                  <a:moveTo>
                    <a:pt x="61" y="59"/>
                  </a:moveTo>
                  <a:cubicBezTo>
                    <a:pt x="59" y="60"/>
                    <a:pt x="58" y="61"/>
                    <a:pt x="56" y="61"/>
                  </a:cubicBezTo>
                  <a:cubicBezTo>
                    <a:pt x="54" y="61"/>
                    <a:pt x="52" y="60"/>
                    <a:pt x="51" y="59"/>
                  </a:cubicBezTo>
                  <a:cubicBezTo>
                    <a:pt x="38" y="47"/>
                    <a:pt x="38" y="47"/>
                    <a:pt x="38" y="47"/>
                  </a:cubicBezTo>
                  <a:cubicBezTo>
                    <a:pt x="37" y="45"/>
                    <a:pt x="36" y="43"/>
                    <a:pt x="36" y="42"/>
                  </a:cubicBezTo>
                  <a:cubicBezTo>
                    <a:pt x="32" y="38"/>
                    <a:pt x="32" y="38"/>
                    <a:pt x="32" y="38"/>
                  </a:cubicBezTo>
                  <a:cubicBezTo>
                    <a:pt x="29" y="40"/>
                    <a:pt x="26" y="41"/>
                    <a:pt x="22" y="41"/>
                  </a:cubicBezTo>
                  <a:cubicBezTo>
                    <a:pt x="17" y="41"/>
                    <a:pt x="12" y="38"/>
                    <a:pt x="8" y="35"/>
                  </a:cubicBezTo>
                  <a:cubicBezTo>
                    <a:pt x="0" y="27"/>
                    <a:pt x="0" y="14"/>
                    <a:pt x="8" y="6"/>
                  </a:cubicBezTo>
                  <a:cubicBezTo>
                    <a:pt x="12" y="3"/>
                    <a:pt x="17" y="0"/>
                    <a:pt x="22" y="0"/>
                  </a:cubicBezTo>
                  <a:cubicBezTo>
                    <a:pt x="28" y="0"/>
                    <a:pt x="33" y="3"/>
                    <a:pt x="36" y="6"/>
                  </a:cubicBezTo>
                  <a:cubicBezTo>
                    <a:pt x="43" y="13"/>
                    <a:pt x="44" y="23"/>
                    <a:pt x="39" y="31"/>
                  </a:cubicBezTo>
                  <a:cubicBezTo>
                    <a:pt x="43" y="35"/>
                    <a:pt x="43" y="35"/>
                    <a:pt x="43" y="35"/>
                  </a:cubicBezTo>
                  <a:cubicBezTo>
                    <a:pt x="45" y="35"/>
                    <a:pt x="47" y="35"/>
                    <a:pt x="48" y="37"/>
                  </a:cubicBezTo>
                  <a:cubicBezTo>
                    <a:pt x="60" y="49"/>
                    <a:pt x="60" y="49"/>
                    <a:pt x="60" y="49"/>
                  </a:cubicBezTo>
                  <a:cubicBezTo>
                    <a:pt x="63" y="52"/>
                    <a:pt x="63" y="56"/>
                    <a:pt x="61" y="59"/>
                  </a:cubicBezTo>
                  <a:close/>
                  <a:moveTo>
                    <a:pt x="10" y="8"/>
                  </a:moveTo>
                  <a:cubicBezTo>
                    <a:pt x="7" y="12"/>
                    <a:pt x="5" y="16"/>
                    <a:pt x="5" y="21"/>
                  </a:cubicBezTo>
                  <a:cubicBezTo>
                    <a:pt x="5" y="25"/>
                    <a:pt x="7" y="29"/>
                    <a:pt x="10" y="33"/>
                  </a:cubicBezTo>
                  <a:cubicBezTo>
                    <a:pt x="13" y="36"/>
                    <a:pt x="18" y="38"/>
                    <a:pt x="22" y="38"/>
                  </a:cubicBezTo>
                  <a:cubicBezTo>
                    <a:pt x="27" y="38"/>
                    <a:pt x="31" y="36"/>
                    <a:pt x="34" y="33"/>
                  </a:cubicBezTo>
                  <a:cubicBezTo>
                    <a:pt x="37" y="29"/>
                    <a:pt x="39" y="25"/>
                    <a:pt x="39" y="21"/>
                  </a:cubicBezTo>
                  <a:cubicBezTo>
                    <a:pt x="39" y="16"/>
                    <a:pt x="37" y="12"/>
                    <a:pt x="34" y="8"/>
                  </a:cubicBezTo>
                  <a:cubicBezTo>
                    <a:pt x="31" y="5"/>
                    <a:pt x="27" y="3"/>
                    <a:pt x="22" y="3"/>
                  </a:cubicBezTo>
                  <a:cubicBezTo>
                    <a:pt x="18" y="3"/>
                    <a:pt x="13" y="5"/>
                    <a:pt x="10" y="8"/>
                  </a:cubicBezTo>
                  <a:close/>
                  <a:moveTo>
                    <a:pt x="36" y="34"/>
                  </a:moveTo>
                  <a:cubicBezTo>
                    <a:pt x="35" y="34"/>
                    <a:pt x="35" y="35"/>
                    <a:pt x="34" y="35"/>
                  </a:cubicBezTo>
                  <a:cubicBezTo>
                    <a:pt x="38" y="39"/>
                    <a:pt x="38" y="39"/>
                    <a:pt x="38" y="39"/>
                  </a:cubicBezTo>
                  <a:cubicBezTo>
                    <a:pt x="38" y="38"/>
                    <a:pt x="38" y="38"/>
                    <a:pt x="39" y="37"/>
                  </a:cubicBezTo>
                  <a:cubicBezTo>
                    <a:pt x="39" y="37"/>
                    <a:pt x="40" y="36"/>
                    <a:pt x="40" y="36"/>
                  </a:cubicBezTo>
                  <a:cubicBezTo>
                    <a:pt x="37" y="33"/>
                    <a:pt x="37" y="33"/>
                    <a:pt x="37" y="33"/>
                  </a:cubicBezTo>
                  <a:cubicBezTo>
                    <a:pt x="36" y="33"/>
                    <a:pt x="36" y="34"/>
                    <a:pt x="36" y="34"/>
                  </a:cubicBezTo>
                  <a:close/>
                  <a:moveTo>
                    <a:pt x="41" y="44"/>
                  </a:moveTo>
                  <a:cubicBezTo>
                    <a:pt x="53" y="57"/>
                    <a:pt x="53" y="57"/>
                    <a:pt x="53" y="57"/>
                  </a:cubicBezTo>
                  <a:cubicBezTo>
                    <a:pt x="54" y="58"/>
                    <a:pt x="57" y="58"/>
                    <a:pt x="58" y="57"/>
                  </a:cubicBezTo>
                  <a:cubicBezTo>
                    <a:pt x="59" y="56"/>
                    <a:pt x="60" y="55"/>
                    <a:pt x="60" y="54"/>
                  </a:cubicBezTo>
                  <a:cubicBezTo>
                    <a:pt x="60" y="53"/>
                    <a:pt x="59" y="52"/>
                    <a:pt x="58" y="51"/>
                  </a:cubicBezTo>
                  <a:cubicBezTo>
                    <a:pt x="46" y="39"/>
                    <a:pt x="46" y="39"/>
                    <a:pt x="46" y="39"/>
                  </a:cubicBezTo>
                  <a:cubicBezTo>
                    <a:pt x="45" y="38"/>
                    <a:pt x="44" y="38"/>
                    <a:pt x="43" y="38"/>
                  </a:cubicBezTo>
                  <a:cubicBezTo>
                    <a:pt x="43" y="38"/>
                    <a:pt x="42" y="38"/>
                    <a:pt x="42" y="38"/>
                  </a:cubicBezTo>
                  <a:cubicBezTo>
                    <a:pt x="42" y="38"/>
                    <a:pt x="42" y="38"/>
                    <a:pt x="41" y="38"/>
                  </a:cubicBezTo>
                  <a:cubicBezTo>
                    <a:pt x="41" y="38"/>
                    <a:pt x="41" y="38"/>
                    <a:pt x="40" y="39"/>
                  </a:cubicBezTo>
                  <a:cubicBezTo>
                    <a:pt x="40" y="39"/>
                    <a:pt x="40" y="39"/>
                    <a:pt x="40" y="40"/>
                  </a:cubicBezTo>
                  <a:cubicBezTo>
                    <a:pt x="39" y="40"/>
                    <a:pt x="39" y="40"/>
                    <a:pt x="39" y="40"/>
                  </a:cubicBezTo>
                  <a:cubicBezTo>
                    <a:pt x="39" y="42"/>
                    <a:pt x="39" y="43"/>
                    <a:pt x="41" y="44"/>
                  </a:cubicBezTo>
                  <a:close/>
                </a:path>
              </a:pathLst>
            </a:custGeom>
            <a:solidFill>
              <a:srgbClr val="71BFEB">
                <a:alpha val="33000"/>
              </a:srgbClr>
            </a:solidFill>
            <a:ln>
              <a:noFill/>
            </a:ln>
          </p:spPr>
          <p:txBody>
            <a:bodyPr vert="horz" wrap="square" lIns="68580" tIns="34291" rIns="68580" bIns="34291"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350" b="0" i="0" u="none" strike="noStrike" kern="0" cap="none" spc="0" normalizeH="0" baseline="0" noProof="0" dirty="0">
                <a:ln>
                  <a:noFill/>
                </a:ln>
                <a:solidFill>
                  <a:prstClr val="black"/>
                </a:solidFill>
                <a:effectLst/>
                <a:uLnTx/>
                <a:uFillTx/>
                <a:latin typeface="印品黑体" panose="00000500000000000000" pitchFamily="2" charset="-122"/>
              </a:endParaRPr>
            </a:p>
          </p:txBody>
        </p:sp>
        <p:sp>
          <p:nvSpPr>
            <p:cNvPr id="157" name="Freeform 46"/>
            <p:cNvSpPr>
              <a:spLocks noEditPoints="1"/>
            </p:cNvSpPr>
            <p:nvPr/>
          </p:nvSpPr>
          <p:spPr bwMode="auto">
            <a:xfrm>
              <a:off x="10423" y="8751"/>
              <a:ext cx="372" cy="372"/>
            </a:xfrm>
            <a:custGeom>
              <a:avLst/>
              <a:gdLst>
                <a:gd name="T0" fmla="*/ 18 w 35"/>
                <a:gd name="T1" fmla="*/ 0 h 35"/>
                <a:gd name="T2" fmla="*/ 0 w 35"/>
                <a:gd name="T3" fmla="*/ 18 h 35"/>
                <a:gd name="T4" fmla="*/ 18 w 35"/>
                <a:gd name="T5" fmla="*/ 35 h 35"/>
                <a:gd name="T6" fmla="*/ 35 w 35"/>
                <a:gd name="T7" fmla="*/ 18 h 35"/>
                <a:gd name="T8" fmla="*/ 18 w 35"/>
                <a:gd name="T9" fmla="*/ 0 h 35"/>
                <a:gd name="T10" fmla="*/ 18 w 35"/>
                <a:gd name="T11" fmla="*/ 32 h 35"/>
                <a:gd name="T12" fmla="*/ 3 w 35"/>
                <a:gd name="T13" fmla="*/ 18 h 35"/>
                <a:gd name="T14" fmla="*/ 18 w 35"/>
                <a:gd name="T15" fmla="*/ 3 h 35"/>
                <a:gd name="T16" fmla="*/ 32 w 35"/>
                <a:gd name="T17" fmla="*/ 18 h 35"/>
                <a:gd name="T18" fmla="*/ 18 w 35"/>
                <a:gd name="T19" fmla="*/ 32 h 35"/>
                <a:gd name="T20" fmla="*/ 24 w 35"/>
                <a:gd name="T21" fmla="*/ 12 h 35"/>
                <a:gd name="T22" fmla="*/ 19 w 35"/>
                <a:gd name="T23" fmla="*/ 18 h 35"/>
                <a:gd name="T24" fmla="*/ 24 w 35"/>
                <a:gd name="T25" fmla="*/ 23 h 35"/>
                <a:gd name="T26" fmla="*/ 24 w 35"/>
                <a:gd name="T27" fmla="*/ 24 h 35"/>
                <a:gd name="T28" fmla="*/ 24 w 35"/>
                <a:gd name="T29" fmla="*/ 25 h 35"/>
                <a:gd name="T30" fmla="*/ 23 w 35"/>
                <a:gd name="T31" fmla="*/ 24 h 35"/>
                <a:gd name="T32" fmla="*/ 18 w 35"/>
                <a:gd name="T33" fmla="*/ 19 h 35"/>
                <a:gd name="T34" fmla="*/ 12 w 35"/>
                <a:gd name="T35" fmla="*/ 24 h 35"/>
                <a:gd name="T36" fmla="*/ 12 w 35"/>
                <a:gd name="T37" fmla="*/ 25 h 35"/>
                <a:gd name="T38" fmla="*/ 11 w 35"/>
                <a:gd name="T39" fmla="*/ 24 h 35"/>
                <a:gd name="T40" fmla="*/ 11 w 35"/>
                <a:gd name="T41" fmla="*/ 23 h 35"/>
                <a:gd name="T42" fmla="*/ 16 w 35"/>
                <a:gd name="T43" fmla="*/ 18 h 35"/>
                <a:gd name="T44" fmla="*/ 11 w 35"/>
                <a:gd name="T45" fmla="*/ 12 h 35"/>
                <a:gd name="T46" fmla="*/ 11 w 35"/>
                <a:gd name="T47" fmla="*/ 11 h 35"/>
                <a:gd name="T48" fmla="*/ 12 w 35"/>
                <a:gd name="T49" fmla="*/ 11 h 35"/>
                <a:gd name="T50" fmla="*/ 18 w 35"/>
                <a:gd name="T51" fmla="*/ 16 h 35"/>
                <a:gd name="T52" fmla="*/ 23 w 35"/>
                <a:gd name="T53" fmla="*/ 11 h 35"/>
                <a:gd name="T54" fmla="*/ 24 w 35"/>
                <a:gd name="T55" fmla="*/ 11 h 35"/>
                <a:gd name="T56" fmla="*/ 24 w 35"/>
                <a:gd name="T57" fmla="*/ 1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 h="35">
                  <a:moveTo>
                    <a:pt x="18" y="0"/>
                  </a:moveTo>
                  <a:cubicBezTo>
                    <a:pt x="8" y="0"/>
                    <a:pt x="0" y="8"/>
                    <a:pt x="0" y="18"/>
                  </a:cubicBezTo>
                  <a:cubicBezTo>
                    <a:pt x="0" y="27"/>
                    <a:pt x="8" y="35"/>
                    <a:pt x="18" y="35"/>
                  </a:cubicBezTo>
                  <a:cubicBezTo>
                    <a:pt x="27" y="35"/>
                    <a:pt x="35" y="27"/>
                    <a:pt x="35" y="18"/>
                  </a:cubicBezTo>
                  <a:cubicBezTo>
                    <a:pt x="35" y="8"/>
                    <a:pt x="27" y="0"/>
                    <a:pt x="18" y="0"/>
                  </a:cubicBezTo>
                  <a:close/>
                  <a:moveTo>
                    <a:pt x="18" y="32"/>
                  </a:moveTo>
                  <a:cubicBezTo>
                    <a:pt x="10" y="32"/>
                    <a:pt x="3" y="26"/>
                    <a:pt x="3" y="18"/>
                  </a:cubicBezTo>
                  <a:cubicBezTo>
                    <a:pt x="3" y="10"/>
                    <a:pt x="10" y="3"/>
                    <a:pt x="18" y="3"/>
                  </a:cubicBezTo>
                  <a:cubicBezTo>
                    <a:pt x="26" y="3"/>
                    <a:pt x="32" y="10"/>
                    <a:pt x="32" y="18"/>
                  </a:cubicBezTo>
                  <a:cubicBezTo>
                    <a:pt x="32" y="26"/>
                    <a:pt x="26" y="32"/>
                    <a:pt x="18" y="32"/>
                  </a:cubicBezTo>
                  <a:close/>
                  <a:moveTo>
                    <a:pt x="24" y="12"/>
                  </a:moveTo>
                  <a:cubicBezTo>
                    <a:pt x="19" y="18"/>
                    <a:pt x="19" y="18"/>
                    <a:pt x="19" y="18"/>
                  </a:cubicBezTo>
                  <a:cubicBezTo>
                    <a:pt x="24" y="23"/>
                    <a:pt x="24" y="23"/>
                    <a:pt x="24" y="23"/>
                  </a:cubicBezTo>
                  <a:cubicBezTo>
                    <a:pt x="25" y="23"/>
                    <a:pt x="25" y="24"/>
                    <a:pt x="24" y="24"/>
                  </a:cubicBezTo>
                  <a:cubicBezTo>
                    <a:pt x="24" y="24"/>
                    <a:pt x="24" y="25"/>
                    <a:pt x="24" y="25"/>
                  </a:cubicBezTo>
                  <a:cubicBezTo>
                    <a:pt x="23" y="25"/>
                    <a:pt x="23" y="24"/>
                    <a:pt x="23" y="24"/>
                  </a:cubicBezTo>
                  <a:cubicBezTo>
                    <a:pt x="18" y="19"/>
                    <a:pt x="18" y="19"/>
                    <a:pt x="18" y="19"/>
                  </a:cubicBezTo>
                  <a:cubicBezTo>
                    <a:pt x="12" y="24"/>
                    <a:pt x="12" y="24"/>
                    <a:pt x="12" y="24"/>
                  </a:cubicBezTo>
                  <a:cubicBezTo>
                    <a:pt x="12" y="24"/>
                    <a:pt x="12" y="25"/>
                    <a:pt x="12" y="25"/>
                  </a:cubicBezTo>
                  <a:cubicBezTo>
                    <a:pt x="11" y="25"/>
                    <a:pt x="11" y="24"/>
                    <a:pt x="11" y="24"/>
                  </a:cubicBezTo>
                  <a:cubicBezTo>
                    <a:pt x="11" y="24"/>
                    <a:pt x="11" y="23"/>
                    <a:pt x="11" y="23"/>
                  </a:cubicBezTo>
                  <a:cubicBezTo>
                    <a:pt x="16" y="18"/>
                    <a:pt x="16" y="18"/>
                    <a:pt x="16" y="18"/>
                  </a:cubicBezTo>
                  <a:cubicBezTo>
                    <a:pt x="11" y="12"/>
                    <a:pt x="11" y="12"/>
                    <a:pt x="11" y="12"/>
                  </a:cubicBezTo>
                  <a:cubicBezTo>
                    <a:pt x="11" y="12"/>
                    <a:pt x="11" y="11"/>
                    <a:pt x="11" y="11"/>
                  </a:cubicBezTo>
                  <a:cubicBezTo>
                    <a:pt x="11" y="10"/>
                    <a:pt x="12" y="10"/>
                    <a:pt x="12" y="11"/>
                  </a:cubicBezTo>
                  <a:cubicBezTo>
                    <a:pt x="18" y="16"/>
                    <a:pt x="18" y="16"/>
                    <a:pt x="18" y="16"/>
                  </a:cubicBezTo>
                  <a:cubicBezTo>
                    <a:pt x="23" y="11"/>
                    <a:pt x="23" y="11"/>
                    <a:pt x="23" y="11"/>
                  </a:cubicBezTo>
                  <a:cubicBezTo>
                    <a:pt x="23" y="10"/>
                    <a:pt x="24" y="10"/>
                    <a:pt x="24" y="11"/>
                  </a:cubicBezTo>
                  <a:cubicBezTo>
                    <a:pt x="25" y="11"/>
                    <a:pt x="25" y="12"/>
                    <a:pt x="24" y="12"/>
                  </a:cubicBezTo>
                  <a:close/>
                </a:path>
              </a:pathLst>
            </a:custGeom>
            <a:solidFill>
              <a:srgbClr val="71BFEB">
                <a:alpha val="33000"/>
              </a:srgbClr>
            </a:solidFill>
            <a:ln>
              <a:noFill/>
            </a:ln>
          </p:spPr>
          <p:txBody>
            <a:bodyPr vert="horz" wrap="square" lIns="68580" tIns="34291" rIns="68580" bIns="34291"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350" b="0" i="0" u="none" strike="noStrike" kern="0" cap="none" spc="0" normalizeH="0" baseline="0" noProof="0" dirty="0">
                <a:ln>
                  <a:noFill/>
                </a:ln>
                <a:solidFill>
                  <a:prstClr val="black"/>
                </a:solidFill>
                <a:effectLst/>
                <a:uLnTx/>
                <a:uFillTx/>
                <a:latin typeface="印品黑体" panose="00000500000000000000" pitchFamily="2" charset="-122"/>
              </a:endParaRPr>
            </a:p>
          </p:txBody>
        </p:sp>
        <p:sp>
          <p:nvSpPr>
            <p:cNvPr id="158" name="Freeform 14"/>
            <p:cNvSpPr>
              <a:spLocks noEditPoints="1"/>
            </p:cNvSpPr>
            <p:nvPr/>
          </p:nvSpPr>
          <p:spPr bwMode="auto">
            <a:xfrm>
              <a:off x="7242" y="8159"/>
              <a:ext cx="331" cy="387"/>
            </a:xfrm>
            <a:custGeom>
              <a:avLst/>
              <a:gdLst>
                <a:gd name="T0" fmla="*/ 36 w 56"/>
                <a:gd name="T1" fmla="*/ 14 h 65"/>
                <a:gd name="T2" fmla="*/ 43 w 56"/>
                <a:gd name="T3" fmla="*/ 2 h 65"/>
                <a:gd name="T4" fmla="*/ 41 w 56"/>
                <a:gd name="T5" fmla="*/ 0 h 65"/>
                <a:gd name="T6" fmla="*/ 13 w 56"/>
                <a:gd name="T7" fmla="*/ 1 h 65"/>
                <a:gd name="T8" fmla="*/ 20 w 56"/>
                <a:gd name="T9" fmla="*/ 14 h 65"/>
                <a:gd name="T10" fmla="*/ 0 w 56"/>
                <a:gd name="T11" fmla="*/ 37 h 65"/>
                <a:gd name="T12" fmla="*/ 7 w 56"/>
                <a:gd name="T13" fmla="*/ 65 h 65"/>
                <a:gd name="T14" fmla="*/ 56 w 56"/>
                <a:gd name="T15" fmla="*/ 58 h 65"/>
                <a:gd name="T16" fmla="*/ 36 w 56"/>
                <a:gd name="T17" fmla="*/ 15 h 65"/>
                <a:gd name="T18" fmla="*/ 23 w 56"/>
                <a:gd name="T19" fmla="*/ 4 h 65"/>
                <a:gd name="T20" fmla="*/ 21 w 56"/>
                <a:gd name="T21" fmla="*/ 5 h 65"/>
                <a:gd name="T22" fmla="*/ 22 w 56"/>
                <a:gd name="T23" fmla="*/ 13 h 65"/>
                <a:gd name="T24" fmla="*/ 39 w 56"/>
                <a:gd name="T25" fmla="*/ 3 h 65"/>
                <a:gd name="T26" fmla="*/ 26 w 56"/>
                <a:gd name="T27" fmla="*/ 13 h 65"/>
                <a:gd name="T28" fmla="*/ 33 w 56"/>
                <a:gd name="T29" fmla="*/ 15 h 65"/>
                <a:gd name="T30" fmla="*/ 23 w 56"/>
                <a:gd name="T31" fmla="*/ 16 h 65"/>
                <a:gd name="T32" fmla="*/ 53 w 56"/>
                <a:gd name="T33" fmla="*/ 58 h 65"/>
                <a:gd name="T34" fmla="*/ 7 w 56"/>
                <a:gd name="T35" fmla="*/ 62 h 65"/>
                <a:gd name="T36" fmla="*/ 3 w 56"/>
                <a:gd name="T37" fmla="*/ 37 h 65"/>
                <a:gd name="T38" fmla="*/ 34 w 56"/>
                <a:gd name="T39" fmla="*/ 18 h 65"/>
                <a:gd name="T40" fmla="*/ 53 w 56"/>
                <a:gd name="T41" fmla="*/ 58 h 65"/>
                <a:gd name="T42" fmla="*/ 8 w 56"/>
                <a:gd name="T43" fmla="*/ 54 h 65"/>
                <a:gd name="T44" fmla="*/ 12 w 56"/>
                <a:gd name="T45" fmla="*/ 58 h 65"/>
                <a:gd name="T46" fmla="*/ 6 w 56"/>
                <a:gd name="T47" fmla="*/ 54 h 65"/>
                <a:gd name="T48" fmla="*/ 23 w 56"/>
                <a:gd name="T49" fmla="*/ 21 h 65"/>
                <a:gd name="T50" fmla="*/ 23 w 56"/>
                <a:gd name="T51" fmla="*/ 23 h 65"/>
                <a:gd name="T52" fmla="*/ 28 w 56"/>
                <a:gd name="T53" fmla="*/ 28 h 65"/>
                <a:gd name="T54" fmla="*/ 28 w 56"/>
                <a:gd name="T55" fmla="*/ 53 h 65"/>
                <a:gd name="T56" fmla="*/ 28 w 56"/>
                <a:gd name="T57" fmla="*/ 28 h 65"/>
                <a:gd name="T58" fmla="*/ 17 w 56"/>
                <a:gd name="T59" fmla="*/ 41 h 65"/>
                <a:gd name="T60" fmla="*/ 38 w 56"/>
                <a:gd name="T61" fmla="*/ 41 h 65"/>
                <a:gd name="T62" fmla="*/ 26 w 56"/>
                <a:gd name="T63" fmla="*/ 37 h 65"/>
                <a:gd name="T64" fmla="*/ 32 w 56"/>
                <a:gd name="T65" fmla="*/ 44 h 65"/>
                <a:gd name="T66" fmla="*/ 29 w 56"/>
                <a:gd name="T67" fmla="*/ 49 h 65"/>
                <a:gd name="T68" fmla="*/ 27 w 56"/>
                <a:gd name="T69" fmla="*/ 49 h 65"/>
                <a:gd name="T70" fmla="*/ 24 w 56"/>
                <a:gd name="T71" fmla="*/ 44 h 65"/>
                <a:gd name="T72" fmla="*/ 26 w 56"/>
                <a:gd name="T73" fmla="*/ 44 h 65"/>
                <a:gd name="T74" fmla="*/ 30 w 56"/>
                <a:gd name="T75" fmla="*/ 44 h 65"/>
                <a:gd name="T76" fmla="*/ 24 w 56"/>
                <a:gd name="T77" fmla="*/ 37 h 65"/>
                <a:gd name="T78" fmla="*/ 27 w 56"/>
                <a:gd name="T79" fmla="*/ 32 h 65"/>
                <a:gd name="T80" fmla="*/ 29 w 56"/>
                <a:gd name="T81" fmla="*/ 32 h 65"/>
                <a:gd name="T82" fmla="*/ 32 w 56"/>
                <a:gd name="T83" fmla="*/ 37 h 65"/>
                <a:gd name="T84" fmla="*/ 30 w 56"/>
                <a:gd name="T85" fmla="*/ 37 h 65"/>
                <a:gd name="T86" fmla="*/ 26 w 56"/>
                <a:gd name="T87" fmla="*/ 37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6" h="65">
                  <a:moveTo>
                    <a:pt x="36" y="15"/>
                  </a:moveTo>
                  <a:cubicBezTo>
                    <a:pt x="36" y="14"/>
                    <a:pt x="36" y="14"/>
                    <a:pt x="36" y="14"/>
                  </a:cubicBezTo>
                  <a:cubicBezTo>
                    <a:pt x="43" y="3"/>
                    <a:pt x="43" y="3"/>
                    <a:pt x="43" y="3"/>
                  </a:cubicBezTo>
                  <a:cubicBezTo>
                    <a:pt x="43" y="3"/>
                    <a:pt x="43" y="3"/>
                    <a:pt x="43" y="2"/>
                  </a:cubicBezTo>
                  <a:cubicBezTo>
                    <a:pt x="43" y="1"/>
                    <a:pt x="42" y="0"/>
                    <a:pt x="41" y="0"/>
                  </a:cubicBezTo>
                  <a:cubicBezTo>
                    <a:pt x="41" y="0"/>
                    <a:pt x="41" y="0"/>
                    <a:pt x="41" y="0"/>
                  </a:cubicBezTo>
                  <a:cubicBezTo>
                    <a:pt x="14" y="0"/>
                    <a:pt x="14" y="0"/>
                    <a:pt x="14" y="0"/>
                  </a:cubicBezTo>
                  <a:cubicBezTo>
                    <a:pt x="14" y="0"/>
                    <a:pt x="13" y="0"/>
                    <a:pt x="13" y="1"/>
                  </a:cubicBezTo>
                  <a:cubicBezTo>
                    <a:pt x="12" y="2"/>
                    <a:pt x="12" y="3"/>
                    <a:pt x="13" y="3"/>
                  </a:cubicBezTo>
                  <a:cubicBezTo>
                    <a:pt x="20" y="14"/>
                    <a:pt x="20" y="14"/>
                    <a:pt x="20" y="14"/>
                  </a:cubicBezTo>
                  <a:cubicBezTo>
                    <a:pt x="20" y="15"/>
                    <a:pt x="20" y="15"/>
                    <a:pt x="20" y="15"/>
                  </a:cubicBezTo>
                  <a:cubicBezTo>
                    <a:pt x="9" y="16"/>
                    <a:pt x="0" y="26"/>
                    <a:pt x="0" y="37"/>
                  </a:cubicBezTo>
                  <a:cubicBezTo>
                    <a:pt x="0" y="58"/>
                    <a:pt x="0" y="58"/>
                    <a:pt x="0" y="58"/>
                  </a:cubicBezTo>
                  <a:cubicBezTo>
                    <a:pt x="0" y="61"/>
                    <a:pt x="3" y="65"/>
                    <a:pt x="7" y="65"/>
                  </a:cubicBezTo>
                  <a:cubicBezTo>
                    <a:pt x="49" y="65"/>
                    <a:pt x="49" y="65"/>
                    <a:pt x="49" y="65"/>
                  </a:cubicBezTo>
                  <a:cubicBezTo>
                    <a:pt x="53" y="65"/>
                    <a:pt x="56" y="61"/>
                    <a:pt x="56" y="58"/>
                  </a:cubicBezTo>
                  <a:cubicBezTo>
                    <a:pt x="56" y="37"/>
                    <a:pt x="56" y="37"/>
                    <a:pt x="56" y="37"/>
                  </a:cubicBezTo>
                  <a:cubicBezTo>
                    <a:pt x="56" y="26"/>
                    <a:pt x="47" y="16"/>
                    <a:pt x="36" y="15"/>
                  </a:cubicBezTo>
                  <a:close/>
                  <a:moveTo>
                    <a:pt x="26" y="13"/>
                  </a:moveTo>
                  <a:cubicBezTo>
                    <a:pt x="23" y="4"/>
                    <a:pt x="23" y="4"/>
                    <a:pt x="23" y="4"/>
                  </a:cubicBezTo>
                  <a:cubicBezTo>
                    <a:pt x="22" y="3"/>
                    <a:pt x="22" y="3"/>
                    <a:pt x="21" y="3"/>
                  </a:cubicBezTo>
                  <a:cubicBezTo>
                    <a:pt x="21" y="4"/>
                    <a:pt x="21" y="4"/>
                    <a:pt x="21" y="5"/>
                  </a:cubicBezTo>
                  <a:cubicBezTo>
                    <a:pt x="24" y="13"/>
                    <a:pt x="24" y="13"/>
                    <a:pt x="24" y="13"/>
                  </a:cubicBezTo>
                  <a:cubicBezTo>
                    <a:pt x="22" y="13"/>
                    <a:pt x="22" y="13"/>
                    <a:pt x="22" y="13"/>
                  </a:cubicBezTo>
                  <a:cubicBezTo>
                    <a:pt x="16" y="3"/>
                    <a:pt x="16" y="3"/>
                    <a:pt x="16" y="3"/>
                  </a:cubicBezTo>
                  <a:cubicBezTo>
                    <a:pt x="39" y="3"/>
                    <a:pt x="39" y="3"/>
                    <a:pt x="39" y="3"/>
                  </a:cubicBezTo>
                  <a:cubicBezTo>
                    <a:pt x="33" y="13"/>
                    <a:pt x="33" y="13"/>
                    <a:pt x="33" y="13"/>
                  </a:cubicBezTo>
                  <a:lnTo>
                    <a:pt x="26" y="13"/>
                  </a:lnTo>
                  <a:close/>
                  <a:moveTo>
                    <a:pt x="23" y="15"/>
                  </a:moveTo>
                  <a:cubicBezTo>
                    <a:pt x="33" y="15"/>
                    <a:pt x="33" y="15"/>
                    <a:pt x="33" y="15"/>
                  </a:cubicBezTo>
                  <a:cubicBezTo>
                    <a:pt x="33" y="16"/>
                    <a:pt x="33" y="16"/>
                    <a:pt x="33" y="16"/>
                  </a:cubicBezTo>
                  <a:cubicBezTo>
                    <a:pt x="23" y="16"/>
                    <a:pt x="23" y="16"/>
                    <a:pt x="23" y="16"/>
                  </a:cubicBezTo>
                  <a:lnTo>
                    <a:pt x="23" y="15"/>
                  </a:lnTo>
                  <a:close/>
                  <a:moveTo>
                    <a:pt x="53" y="58"/>
                  </a:moveTo>
                  <a:cubicBezTo>
                    <a:pt x="53" y="60"/>
                    <a:pt x="51" y="62"/>
                    <a:pt x="49" y="62"/>
                  </a:cubicBezTo>
                  <a:cubicBezTo>
                    <a:pt x="7" y="62"/>
                    <a:pt x="7" y="62"/>
                    <a:pt x="7" y="62"/>
                  </a:cubicBezTo>
                  <a:cubicBezTo>
                    <a:pt x="5" y="62"/>
                    <a:pt x="3" y="60"/>
                    <a:pt x="3" y="58"/>
                  </a:cubicBezTo>
                  <a:cubicBezTo>
                    <a:pt x="3" y="37"/>
                    <a:pt x="3" y="37"/>
                    <a:pt x="3" y="37"/>
                  </a:cubicBezTo>
                  <a:cubicBezTo>
                    <a:pt x="3" y="26"/>
                    <a:pt x="11" y="18"/>
                    <a:pt x="22" y="18"/>
                  </a:cubicBezTo>
                  <a:cubicBezTo>
                    <a:pt x="34" y="18"/>
                    <a:pt x="34" y="18"/>
                    <a:pt x="34" y="18"/>
                  </a:cubicBezTo>
                  <a:cubicBezTo>
                    <a:pt x="44" y="18"/>
                    <a:pt x="53" y="26"/>
                    <a:pt x="53" y="37"/>
                  </a:cubicBezTo>
                  <a:lnTo>
                    <a:pt x="53" y="58"/>
                  </a:lnTo>
                  <a:close/>
                  <a:moveTo>
                    <a:pt x="8" y="38"/>
                  </a:moveTo>
                  <a:cubicBezTo>
                    <a:pt x="8" y="54"/>
                    <a:pt x="8" y="54"/>
                    <a:pt x="8" y="54"/>
                  </a:cubicBezTo>
                  <a:cubicBezTo>
                    <a:pt x="8" y="55"/>
                    <a:pt x="9" y="57"/>
                    <a:pt x="11" y="57"/>
                  </a:cubicBezTo>
                  <a:cubicBezTo>
                    <a:pt x="11" y="57"/>
                    <a:pt x="12" y="57"/>
                    <a:pt x="12" y="58"/>
                  </a:cubicBezTo>
                  <a:cubicBezTo>
                    <a:pt x="12" y="58"/>
                    <a:pt x="11" y="59"/>
                    <a:pt x="11" y="59"/>
                  </a:cubicBezTo>
                  <a:cubicBezTo>
                    <a:pt x="8" y="59"/>
                    <a:pt x="6" y="56"/>
                    <a:pt x="6" y="54"/>
                  </a:cubicBezTo>
                  <a:cubicBezTo>
                    <a:pt x="6" y="38"/>
                    <a:pt x="6" y="38"/>
                    <a:pt x="6" y="38"/>
                  </a:cubicBezTo>
                  <a:cubicBezTo>
                    <a:pt x="6" y="28"/>
                    <a:pt x="14" y="21"/>
                    <a:pt x="23" y="21"/>
                  </a:cubicBezTo>
                  <a:cubicBezTo>
                    <a:pt x="24" y="21"/>
                    <a:pt x="24" y="21"/>
                    <a:pt x="24" y="22"/>
                  </a:cubicBezTo>
                  <a:cubicBezTo>
                    <a:pt x="24" y="22"/>
                    <a:pt x="24" y="23"/>
                    <a:pt x="23" y="23"/>
                  </a:cubicBezTo>
                  <a:cubicBezTo>
                    <a:pt x="15" y="23"/>
                    <a:pt x="8" y="29"/>
                    <a:pt x="8" y="38"/>
                  </a:cubicBezTo>
                  <a:close/>
                  <a:moveTo>
                    <a:pt x="28" y="28"/>
                  </a:moveTo>
                  <a:cubicBezTo>
                    <a:pt x="21" y="28"/>
                    <a:pt x="15" y="34"/>
                    <a:pt x="15" y="41"/>
                  </a:cubicBezTo>
                  <a:cubicBezTo>
                    <a:pt x="15" y="47"/>
                    <a:pt x="21" y="53"/>
                    <a:pt x="28" y="53"/>
                  </a:cubicBezTo>
                  <a:cubicBezTo>
                    <a:pt x="35" y="53"/>
                    <a:pt x="40" y="47"/>
                    <a:pt x="40" y="41"/>
                  </a:cubicBezTo>
                  <a:cubicBezTo>
                    <a:pt x="40" y="34"/>
                    <a:pt x="35" y="28"/>
                    <a:pt x="28" y="28"/>
                  </a:cubicBezTo>
                  <a:close/>
                  <a:moveTo>
                    <a:pt x="28" y="51"/>
                  </a:moveTo>
                  <a:cubicBezTo>
                    <a:pt x="22" y="51"/>
                    <a:pt x="17" y="46"/>
                    <a:pt x="17" y="41"/>
                  </a:cubicBezTo>
                  <a:cubicBezTo>
                    <a:pt x="17" y="35"/>
                    <a:pt x="22" y="30"/>
                    <a:pt x="28" y="30"/>
                  </a:cubicBezTo>
                  <a:cubicBezTo>
                    <a:pt x="33" y="30"/>
                    <a:pt x="38" y="35"/>
                    <a:pt x="38" y="41"/>
                  </a:cubicBezTo>
                  <a:cubicBezTo>
                    <a:pt x="38" y="46"/>
                    <a:pt x="33" y="51"/>
                    <a:pt x="28" y="51"/>
                  </a:cubicBezTo>
                  <a:close/>
                  <a:moveTo>
                    <a:pt x="26" y="37"/>
                  </a:moveTo>
                  <a:cubicBezTo>
                    <a:pt x="26" y="39"/>
                    <a:pt x="27" y="40"/>
                    <a:pt x="28" y="40"/>
                  </a:cubicBezTo>
                  <a:cubicBezTo>
                    <a:pt x="30" y="40"/>
                    <a:pt x="32" y="41"/>
                    <a:pt x="32" y="44"/>
                  </a:cubicBezTo>
                  <a:cubicBezTo>
                    <a:pt x="32" y="46"/>
                    <a:pt x="31" y="47"/>
                    <a:pt x="29" y="48"/>
                  </a:cubicBezTo>
                  <a:cubicBezTo>
                    <a:pt x="29" y="49"/>
                    <a:pt x="29" y="49"/>
                    <a:pt x="29" y="49"/>
                  </a:cubicBezTo>
                  <a:cubicBezTo>
                    <a:pt x="29" y="49"/>
                    <a:pt x="28" y="50"/>
                    <a:pt x="28" y="50"/>
                  </a:cubicBezTo>
                  <a:cubicBezTo>
                    <a:pt x="27" y="50"/>
                    <a:pt x="27" y="49"/>
                    <a:pt x="27" y="49"/>
                  </a:cubicBezTo>
                  <a:cubicBezTo>
                    <a:pt x="27" y="48"/>
                    <a:pt x="27" y="48"/>
                    <a:pt x="27" y="48"/>
                  </a:cubicBezTo>
                  <a:cubicBezTo>
                    <a:pt x="25" y="47"/>
                    <a:pt x="24" y="46"/>
                    <a:pt x="24" y="44"/>
                  </a:cubicBezTo>
                  <a:cubicBezTo>
                    <a:pt x="24" y="43"/>
                    <a:pt x="24" y="43"/>
                    <a:pt x="25" y="43"/>
                  </a:cubicBezTo>
                  <a:cubicBezTo>
                    <a:pt x="25" y="43"/>
                    <a:pt x="26" y="43"/>
                    <a:pt x="26" y="44"/>
                  </a:cubicBezTo>
                  <a:cubicBezTo>
                    <a:pt x="26" y="45"/>
                    <a:pt x="27" y="46"/>
                    <a:pt x="28" y="46"/>
                  </a:cubicBezTo>
                  <a:cubicBezTo>
                    <a:pt x="29" y="46"/>
                    <a:pt x="30" y="45"/>
                    <a:pt x="30" y="44"/>
                  </a:cubicBezTo>
                  <a:cubicBezTo>
                    <a:pt x="30" y="42"/>
                    <a:pt x="29" y="42"/>
                    <a:pt x="28" y="42"/>
                  </a:cubicBezTo>
                  <a:cubicBezTo>
                    <a:pt x="25" y="42"/>
                    <a:pt x="24" y="40"/>
                    <a:pt x="24" y="37"/>
                  </a:cubicBezTo>
                  <a:cubicBezTo>
                    <a:pt x="24" y="36"/>
                    <a:pt x="25" y="34"/>
                    <a:pt x="27" y="34"/>
                  </a:cubicBezTo>
                  <a:cubicBezTo>
                    <a:pt x="27" y="32"/>
                    <a:pt x="27" y="32"/>
                    <a:pt x="27" y="32"/>
                  </a:cubicBezTo>
                  <a:cubicBezTo>
                    <a:pt x="27" y="32"/>
                    <a:pt x="27" y="31"/>
                    <a:pt x="28" y="31"/>
                  </a:cubicBezTo>
                  <a:cubicBezTo>
                    <a:pt x="28" y="31"/>
                    <a:pt x="29" y="32"/>
                    <a:pt x="29" y="32"/>
                  </a:cubicBezTo>
                  <a:cubicBezTo>
                    <a:pt x="29" y="33"/>
                    <a:pt x="29" y="33"/>
                    <a:pt x="29" y="33"/>
                  </a:cubicBezTo>
                  <a:cubicBezTo>
                    <a:pt x="30" y="34"/>
                    <a:pt x="32" y="35"/>
                    <a:pt x="32" y="37"/>
                  </a:cubicBezTo>
                  <a:cubicBezTo>
                    <a:pt x="32" y="38"/>
                    <a:pt x="31" y="38"/>
                    <a:pt x="31" y="38"/>
                  </a:cubicBezTo>
                  <a:cubicBezTo>
                    <a:pt x="30" y="38"/>
                    <a:pt x="30" y="38"/>
                    <a:pt x="30" y="37"/>
                  </a:cubicBezTo>
                  <a:cubicBezTo>
                    <a:pt x="30" y="36"/>
                    <a:pt x="29" y="35"/>
                    <a:pt x="28" y="35"/>
                  </a:cubicBezTo>
                  <a:cubicBezTo>
                    <a:pt x="27" y="35"/>
                    <a:pt x="26" y="36"/>
                    <a:pt x="26" y="37"/>
                  </a:cubicBezTo>
                  <a:close/>
                </a:path>
              </a:pathLst>
            </a:custGeom>
            <a:solidFill>
              <a:srgbClr val="71BFEB">
                <a:alpha val="33000"/>
              </a:srgbClr>
            </a:solidFill>
            <a:ln>
              <a:noFill/>
            </a:ln>
          </p:spPr>
          <p:txBody>
            <a:bodyPr vert="horz" wrap="square" lIns="68580" tIns="34291" rIns="68580" bIns="34291"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350" b="0" i="0" u="none" strike="noStrike" kern="0" cap="none" spc="0" normalizeH="0" baseline="0" noProof="0" dirty="0">
                <a:ln>
                  <a:noFill/>
                </a:ln>
                <a:solidFill>
                  <a:prstClr val="black"/>
                </a:solidFill>
                <a:effectLst/>
                <a:uLnTx/>
                <a:uFillTx/>
                <a:latin typeface="印品黑体" panose="00000500000000000000" pitchFamily="2" charset="-122"/>
              </a:endParaRPr>
            </a:p>
          </p:txBody>
        </p:sp>
        <p:sp>
          <p:nvSpPr>
            <p:cNvPr id="159" name="Freeform 49"/>
            <p:cNvSpPr>
              <a:spLocks noEditPoints="1"/>
            </p:cNvSpPr>
            <p:nvPr/>
          </p:nvSpPr>
          <p:spPr bwMode="auto">
            <a:xfrm>
              <a:off x="7220" y="8630"/>
              <a:ext cx="258" cy="253"/>
            </a:xfrm>
            <a:custGeom>
              <a:avLst/>
              <a:gdLst>
                <a:gd name="T0" fmla="*/ 12 w 68"/>
                <a:gd name="T1" fmla="*/ 0 h 67"/>
                <a:gd name="T2" fmla="*/ 0 w 68"/>
                <a:gd name="T3" fmla="*/ 56 h 67"/>
                <a:gd name="T4" fmla="*/ 57 w 68"/>
                <a:gd name="T5" fmla="*/ 67 h 67"/>
                <a:gd name="T6" fmla="*/ 68 w 68"/>
                <a:gd name="T7" fmla="*/ 11 h 67"/>
                <a:gd name="T8" fmla="*/ 65 w 68"/>
                <a:gd name="T9" fmla="*/ 11 h 67"/>
                <a:gd name="T10" fmla="*/ 57 w 68"/>
                <a:gd name="T11" fmla="*/ 64 h 67"/>
                <a:gd name="T12" fmla="*/ 3 w 68"/>
                <a:gd name="T13" fmla="*/ 56 h 67"/>
                <a:gd name="T14" fmla="*/ 12 w 68"/>
                <a:gd name="T15" fmla="*/ 3 h 67"/>
                <a:gd name="T16" fmla="*/ 65 w 68"/>
                <a:gd name="T17" fmla="*/ 11 h 67"/>
                <a:gd name="T18" fmla="*/ 12 w 68"/>
                <a:gd name="T19" fmla="*/ 5 h 67"/>
                <a:gd name="T20" fmla="*/ 6 w 68"/>
                <a:gd name="T21" fmla="*/ 56 h 67"/>
                <a:gd name="T22" fmla="*/ 56 w 68"/>
                <a:gd name="T23" fmla="*/ 62 h 67"/>
                <a:gd name="T24" fmla="*/ 63 w 68"/>
                <a:gd name="T25" fmla="*/ 12 h 67"/>
                <a:gd name="T26" fmla="*/ 61 w 68"/>
                <a:gd name="T27" fmla="*/ 12 h 67"/>
                <a:gd name="T28" fmla="*/ 35 w 68"/>
                <a:gd name="T29" fmla="*/ 33 h 67"/>
                <a:gd name="T30" fmla="*/ 56 w 68"/>
                <a:gd name="T31" fmla="*/ 7 h 67"/>
                <a:gd name="T32" fmla="*/ 12 w 68"/>
                <a:gd name="T33" fmla="*/ 7 h 67"/>
                <a:gd name="T34" fmla="*/ 33 w 68"/>
                <a:gd name="T35" fmla="*/ 33 h 67"/>
                <a:gd name="T36" fmla="*/ 8 w 68"/>
                <a:gd name="T37" fmla="*/ 12 h 67"/>
                <a:gd name="T38" fmla="*/ 8 w 68"/>
                <a:gd name="T39" fmla="*/ 56 h 67"/>
                <a:gd name="T40" fmla="*/ 33 w 68"/>
                <a:gd name="T41" fmla="*/ 35 h 67"/>
                <a:gd name="T42" fmla="*/ 12 w 68"/>
                <a:gd name="T43" fmla="*/ 60 h 67"/>
                <a:gd name="T44" fmla="*/ 56 w 68"/>
                <a:gd name="T45" fmla="*/ 60 h 67"/>
                <a:gd name="T46" fmla="*/ 35 w 68"/>
                <a:gd name="T47" fmla="*/ 35 h 67"/>
                <a:gd name="T48" fmla="*/ 61 w 68"/>
                <a:gd name="T49" fmla="*/ 56 h 67"/>
                <a:gd name="T50" fmla="*/ 12 w 68"/>
                <a:gd name="T51" fmla="*/ 20 h 67"/>
                <a:gd name="T52" fmla="*/ 19 w 68"/>
                <a:gd name="T53" fmla="*/ 19 h 67"/>
                <a:gd name="T54" fmla="*/ 20 w 68"/>
                <a:gd name="T55" fmla="*/ 12 h 67"/>
                <a:gd name="T56" fmla="*/ 21 w 68"/>
                <a:gd name="T57" fmla="*/ 19 h 67"/>
                <a:gd name="T58" fmla="*/ 29 w 68"/>
                <a:gd name="T59" fmla="*/ 20 h 67"/>
                <a:gd name="T60" fmla="*/ 21 w 68"/>
                <a:gd name="T61" fmla="*/ 21 h 67"/>
                <a:gd name="T62" fmla="*/ 20 w 68"/>
                <a:gd name="T63" fmla="*/ 28 h 67"/>
                <a:gd name="T64" fmla="*/ 19 w 68"/>
                <a:gd name="T65" fmla="*/ 21 h 67"/>
                <a:gd name="T66" fmla="*/ 12 w 68"/>
                <a:gd name="T67" fmla="*/ 20 h 67"/>
                <a:gd name="T68" fmla="*/ 26 w 68"/>
                <a:gd name="T69" fmla="*/ 53 h 67"/>
                <a:gd name="T70" fmla="*/ 25 w 68"/>
                <a:gd name="T71" fmla="*/ 53 h 67"/>
                <a:gd name="T72" fmla="*/ 16 w 68"/>
                <a:gd name="T73" fmla="*/ 53 h 67"/>
                <a:gd name="T74" fmla="*/ 15 w 68"/>
                <a:gd name="T75" fmla="*/ 53 h 67"/>
                <a:gd name="T76" fmla="*/ 19 w 68"/>
                <a:gd name="T77" fmla="*/ 47 h 67"/>
                <a:gd name="T78" fmla="*/ 15 w 68"/>
                <a:gd name="T79" fmla="*/ 42 h 67"/>
                <a:gd name="T80" fmla="*/ 20 w 68"/>
                <a:gd name="T81" fmla="*/ 46 h 67"/>
                <a:gd name="T82" fmla="*/ 26 w 68"/>
                <a:gd name="T83" fmla="*/ 42 h 67"/>
                <a:gd name="T84" fmla="*/ 22 w 68"/>
                <a:gd name="T85" fmla="*/ 47 h 67"/>
                <a:gd name="T86" fmla="*/ 40 w 68"/>
                <a:gd name="T87" fmla="*/ 19 h 67"/>
                <a:gd name="T88" fmla="*/ 56 w 68"/>
                <a:gd name="T89" fmla="*/ 18 h 67"/>
                <a:gd name="T90" fmla="*/ 56 w 68"/>
                <a:gd name="T91" fmla="*/ 20 h 67"/>
                <a:gd name="T92" fmla="*/ 40 w 68"/>
                <a:gd name="T93" fmla="*/ 19 h 67"/>
                <a:gd name="T94" fmla="*/ 55 w 68"/>
                <a:gd name="T95" fmla="*/ 45 h 67"/>
                <a:gd name="T96" fmla="*/ 40 w 68"/>
                <a:gd name="T97" fmla="*/ 44 h 67"/>
                <a:gd name="T98" fmla="*/ 55 w 68"/>
                <a:gd name="T99" fmla="*/ 43 h 67"/>
                <a:gd name="T100" fmla="*/ 56 w 68"/>
                <a:gd name="T101" fmla="*/ 50 h 67"/>
                <a:gd name="T102" fmla="*/ 41 w 68"/>
                <a:gd name="T103" fmla="*/ 51 h 67"/>
                <a:gd name="T104" fmla="*/ 41 w 68"/>
                <a:gd name="T105" fmla="*/ 49 h 67"/>
                <a:gd name="T106" fmla="*/ 56 w 68"/>
                <a:gd name="T107" fmla="*/ 5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8" h="67">
                  <a:moveTo>
                    <a:pt x="57" y="0"/>
                  </a:moveTo>
                  <a:cubicBezTo>
                    <a:pt x="12" y="0"/>
                    <a:pt x="12" y="0"/>
                    <a:pt x="12" y="0"/>
                  </a:cubicBezTo>
                  <a:cubicBezTo>
                    <a:pt x="5" y="0"/>
                    <a:pt x="0" y="5"/>
                    <a:pt x="0" y="11"/>
                  </a:cubicBezTo>
                  <a:cubicBezTo>
                    <a:pt x="0" y="56"/>
                    <a:pt x="0" y="56"/>
                    <a:pt x="0" y="56"/>
                  </a:cubicBezTo>
                  <a:cubicBezTo>
                    <a:pt x="0" y="62"/>
                    <a:pt x="5" y="67"/>
                    <a:pt x="12" y="67"/>
                  </a:cubicBezTo>
                  <a:cubicBezTo>
                    <a:pt x="57" y="67"/>
                    <a:pt x="57" y="67"/>
                    <a:pt x="57" y="67"/>
                  </a:cubicBezTo>
                  <a:cubicBezTo>
                    <a:pt x="63" y="67"/>
                    <a:pt x="68" y="62"/>
                    <a:pt x="68" y="56"/>
                  </a:cubicBezTo>
                  <a:cubicBezTo>
                    <a:pt x="68" y="11"/>
                    <a:pt x="68" y="11"/>
                    <a:pt x="68" y="11"/>
                  </a:cubicBezTo>
                  <a:cubicBezTo>
                    <a:pt x="68" y="5"/>
                    <a:pt x="63" y="0"/>
                    <a:pt x="57" y="0"/>
                  </a:cubicBezTo>
                  <a:close/>
                  <a:moveTo>
                    <a:pt x="65" y="11"/>
                  </a:moveTo>
                  <a:cubicBezTo>
                    <a:pt x="65" y="56"/>
                    <a:pt x="65" y="56"/>
                    <a:pt x="65" y="56"/>
                  </a:cubicBezTo>
                  <a:cubicBezTo>
                    <a:pt x="65" y="61"/>
                    <a:pt x="61" y="64"/>
                    <a:pt x="57" y="64"/>
                  </a:cubicBezTo>
                  <a:cubicBezTo>
                    <a:pt x="12" y="64"/>
                    <a:pt x="12" y="64"/>
                    <a:pt x="12" y="64"/>
                  </a:cubicBezTo>
                  <a:cubicBezTo>
                    <a:pt x="7" y="64"/>
                    <a:pt x="3" y="61"/>
                    <a:pt x="3" y="56"/>
                  </a:cubicBezTo>
                  <a:cubicBezTo>
                    <a:pt x="3" y="11"/>
                    <a:pt x="3" y="11"/>
                    <a:pt x="3" y="11"/>
                  </a:cubicBezTo>
                  <a:cubicBezTo>
                    <a:pt x="3" y="7"/>
                    <a:pt x="7" y="3"/>
                    <a:pt x="12" y="3"/>
                  </a:cubicBezTo>
                  <a:cubicBezTo>
                    <a:pt x="57" y="3"/>
                    <a:pt x="57" y="3"/>
                    <a:pt x="57" y="3"/>
                  </a:cubicBezTo>
                  <a:cubicBezTo>
                    <a:pt x="61" y="3"/>
                    <a:pt x="65" y="7"/>
                    <a:pt x="65" y="11"/>
                  </a:cubicBezTo>
                  <a:close/>
                  <a:moveTo>
                    <a:pt x="56" y="5"/>
                  </a:moveTo>
                  <a:cubicBezTo>
                    <a:pt x="12" y="5"/>
                    <a:pt x="12" y="5"/>
                    <a:pt x="12" y="5"/>
                  </a:cubicBezTo>
                  <a:cubicBezTo>
                    <a:pt x="9" y="5"/>
                    <a:pt x="6" y="8"/>
                    <a:pt x="6" y="12"/>
                  </a:cubicBezTo>
                  <a:cubicBezTo>
                    <a:pt x="6" y="56"/>
                    <a:pt x="6" y="56"/>
                    <a:pt x="6" y="56"/>
                  </a:cubicBezTo>
                  <a:cubicBezTo>
                    <a:pt x="6" y="59"/>
                    <a:pt x="9" y="62"/>
                    <a:pt x="12" y="62"/>
                  </a:cubicBezTo>
                  <a:cubicBezTo>
                    <a:pt x="56" y="62"/>
                    <a:pt x="56" y="62"/>
                    <a:pt x="56" y="62"/>
                  </a:cubicBezTo>
                  <a:cubicBezTo>
                    <a:pt x="60" y="62"/>
                    <a:pt x="63" y="59"/>
                    <a:pt x="63" y="56"/>
                  </a:cubicBezTo>
                  <a:cubicBezTo>
                    <a:pt x="63" y="12"/>
                    <a:pt x="63" y="12"/>
                    <a:pt x="63" y="12"/>
                  </a:cubicBezTo>
                  <a:cubicBezTo>
                    <a:pt x="63" y="8"/>
                    <a:pt x="60" y="5"/>
                    <a:pt x="56" y="5"/>
                  </a:cubicBezTo>
                  <a:close/>
                  <a:moveTo>
                    <a:pt x="61" y="12"/>
                  </a:moveTo>
                  <a:cubicBezTo>
                    <a:pt x="61" y="33"/>
                    <a:pt x="61" y="33"/>
                    <a:pt x="61" y="33"/>
                  </a:cubicBezTo>
                  <a:cubicBezTo>
                    <a:pt x="35" y="33"/>
                    <a:pt x="35" y="33"/>
                    <a:pt x="35" y="33"/>
                  </a:cubicBezTo>
                  <a:cubicBezTo>
                    <a:pt x="35" y="7"/>
                    <a:pt x="35" y="7"/>
                    <a:pt x="35" y="7"/>
                  </a:cubicBezTo>
                  <a:cubicBezTo>
                    <a:pt x="56" y="7"/>
                    <a:pt x="56" y="7"/>
                    <a:pt x="56" y="7"/>
                  </a:cubicBezTo>
                  <a:cubicBezTo>
                    <a:pt x="59" y="7"/>
                    <a:pt x="61" y="9"/>
                    <a:pt x="61" y="12"/>
                  </a:cubicBezTo>
                  <a:close/>
                  <a:moveTo>
                    <a:pt x="12" y="7"/>
                  </a:moveTo>
                  <a:cubicBezTo>
                    <a:pt x="33" y="7"/>
                    <a:pt x="33" y="7"/>
                    <a:pt x="33" y="7"/>
                  </a:cubicBezTo>
                  <a:cubicBezTo>
                    <a:pt x="33" y="33"/>
                    <a:pt x="33" y="33"/>
                    <a:pt x="33" y="33"/>
                  </a:cubicBezTo>
                  <a:cubicBezTo>
                    <a:pt x="8" y="33"/>
                    <a:pt x="8" y="33"/>
                    <a:pt x="8" y="33"/>
                  </a:cubicBezTo>
                  <a:cubicBezTo>
                    <a:pt x="8" y="12"/>
                    <a:pt x="8" y="12"/>
                    <a:pt x="8" y="12"/>
                  </a:cubicBezTo>
                  <a:cubicBezTo>
                    <a:pt x="8" y="9"/>
                    <a:pt x="10" y="7"/>
                    <a:pt x="12" y="7"/>
                  </a:cubicBezTo>
                  <a:close/>
                  <a:moveTo>
                    <a:pt x="8" y="56"/>
                  </a:moveTo>
                  <a:cubicBezTo>
                    <a:pt x="8" y="35"/>
                    <a:pt x="8" y="35"/>
                    <a:pt x="8" y="35"/>
                  </a:cubicBezTo>
                  <a:cubicBezTo>
                    <a:pt x="33" y="35"/>
                    <a:pt x="33" y="35"/>
                    <a:pt x="33" y="35"/>
                  </a:cubicBezTo>
                  <a:cubicBezTo>
                    <a:pt x="33" y="60"/>
                    <a:pt x="33" y="60"/>
                    <a:pt x="33" y="60"/>
                  </a:cubicBezTo>
                  <a:cubicBezTo>
                    <a:pt x="12" y="60"/>
                    <a:pt x="12" y="60"/>
                    <a:pt x="12" y="60"/>
                  </a:cubicBezTo>
                  <a:cubicBezTo>
                    <a:pt x="10" y="60"/>
                    <a:pt x="8" y="58"/>
                    <a:pt x="8" y="56"/>
                  </a:cubicBezTo>
                  <a:close/>
                  <a:moveTo>
                    <a:pt x="56" y="60"/>
                  </a:moveTo>
                  <a:cubicBezTo>
                    <a:pt x="35" y="60"/>
                    <a:pt x="35" y="60"/>
                    <a:pt x="35" y="60"/>
                  </a:cubicBezTo>
                  <a:cubicBezTo>
                    <a:pt x="35" y="35"/>
                    <a:pt x="35" y="35"/>
                    <a:pt x="35" y="35"/>
                  </a:cubicBezTo>
                  <a:cubicBezTo>
                    <a:pt x="61" y="35"/>
                    <a:pt x="61" y="35"/>
                    <a:pt x="61" y="35"/>
                  </a:cubicBezTo>
                  <a:cubicBezTo>
                    <a:pt x="61" y="56"/>
                    <a:pt x="61" y="56"/>
                    <a:pt x="61" y="56"/>
                  </a:cubicBezTo>
                  <a:cubicBezTo>
                    <a:pt x="61" y="58"/>
                    <a:pt x="59" y="60"/>
                    <a:pt x="56" y="60"/>
                  </a:cubicBezTo>
                  <a:close/>
                  <a:moveTo>
                    <a:pt x="12" y="20"/>
                  </a:moveTo>
                  <a:cubicBezTo>
                    <a:pt x="12" y="19"/>
                    <a:pt x="13" y="19"/>
                    <a:pt x="13" y="19"/>
                  </a:cubicBezTo>
                  <a:cubicBezTo>
                    <a:pt x="19" y="19"/>
                    <a:pt x="19" y="19"/>
                    <a:pt x="19" y="19"/>
                  </a:cubicBezTo>
                  <a:cubicBezTo>
                    <a:pt x="19" y="13"/>
                    <a:pt x="19" y="13"/>
                    <a:pt x="19" y="13"/>
                  </a:cubicBezTo>
                  <a:cubicBezTo>
                    <a:pt x="19" y="12"/>
                    <a:pt x="20" y="12"/>
                    <a:pt x="20" y="12"/>
                  </a:cubicBezTo>
                  <a:cubicBezTo>
                    <a:pt x="21" y="12"/>
                    <a:pt x="21" y="12"/>
                    <a:pt x="21" y="13"/>
                  </a:cubicBezTo>
                  <a:cubicBezTo>
                    <a:pt x="21" y="19"/>
                    <a:pt x="21" y="19"/>
                    <a:pt x="21" y="19"/>
                  </a:cubicBezTo>
                  <a:cubicBezTo>
                    <a:pt x="28" y="19"/>
                    <a:pt x="28" y="19"/>
                    <a:pt x="28" y="19"/>
                  </a:cubicBezTo>
                  <a:cubicBezTo>
                    <a:pt x="28" y="19"/>
                    <a:pt x="29" y="19"/>
                    <a:pt x="29" y="20"/>
                  </a:cubicBezTo>
                  <a:cubicBezTo>
                    <a:pt x="29" y="20"/>
                    <a:pt x="28" y="21"/>
                    <a:pt x="28" y="21"/>
                  </a:cubicBezTo>
                  <a:cubicBezTo>
                    <a:pt x="21" y="21"/>
                    <a:pt x="21" y="21"/>
                    <a:pt x="21" y="21"/>
                  </a:cubicBezTo>
                  <a:cubicBezTo>
                    <a:pt x="21" y="27"/>
                    <a:pt x="21" y="27"/>
                    <a:pt x="21" y="27"/>
                  </a:cubicBezTo>
                  <a:cubicBezTo>
                    <a:pt x="21" y="27"/>
                    <a:pt x="21" y="28"/>
                    <a:pt x="20" y="28"/>
                  </a:cubicBezTo>
                  <a:cubicBezTo>
                    <a:pt x="20" y="28"/>
                    <a:pt x="19" y="27"/>
                    <a:pt x="19" y="27"/>
                  </a:cubicBezTo>
                  <a:cubicBezTo>
                    <a:pt x="19" y="21"/>
                    <a:pt x="19" y="21"/>
                    <a:pt x="19" y="21"/>
                  </a:cubicBezTo>
                  <a:cubicBezTo>
                    <a:pt x="13" y="21"/>
                    <a:pt x="13" y="21"/>
                    <a:pt x="13" y="21"/>
                  </a:cubicBezTo>
                  <a:cubicBezTo>
                    <a:pt x="13" y="21"/>
                    <a:pt x="12" y="20"/>
                    <a:pt x="12" y="20"/>
                  </a:cubicBezTo>
                  <a:close/>
                  <a:moveTo>
                    <a:pt x="26" y="52"/>
                  </a:moveTo>
                  <a:cubicBezTo>
                    <a:pt x="27" y="52"/>
                    <a:pt x="27" y="53"/>
                    <a:pt x="26" y="53"/>
                  </a:cubicBezTo>
                  <a:cubicBezTo>
                    <a:pt x="26" y="53"/>
                    <a:pt x="26" y="53"/>
                    <a:pt x="25" y="53"/>
                  </a:cubicBezTo>
                  <a:cubicBezTo>
                    <a:pt x="25" y="53"/>
                    <a:pt x="25" y="53"/>
                    <a:pt x="25" y="53"/>
                  </a:cubicBezTo>
                  <a:cubicBezTo>
                    <a:pt x="20" y="49"/>
                    <a:pt x="20" y="49"/>
                    <a:pt x="20" y="49"/>
                  </a:cubicBezTo>
                  <a:cubicBezTo>
                    <a:pt x="16" y="53"/>
                    <a:pt x="16" y="53"/>
                    <a:pt x="16" y="53"/>
                  </a:cubicBezTo>
                  <a:cubicBezTo>
                    <a:pt x="16" y="53"/>
                    <a:pt x="16" y="53"/>
                    <a:pt x="15" y="53"/>
                  </a:cubicBezTo>
                  <a:cubicBezTo>
                    <a:pt x="15" y="53"/>
                    <a:pt x="15" y="53"/>
                    <a:pt x="15" y="53"/>
                  </a:cubicBezTo>
                  <a:cubicBezTo>
                    <a:pt x="14" y="53"/>
                    <a:pt x="14" y="52"/>
                    <a:pt x="15" y="52"/>
                  </a:cubicBezTo>
                  <a:cubicBezTo>
                    <a:pt x="19" y="47"/>
                    <a:pt x="19" y="47"/>
                    <a:pt x="19" y="47"/>
                  </a:cubicBezTo>
                  <a:cubicBezTo>
                    <a:pt x="15" y="43"/>
                    <a:pt x="15" y="43"/>
                    <a:pt x="15" y="43"/>
                  </a:cubicBezTo>
                  <a:cubicBezTo>
                    <a:pt x="14" y="43"/>
                    <a:pt x="14" y="42"/>
                    <a:pt x="15" y="42"/>
                  </a:cubicBezTo>
                  <a:cubicBezTo>
                    <a:pt x="15" y="41"/>
                    <a:pt x="16" y="41"/>
                    <a:pt x="16" y="42"/>
                  </a:cubicBezTo>
                  <a:cubicBezTo>
                    <a:pt x="20" y="46"/>
                    <a:pt x="20" y="46"/>
                    <a:pt x="20" y="46"/>
                  </a:cubicBezTo>
                  <a:cubicBezTo>
                    <a:pt x="25" y="42"/>
                    <a:pt x="25" y="42"/>
                    <a:pt x="25" y="42"/>
                  </a:cubicBezTo>
                  <a:cubicBezTo>
                    <a:pt x="25" y="41"/>
                    <a:pt x="26" y="41"/>
                    <a:pt x="26" y="42"/>
                  </a:cubicBezTo>
                  <a:cubicBezTo>
                    <a:pt x="27" y="42"/>
                    <a:pt x="27" y="43"/>
                    <a:pt x="26" y="43"/>
                  </a:cubicBezTo>
                  <a:cubicBezTo>
                    <a:pt x="22" y="47"/>
                    <a:pt x="22" y="47"/>
                    <a:pt x="22" y="47"/>
                  </a:cubicBezTo>
                  <a:lnTo>
                    <a:pt x="26" y="52"/>
                  </a:lnTo>
                  <a:close/>
                  <a:moveTo>
                    <a:pt x="40" y="19"/>
                  </a:moveTo>
                  <a:cubicBezTo>
                    <a:pt x="40" y="19"/>
                    <a:pt x="41" y="18"/>
                    <a:pt x="41" y="18"/>
                  </a:cubicBezTo>
                  <a:cubicBezTo>
                    <a:pt x="56" y="18"/>
                    <a:pt x="56" y="18"/>
                    <a:pt x="56" y="18"/>
                  </a:cubicBezTo>
                  <a:cubicBezTo>
                    <a:pt x="56" y="18"/>
                    <a:pt x="57" y="19"/>
                    <a:pt x="57" y="19"/>
                  </a:cubicBezTo>
                  <a:cubicBezTo>
                    <a:pt x="57" y="20"/>
                    <a:pt x="56" y="20"/>
                    <a:pt x="56" y="20"/>
                  </a:cubicBezTo>
                  <a:cubicBezTo>
                    <a:pt x="41" y="20"/>
                    <a:pt x="41" y="20"/>
                    <a:pt x="41" y="20"/>
                  </a:cubicBezTo>
                  <a:cubicBezTo>
                    <a:pt x="41" y="20"/>
                    <a:pt x="40" y="20"/>
                    <a:pt x="40" y="19"/>
                  </a:cubicBezTo>
                  <a:close/>
                  <a:moveTo>
                    <a:pt x="56" y="44"/>
                  </a:moveTo>
                  <a:cubicBezTo>
                    <a:pt x="56" y="45"/>
                    <a:pt x="56" y="45"/>
                    <a:pt x="55" y="45"/>
                  </a:cubicBezTo>
                  <a:cubicBezTo>
                    <a:pt x="41" y="45"/>
                    <a:pt x="41" y="45"/>
                    <a:pt x="41" y="45"/>
                  </a:cubicBezTo>
                  <a:cubicBezTo>
                    <a:pt x="41" y="45"/>
                    <a:pt x="40" y="45"/>
                    <a:pt x="40" y="44"/>
                  </a:cubicBezTo>
                  <a:cubicBezTo>
                    <a:pt x="40" y="44"/>
                    <a:pt x="41" y="43"/>
                    <a:pt x="41" y="43"/>
                  </a:cubicBezTo>
                  <a:cubicBezTo>
                    <a:pt x="55" y="43"/>
                    <a:pt x="55" y="43"/>
                    <a:pt x="55" y="43"/>
                  </a:cubicBezTo>
                  <a:cubicBezTo>
                    <a:pt x="56" y="43"/>
                    <a:pt x="56" y="44"/>
                    <a:pt x="56" y="44"/>
                  </a:cubicBezTo>
                  <a:close/>
                  <a:moveTo>
                    <a:pt x="56" y="50"/>
                  </a:moveTo>
                  <a:cubicBezTo>
                    <a:pt x="56" y="51"/>
                    <a:pt x="56" y="51"/>
                    <a:pt x="55" y="51"/>
                  </a:cubicBezTo>
                  <a:cubicBezTo>
                    <a:pt x="41" y="51"/>
                    <a:pt x="41" y="51"/>
                    <a:pt x="41" y="51"/>
                  </a:cubicBezTo>
                  <a:cubicBezTo>
                    <a:pt x="41" y="51"/>
                    <a:pt x="40" y="51"/>
                    <a:pt x="40" y="50"/>
                  </a:cubicBezTo>
                  <a:cubicBezTo>
                    <a:pt x="40" y="50"/>
                    <a:pt x="41" y="49"/>
                    <a:pt x="41" y="49"/>
                  </a:cubicBezTo>
                  <a:cubicBezTo>
                    <a:pt x="55" y="49"/>
                    <a:pt x="55" y="49"/>
                    <a:pt x="55" y="49"/>
                  </a:cubicBezTo>
                  <a:cubicBezTo>
                    <a:pt x="56" y="49"/>
                    <a:pt x="56" y="50"/>
                    <a:pt x="56" y="50"/>
                  </a:cubicBezTo>
                  <a:close/>
                </a:path>
              </a:pathLst>
            </a:custGeom>
            <a:solidFill>
              <a:srgbClr val="71BFEB">
                <a:alpha val="33000"/>
              </a:srgbClr>
            </a:solidFill>
            <a:ln>
              <a:noFill/>
            </a:ln>
          </p:spPr>
          <p:txBody>
            <a:bodyPr vert="horz" wrap="square" lIns="68580" tIns="34291" rIns="68580" bIns="34291"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350" b="0" i="0" u="none" strike="noStrike" kern="0" cap="none" spc="0" normalizeH="0" baseline="0" noProof="0" dirty="0">
                <a:ln>
                  <a:noFill/>
                </a:ln>
                <a:solidFill>
                  <a:prstClr val="black"/>
                </a:solidFill>
                <a:effectLst/>
                <a:uLnTx/>
                <a:uFillTx/>
                <a:latin typeface="印品黑体" panose="00000500000000000000" pitchFamily="2" charset="-122"/>
              </a:endParaRPr>
            </a:p>
          </p:txBody>
        </p:sp>
        <p:sp>
          <p:nvSpPr>
            <p:cNvPr id="160" name="Freeform 50"/>
            <p:cNvSpPr>
              <a:spLocks noEditPoints="1"/>
            </p:cNvSpPr>
            <p:nvPr/>
          </p:nvSpPr>
          <p:spPr bwMode="auto">
            <a:xfrm>
              <a:off x="17415" y="8466"/>
              <a:ext cx="356" cy="344"/>
            </a:xfrm>
            <a:custGeom>
              <a:avLst/>
              <a:gdLst>
                <a:gd name="T0" fmla="*/ 12 w 63"/>
                <a:gd name="T1" fmla="*/ 10 h 61"/>
                <a:gd name="T2" fmla="*/ 13 w 63"/>
                <a:gd name="T3" fmla="*/ 10 h 61"/>
                <a:gd name="T4" fmla="*/ 13 w 63"/>
                <a:gd name="T5" fmla="*/ 12 h 61"/>
                <a:gd name="T6" fmla="*/ 13 w 63"/>
                <a:gd name="T7" fmla="*/ 29 h 61"/>
                <a:gd name="T8" fmla="*/ 13 w 63"/>
                <a:gd name="T9" fmla="*/ 31 h 61"/>
                <a:gd name="T10" fmla="*/ 13 w 63"/>
                <a:gd name="T11" fmla="*/ 31 h 61"/>
                <a:gd name="T12" fmla="*/ 12 w 63"/>
                <a:gd name="T13" fmla="*/ 31 h 61"/>
                <a:gd name="T14" fmla="*/ 12 w 63"/>
                <a:gd name="T15" fmla="*/ 10 h 61"/>
                <a:gd name="T16" fmla="*/ 61 w 63"/>
                <a:gd name="T17" fmla="*/ 59 h 61"/>
                <a:gd name="T18" fmla="*/ 56 w 63"/>
                <a:gd name="T19" fmla="*/ 61 h 61"/>
                <a:gd name="T20" fmla="*/ 51 w 63"/>
                <a:gd name="T21" fmla="*/ 59 h 61"/>
                <a:gd name="T22" fmla="*/ 38 w 63"/>
                <a:gd name="T23" fmla="*/ 47 h 61"/>
                <a:gd name="T24" fmla="*/ 36 w 63"/>
                <a:gd name="T25" fmla="*/ 42 h 61"/>
                <a:gd name="T26" fmla="*/ 32 w 63"/>
                <a:gd name="T27" fmla="*/ 38 h 61"/>
                <a:gd name="T28" fmla="*/ 22 w 63"/>
                <a:gd name="T29" fmla="*/ 41 h 61"/>
                <a:gd name="T30" fmla="*/ 8 w 63"/>
                <a:gd name="T31" fmla="*/ 35 h 61"/>
                <a:gd name="T32" fmla="*/ 8 w 63"/>
                <a:gd name="T33" fmla="*/ 6 h 61"/>
                <a:gd name="T34" fmla="*/ 22 w 63"/>
                <a:gd name="T35" fmla="*/ 0 h 61"/>
                <a:gd name="T36" fmla="*/ 36 w 63"/>
                <a:gd name="T37" fmla="*/ 6 h 61"/>
                <a:gd name="T38" fmla="*/ 39 w 63"/>
                <a:gd name="T39" fmla="*/ 31 h 61"/>
                <a:gd name="T40" fmla="*/ 43 w 63"/>
                <a:gd name="T41" fmla="*/ 35 h 61"/>
                <a:gd name="T42" fmla="*/ 48 w 63"/>
                <a:gd name="T43" fmla="*/ 37 h 61"/>
                <a:gd name="T44" fmla="*/ 60 w 63"/>
                <a:gd name="T45" fmla="*/ 49 h 61"/>
                <a:gd name="T46" fmla="*/ 61 w 63"/>
                <a:gd name="T47" fmla="*/ 59 h 61"/>
                <a:gd name="T48" fmla="*/ 10 w 63"/>
                <a:gd name="T49" fmla="*/ 8 h 61"/>
                <a:gd name="T50" fmla="*/ 5 w 63"/>
                <a:gd name="T51" fmla="*/ 21 h 61"/>
                <a:gd name="T52" fmla="*/ 10 w 63"/>
                <a:gd name="T53" fmla="*/ 33 h 61"/>
                <a:gd name="T54" fmla="*/ 22 w 63"/>
                <a:gd name="T55" fmla="*/ 38 h 61"/>
                <a:gd name="T56" fmla="*/ 34 w 63"/>
                <a:gd name="T57" fmla="*/ 33 h 61"/>
                <a:gd name="T58" fmla="*/ 39 w 63"/>
                <a:gd name="T59" fmla="*/ 21 h 61"/>
                <a:gd name="T60" fmla="*/ 34 w 63"/>
                <a:gd name="T61" fmla="*/ 8 h 61"/>
                <a:gd name="T62" fmla="*/ 22 w 63"/>
                <a:gd name="T63" fmla="*/ 3 h 61"/>
                <a:gd name="T64" fmla="*/ 10 w 63"/>
                <a:gd name="T65" fmla="*/ 8 h 61"/>
                <a:gd name="T66" fmla="*/ 36 w 63"/>
                <a:gd name="T67" fmla="*/ 34 h 61"/>
                <a:gd name="T68" fmla="*/ 34 w 63"/>
                <a:gd name="T69" fmla="*/ 35 h 61"/>
                <a:gd name="T70" fmla="*/ 38 w 63"/>
                <a:gd name="T71" fmla="*/ 39 h 61"/>
                <a:gd name="T72" fmla="*/ 39 w 63"/>
                <a:gd name="T73" fmla="*/ 37 h 61"/>
                <a:gd name="T74" fmla="*/ 40 w 63"/>
                <a:gd name="T75" fmla="*/ 36 h 61"/>
                <a:gd name="T76" fmla="*/ 37 w 63"/>
                <a:gd name="T77" fmla="*/ 33 h 61"/>
                <a:gd name="T78" fmla="*/ 36 w 63"/>
                <a:gd name="T79" fmla="*/ 34 h 61"/>
                <a:gd name="T80" fmla="*/ 41 w 63"/>
                <a:gd name="T81" fmla="*/ 44 h 61"/>
                <a:gd name="T82" fmla="*/ 53 w 63"/>
                <a:gd name="T83" fmla="*/ 57 h 61"/>
                <a:gd name="T84" fmla="*/ 58 w 63"/>
                <a:gd name="T85" fmla="*/ 57 h 61"/>
                <a:gd name="T86" fmla="*/ 60 w 63"/>
                <a:gd name="T87" fmla="*/ 54 h 61"/>
                <a:gd name="T88" fmla="*/ 58 w 63"/>
                <a:gd name="T89" fmla="*/ 51 h 61"/>
                <a:gd name="T90" fmla="*/ 46 w 63"/>
                <a:gd name="T91" fmla="*/ 39 h 61"/>
                <a:gd name="T92" fmla="*/ 43 w 63"/>
                <a:gd name="T93" fmla="*/ 38 h 61"/>
                <a:gd name="T94" fmla="*/ 42 w 63"/>
                <a:gd name="T95" fmla="*/ 38 h 61"/>
                <a:gd name="T96" fmla="*/ 41 w 63"/>
                <a:gd name="T97" fmla="*/ 38 h 61"/>
                <a:gd name="T98" fmla="*/ 40 w 63"/>
                <a:gd name="T99" fmla="*/ 39 h 61"/>
                <a:gd name="T100" fmla="*/ 40 w 63"/>
                <a:gd name="T101" fmla="*/ 40 h 61"/>
                <a:gd name="T102" fmla="*/ 39 w 63"/>
                <a:gd name="T103" fmla="*/ 40 h 61"/>
                <a:gd name="T104" fmla="*/ 41 w 63"/>
                <a:gd name="T105" fmla="*/ 44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3" h="61">
                  <a:moveTo>
                    <a:pt x="12" y="10"/>
                  </a:moveTo>
                  <a:cubicBezTo>
                    <a:pt x="12" y="10"/>
                    <a:pt x="13" y="10"/>
                    <a:pt x="13" y="10"/>
                  </a:cubicBezTo>
                  <a:cubicBezTo>
                    <a:pt x="14" y="11"/>
                    <a:pt x="14" y="11"/>
                    <a:pt x="13" y="12"/>
                  </a:cubicBezTo>
                  <a:cubicBezTo>
                    <a:pt x="8" y="17"/>
                    <a:pt x="8" y="24"/>
                    <a:pt x="13" y="29"/>
                  </a:cubicBezTo>
                  <a:cubicBezTo>
                    <a:pt x="14" y="30"/>
                    <a:pt x="14" y="30"/>
                    <a:pt x="13" y="31"/>
                  </a:cubicBezTo>
                  <a:cubicBezTo>
                    <a:pt x="13" y="31"/>
                    <a:pt x="13" y="31"/>
                    <a:pt x="13" y="31"/>
                  </a:cubicBezTo>
                  <a:cubicBezTo>
                    <a:pt x="12" y="31"/>
                    <a:pt x="12" y="31"/>
                    <a:pt x="12" y="31"/>
                  </a:cubicBezTo>
                  <a:cubicBezTo>
                    <a:pt x="6" y="25"/>
                    <a:pt x="6" y="16"/>
                    <a:pt x="12" y="10"/>
                  </a:cubicBezTo>
                  <a:close/>
                  <a:moveTo>
                    <a:pt x="61" y="59"/>
                  </a:moveTo>
                  <a:cubicBezTo>
                    <a:pt x="59" y="60"/>
                    <a:pt x="58" y="61"/>
                    <a:pt x="56" y="61"/>
                  </a:cubicBezTo>
                  <a:cubicBezTo>
                    <a:pt x="54" y="61"/>
                    <a:pt x="52" y="60"/>
                    <a:pt x="51" y="59"/>
                  </a:cubicBezTo>
                  <a:cubicBezTo>
                    <a:pt x="38" y="47"/>
                    <a:pt x="38" y="47"/>
                    <a:pt x="38" y="47"/>
                  </a:cubicBezTo>
                  <a:cubicBezTo>
                    <a:pt x="37" y="45"/>
                    <a:pt x="36" y="43"/>
                    <a:pt x="36" y="42"/>
                  </a:cubicBezTo>
                  <a:cubicBezTo>
                    <a:pt x="32" y="38"/>
                    <a:pt x="32" y="38"/>
                    <a:pt x="32" y="38"/>
                  </a:cubicBezTo>
                  <a:cubicBezTo>
                    <a:pt x="29" y="40"/>
                    <a:pt x="26" y="41"/>
                    <a:pt x="22" y="41"/>
                  </a:cubicBezTo>
                  <a:cubicBezTo>
                    <a:pt x="17" y="41"/>
                    <a:pt x="12" y="38"/>
                    <a:pt x="8" y="35"/>
                  </a:cubicBezTo>
                  <a:cubicBezTo>
                    <a:pt x="0" y="27"/>
                    <a:pt x="0" y="14"/>
                    <a:pt x="8" y="6"/>
                  </a:cubicBezTo>
                  <a:cubicBezTo>
                    <a:pt x="12" y="3"/>
                    <a:pt x="17" y="0"/>
                    <a:pt x="22" y="0"/>
                  </a:cubicBezTo>
                  <a:cubicBezTo>
                    <a:pt x="28" y="0"/>
                    <a:pt x="33" y="3"/>
                    <a:pt x="36" y="6"/>
                  </a:cubicBezTo>
                  <a:cubicBezTo>
                    <a:pt x="43" y="13"/>
                    <a:pt x="44" y="23"/>
                    <a:pt x="39" y="31"/>
                  </a:cubicBezTo>
                  <a:cubicBezTo>
                    <a:pt x="43" y="35"/>
                    <a:pt x="43" y="35"/>
                    <a:pt x="43" y="35"/>
                  </a:cubicBezTo>
                  <a:cubicBezTo>
                    <a:pt x="45" y="35"/>
                    <a:pt x="47" y="35"/>
                    <a:pt x="48" y="37"/>
                  </a:cubicBezTo>
                  <a:cubicBezTo>
                    <a:pt x="60" y="49"/>
                    <a:pt x="60" y="49"/>
                    <a:pt x="60" y="49"/>
                  </a:cubicBezTo>
                  <a:cubicBezTo>
                    <a:pt x="63" y="52"/>
                    <a:pt x="63" y="56"/>
                    <a:pt x="61" y="59"/>
                  </a:cubicBezTo>
                  <a:close/>
                  <a:moveTo>
                    <a:pt x="10" y="8"/>
                  </a:moveTo>
                  <a:cubicBezTo>
                    <a:pt x="7" y="12"/>
                    <a:pt x="5" y="16"/>
                    <a:pt x="5" y="21"/>
                  </a:cubicBezTo>
                  <a:cubicBezTo>
                    <a:pt x="5" y="25"/>
                    <a:pt x="7" y="29"/>
                    <a:pt x="10" y="33"/>
                  </a:cubicBezTo>
                  <a:cubicBezTo>
                    <a:pt x="13" y="36"/>
                    <a:pt x="18" y="38"/>
                    <a:pt x="22" y="38"/>
                  </a:cubicBezTo>
                  <a:cubicBezTo>
                    <a:pt x="27" y="38"/>
                    <a:pt x="31" y="36"/>
                    <a:pt x="34" y="33"/>
                  </a:cubicBezTo>
                  <a:cubicBezTo>
                    <a:pt x="37" y="29"/>
                    <a:pt x="39" y="25"/>
                    <a:pt x="39" y="21"/>
                  </a:cubicBezTo>
                  <a:cubicBezTo>
                    <a:pt x="39" y="16"/>
                    <a:pt x="37" y="12"/>
                    <a:pt x="34" y="8"/>
                  </a:cubicBezTo>
                  <a:cubicBezTo>
                    <a:pt x="31" y="5"/>
                    <a:pt x="27" y="3"/>
                    <a:pt x="22" y="3"/>
                  </a:cubicBezTo>
                  <a:cubicBezTo>
                    <a:pt x="18" y="3"/>
                    <a:pt x="13" y="5"/>
                    <a:pt x="10" y="8"/>
                  </a:cubicBezTo>
                  <a:close/>
                  <a:moveTo>
                    <a:pt x="36" y="34"/>
                  </a:moveTo>
                  <a:cubicBezTo>
                    <a:pt x="35" y="34"/>
                    <a:pt x="35" y="35"/>
                    <a:pt x="34" y="35"/>
                  </a:cubicBezTo>
                  <a:cubicBezTo>
                    <a:pt x="38" y="39"/>
                    <a:pt x="38" y="39"/>
                    <a:pt x="38" y="39"/>
                  </a:cubicBezTo>
                  <a:cubicBezTo>
                    <a:pt x="38" y="38"/>
                    <a:pt x="38" y="38"/>
                    <a:pt x="39" y="37"/>
                  </a:cubicBezTo>
                  <a:cubicBezTo>
                    <a:pt x="39" y="37"/>
                    <a:pt x="40" y="36"/>
                    <a:pt x="40" y="36"/>
                  </a:cubicBezTo>
                  <a:cubicBezTo>
                    <a:pt x="37" y="33"/>
                    <a:pt x="37" y="33"/>
                    <a:pt x="37" y="33"/>
                  </a:cubicBezTo>
                  <a:cubicBezTo>
                    <a:pt x="36" y="33"/>
                    <a:pt x="36" y="34"/>
                    <a:pt x="36" y="34"/>
                  </a:cubicBezTo>
                  <a:close/>
                  <a:moveTo>
                    <a:pt x="41" y="44"/>
                  </a:moveTo>
                  <a:cubicBezTo>
                    <a:pt x="53" y="57"/>
                    <a:pt x="53" y="57"/>
                    <a:pt x="53" y="57"/>
                  </a:cubicBezTo>
                  <a:cubicBezTo>
                    <a:pt x="54" y="58"/>
                    <a:pt x="57" y="58"/>
                    <a:pt x="58" y="57"/>
                  </a:cubicBezTo>
                  <a:cubicBezTo>
                    <a:pt x="59" y="56"/>
                    <a:pt x="60" y="55"/>
                    <a:pt x="60" y="54"/>
                  </a:cubicBezTo>
                  <a:cubicBezTo>
                    <a:pt x="60" y="53"/>
                    <a:pt x="59" y="52"/>
                    <a:pt x="58" y="51"/>
                  </a:cubicBezTo>
                  <a:cubicBezTo>
                    <a:pt x="46" y="39"/>
                    <a:pt x="46" y="39"/>
                    <a:pt x="46" y="39"/>
                  </a:cubicBezTo>
                  <a:cubicBezTo>
                    <a:pt x="45" y="38"/>
                    <a:pt x="44" y="38"/>
                    <a:pt x="43" y="38"/>
                  </a:cubicBezTo>
                  <a:cubicBezTo>
                    <a:pt x="43" y="38"/>
                    <a:pt x="42" y="38"/>
                    <a:pt x="42" y="38"/>
                  </a:cubicBezTo>
                  <a:cubicBezTo>
                    <a:pt x="42" y="38"/>
                    <a:pt x="42" y="38"/>
                    <a:pt x="41" y="38"/>
                  </a:cubicBezTo>
                  <a:cubicBezTo>
                    <a:pt x="41" y="38"/>
                    <a:pt x="41" y="38"/>
                    <a:pt x="40" y="39"/>
                  </a:cubicBezTo>
                  <a:cubicBezTo>
                    <a:pt x="40" y="39"/>
                    <a:pt x="40" y="39"/>
                    <a:pt x="40" y="40"/>
                  </a:cubicBezTo>
                  <a:cubicBezTo>
                    <a:pt x="39" y="40"/>
                    <a:pt x="39" y="40"/>
                    <a:pt x="39" y="40"/>
                  </a:cubicBezTo>
                  <a:cubicBezTo>
                    <a:pt x="39" y="42"/>
                    <a:pt x="39" y="43"/>
                    <a:pt x="41" y="44"/>
                  </a:cubicBezTo>
                  <a:close/>
                </a:path>
              </a:pathLst>
            </a:custGeom>
            <a:solidFill>
              <a:srgbClr val="71BFEB">
                <a:alpha val="33000"/>
              </a:srgbClr>
            </a:solidFill>
            <a:ln>
              <a:noFill/>
            </a:ln>
          </p:spPr>
          <p:txBody>
            <a:bodyPr vert="horz" wrap="square" lIns="68580" tIns="34291" rIns="68580" bIns="34291"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350" b="0" i="0" u="none" strike="noStrike" kern="0" cap="none" spc="0" normalizeH="0" baseline="0" noProof="0" dirty="0">
                <a:ln>
                  <a:noFill/>
                </a:ln>
                <a:solidFill>
                  <a:prstClr val="black"/>
                </a:solidFill>
                <a:effectLst/>
                <a:uLnTx/>
                <a:uFillTx/>
                <a:latin typeface="印品黑体" panose="00000500000000000000" pitchFamily="2" charset="-122"/>
              </a:endParaRPr>
            </a:p>
          </p:txBody>
        </p:sp>
        <p:sp>
          <p:nvSpPr>
            <p:cNvPr id="161" name="Freeform 36"/>
            <p:cNvSpPr>
              <a:spLocks noEditPoints="1"/>
            </p:cNvSpPr>
            <p:nvPr/>
          </p:nvSpPr>
          <p:spPr bwMode="auto">
            <a:xfrm>
              <a:off x="8536" y="8309"/>
              <a:ext cx="389" cy="389"/>
            </a:xfrm>
            <a:custGeom>
              <a:avLst/>
              <a:gdLst>
                <a:gd name="T0" fmla="*/ 18 w 35"/>
                <a:gd name="T1" fmla="*/ 0 h 35"/>
                <a:gd name="T2" fmla="*/ 0 w 35"/>
                <a:gd name="T3" fmla="*/ 18 h 35"/>
                <a:gd name="T4" fmla="*/ 18 w 35"/>
                <a:gd name="T5" fmla="*/ 35 h 35"/>
                <a:gd name="T6" fmla="*/ 35 w 35"/>
                <a:gd name="T7" fmla="*/ 18 h 35"/>
                <a:gd name="T8" fmla="*/ 18 w 35"/>
                <a:gd name="T9" fmla="*/ 0 h 35"/>
                <a:gd name="T10" fmla="*/ 18 w 35"/>
                <a:gd name="T11" fmla="*/ 32 h 35"/>
                <a:gd name="T12" fmla="*/ 3 w 35"/>
                <a:gd name="T13" fmla="*/ 18 h 35"/>
                <a:gd name="T14" fmla="*/ 18 w 35"/>
                <a:gd name="T15" fmla="*/ 3 h 35"/>
                <a:gd name="T16" fmla="*/ 32 w 35"/>
                <a:gd name="T17" fmla="*/ 18 h 35"/>
                <a:gd name="T18" fmla="*/ 18 w 35"/>
                <a:gd name="T19" fmla="*/ 32 h 35"/>
                <a:gd name="T20" fmla="*/ 27 w 35"/>
                <a:gd name="T21" fmla="*/ 12 h 35"/>
                <a:gd name="T22" fmla="*/ 27 w 35"/>
                <a:gd name="T23" fmla="*/ 14 h 35"/>
                <a:gd name="T24" fmla="*/ 16 w 35"/>
                <a:gd name="T25" fmla="*/ 23 h 35"/>
                <a:gd name="T26" fmla="*/ 16 w 35"/>
                <a:gd name="T27" fmla="*/ 23 h 35"/>
                <a:gd name="T28" fmla="*/ 15 w 35"/>
                <a:gd name="T29" fmla="*/ 23 h 35"/>
                <a:gd name="T30" fmla="*/ 9 w 35"/>
                <a:gd name="T31" fmla="*/ 18 h 35"/>
                <a:gd name="T32" fmla="*/ 9 w 35"/>
                <a:gd name="T33" fmla="*/ 16 h 35"/>
                <a:gd name="T34" fmla="*/ 10 w 35"/>
                <a:gd name="T35" fmla="*/ 16 h 35"/>
                <a:gd name="T36" fmla="*/ 16 w 35"/>
                <a:gd name="T37" fmla="*/ 21 h 35"/>
                <a:gd name="T38" fmla="*/ 26 w 35"/>
                <a:gd name="T39" fmla="*/ 12 h 35"/>
                <a:gd name="T40" fmla="*/ 27 w 35"/>
                <a:gd name="T41" fmla="*/ 1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5" h="35">
                  <a:moveTo>
                    <a:pt x="18" y="0"/>
                  </a:moveTo>
                  <a:cubicBezTo>
                    <a:pt x="8" y="0"/>
                    <a:pt x="0" y="8"/>
                    <a:pt x="0" y="18"/>
                  </a:cubicBezTo>
                  <a:cubicBezTo>
                    <a:pt x="0" y="27"/>
                    <a:pt x="8" y="35"/>
                    <a:pt x="18" y="35"/>
                  </a:cubicBezTo>
                  <a:cubicBezTo>
                    <a:pt x="28" y="35"/>
                    <a:pt x="35" y="27"/>
                    <a:pt x="35" y="18"/>
                  </a:cubicBezTo>
                  <a:cubicBezTo>
                    <a:pt x="35" y="8"/>
                    <a:pt x="28" y="0"/>
                    <a:pt x="18" y="0"/>
                  </a:cubicBezTo>
                  <a:close/>
                  <a:moveTo>
                    <a:pt x="18" y="32"/>
                  </a:moveTo>
                  <a:cubicBezTo>
                    <a:pt x="10" y="32"/>
                    <a:pt x="3" y="26"/>
                    <a:pt x="3" y="18"/>
                  </a:cubicBezTo>
                  <a:cubicBezTo>
                    <a:pt x="3" y="10"/>
                    <a:pt x="10" y="3"/>
                    <a:pt x="18" y="3"/>
                  </a:cubicBezTo>
                  <a:cubicBezTo>
                    <a:pt x="26" y="3"/>
                    <a:pt x="32" y="10"/>
                    <a:pt x="32" y="18"/>
                  </a:cubicBezTo>
                  <a:cubicBezTo>
                    <a:pt x="32" y="26"/>
                    <a:pt x="26" y="32"/>
                    <a:pt x="18" y="32"/>
                  </a:cubicBezTo>
                  <a:close/>
                  <a:moveTo>
                    <a:pt x="27" y="12"/>
                  </a:moveTo>
                  <a:cubicBezTo>
                    <a:pt x="28" y="13"/>
                    <a:pt x="28" y="13"/>
                    <a:pt x="27" y="14"/>
                  </a:cubicBezTo>
                  <a:cubicBezTo>
                    <a:pt x="16" y="23"/>
                    <a:pt x="16" y="23"/>
                    <a:pt x="16" y="23"/>
                  </a:cubicBezTo>
                  <a:cubicBezTo>
                    <a:pt x="16" y="23"/>
                    <a:pt x="16" y="23"/>
                    <a:pt x="16" y="23"/>
                  </a:cubicBezTo>
                  <a:cubicBezTo>
                    <a:pt x="15" y="23"/>
                    <a:pt x="15" y="23"/>
                    <a:pt x="15" y="23"/>
                  </a:cubicBezTo>
                  <a:cubicBezTo>
                    <a:pt x="9" y="18"/>
                    <a:pt x="9" y="18"/>
                    <a:pt x="9" y="18"/>
                  </a:cubicBezTo>
                  <a:cubicBezTo>
                    <a:pt x="8" y="18"/>
                    <a:pt x="8" y="17"/>
                    <a:pt x="9" y="16"/>
                  </a:cubicBezTo>
                  <a:cubicBezTo>
                    <a:pt x="9" y="16"/>
                    <a:pt x="10" y="16"/>
                    <a:pt x="10" y="16"/>
                  </a:cubicBezTo>
                  <a:cubicBezTo>
                    <a:pt x="16" y="21"/>
                    <a:pt x="16" y="21"/>
                    <a:pt x="16" y="21"/>
                  </a:cubicBezTo>
                  <a:cubicBezTo>
                    <a:pt x="26" y="12"/>
                    <a:pt x="26" y="12"/>
                    <a:pt x="26" y="12"/>
                  </a:cubicBezTo>
                  <a:cubicBezTo>
                    <a:pt x="26" y="12"/>
                    <a:pt x="27" y="12"/>
                    <a:pt x="27" y="12"/>
                  </a:cubicBezTo>
                  <a:close/>
                </a:path>
              </a:pathLst>
            </a:custGeom>
            <a:solidFill>
              <a:srgbClr val="71BFEB">
                <a:alpha val="33000"/>
              </a:srgbClr>
            </a:solidFill>
            <a:ln>
              <a:noFill/>
            </a:ln>
          </p:spPr>
          <p:txBody>
            <a:bodyPr vert="horz" wrap="square" lIns="68580" tIns="34291" rIns="68580" bIns="34291"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350" b="0" i="0" u="none" strike="noStrike" kern="0" cap="none" spc="0" normalizeH="0" baseline="0" noProof="0" dirty="0">
                <a:ln>
                  <a:noFill/>
                </a:ln>
                <a:solidFill>
                  <a:prstClr val="black"/>
                </a:solidFill>
                <a:effectLst/>
                <a:uLnTx/>
                <a:uFillTx/>
                <a:latin typeface="印品黑体" panose="00000500000000000000" pitchFamily="2" charset="-122"/>
              </a:endParaRPr>
            </a:p>
          </p:txBody>
        </p:sp>
        <p:sp>
          <p:nvSpPr>
            <p:cNvPr id="162" name="Freeform 36"/>
            <p:cNvSpPr>
              <a:spLocks noEditPoints="1"/>
            </p:cNvSpPr>
            <p:nvPr/>
          </p:nvSpPr>
          <p:spPr bwMode="auto">
            <a:xfrm>
              <a:off x="12873" y="7719"/>
              <a:ext cx="314" cy="314"/>
            </a:xfrm>
            <a:custGeom>
              <a:avLst/>
              <a:gdLst>
                <a:gd name="T0" fmla="*/ 18 w 35"/>
                <a:gd name="T1" fmla="*/ 0 h 35"/>
                <a:gd name="T2" fmla="*/ 0 w 35"/>
                <a:gd name="T3" fmla="*/ 18 h 35"/>
                <a:gd name="T4" fmla="*/ 18 w 35"/>
                <a:gd name="T5" fmla="*/ 35 h 35"/>
                <a:gd name="T6" fmla="*/ 35 w 35"/>
                <a:gd name="T7" fmla="*/ 18 h 35"/>
                <a:gd name="T8" fmla="*/ 18 w 35"/>
                <a:gd name="T9" fmla="*/ 0 h 35"/>
                <a:gd name="T10" fmla="*/ 18 w 35"/>
                <a:gd name="T11" fmla="*/ 32 h 35"/>
                <a:gd name="T12" fmla="*/ 3 w 35"/>
                <a:gd name="T13" fmla="*/ 18 h 35"/>
                <a:gd name="T14" fmla="*/ 18 w 35"/>
                <a:gd name="T15" fmla="*/ 3 h 35"/>
                <a:gd name="T16" fmla="*/ 32 w 35"/>
                <a:gd name="T17" fmla="*/ 18 h 35"/>
                <a:gd name="T18" fmla="*/ 18 w 35"/>
                <a:gd name="T19" fmla="*/ 32 h 35"/>
                <a:gd name="T20" fmla="*/ 27 w 35"/>
                <a:gd name="T21" fmla="*/ 12 h 35"/>
                <a:gd name="T22" fmla="*/ 27 w 35"/>
                <a:gd name="T23" fmla="*/ 14 h 35"/>
                <a:gd name="T24" fmla="*/ 16 w 35"/>
                <a:gd name="T25" fmla="*/ 23 h 35"/>
                <a:gd name="T26" fmla="*/ 16 w 35"/>
                <a:gd name="T27" fmla="*/ 23 h 35"/>
                <a:gd name="T28" fmla="*/ 15 w 35"/>
                <a:gd name="T29" fmla="*/ 23 h 35"/>
                <a:gd name="T30" fmla="*/ 9 w 35"/>
                <a:gd name="T31" fmla="*/ 18 h 35"/>
                <a:gd name="T32" fmla="*/ 9 w 35"/>
                <a:gd name="T33" fmla="*/ 16 h 35"/>
                <a:gd name="T34" fmla="*/ 10 w 35"/>
                <a:gd name="T35" fmla="*/ 16 h 35"/>
                <a:gd name="T36" fmla="*/ 16 w 35"/>
                <a:gd name="T37" fmla="*/ 21 h 35"/>
                <a:gd name="T38" fmla="*/ 26 w 35"/>
                <a:gd name="T39" fmla="*/ 12 h 35"/>
                <a:gd name="T40" fmla="*/ 27 w 35"/>
                <a:gd name="T41" fmla="*/ 1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5" h="35">
                  <a:moveTo>
                    <a:pt x="18" y="0"/>
                  </a:moveTo>
                  <a:cubicBezTo>
                    <a:pt x="8" y="0"/>
                    <a:pt x="0" y="8"/>
                    <a:pt x="0" y="18"/>
                  </a:cubicBezTo>
                  <a:cubicBezTo>
                    <a:pt x="0" y="27"/>
                    <a:pt x="8" y="35"/>
                    <a:pt x="18" y="35"/>
                  </a:cubicBezTo>
                  <a:cubicBezTo>
                    <a:pt x="28" y="35"/>
                    <a:pt x="35" y="27"/>
                    <a:pt x="35" y="18"/>
                  </a:cubicBezTo>
                  <a:cubicBezTo>
                    <a:pt x="35" y="8"/>
                    <a:pt x="28" y="0"/>
                    <a:pt x="18" y="0"/>
                  </a:cubicBezTo>
                  <a:close/>
                  <a:moveTo>
                    <a:pt x="18" y="32"/>
                  </a:moveTo>
                  <a:cubicBezTo>
                    <a:pt x="10" y="32"/>
                    <a:pt x="3" y="26"/>
                    <a:pt x="3" y="18"/>
                  </a:cubicBezTo>
                  <a:cubicBezTo>
                    <a:pt x="3" y="10"/>
                    <a:pt x="10" y="3"/>
                    <a:pt x="18" y="3"/>
                  </a:cubicBezTo>
                  <a:cubicBezTo>
                    <a:pt x="26" y="3"/>
                    <a:pt x="32" y="10"/>
                    <a:pt x="32" y="18"/>
                  </a:cubicBezTo>
                  <a:cubicBezTo>
                    <a:pt x="32" y="26"/>
                    <a:pt x="26" y="32"/>
                    <a:pt x="18" y="32"/>
                  </a:cubicBezTo>
                  <a:close/>
                  <a:moveTo>
                    <a:pt x="27" y="12"/>
                  </a:moveTo>
                  <a:cubicBezTo>
                    <a:pt x="28" y="13"/>
                    <a:pt x="28" y="13"/>
                    <a:pt x="27" y="14"/>
                  </a:cubicBezTo>
                  <a:cubicBezTo>
                    <a:pt x="16" y="23"/>
                    <a:pt x="16" y="23"/>
                    <a:pt x="16" y="23"/>
                  </a:cubicBezTo>
                  <a:cubicBezTo>
                    <a:pt x="16" y="23"/>
                    <a:pt x="16" y="23"/>
                    <a:pt x="16" y="23"/>
                  </a:cubicBezTo>
                  <a:cubicBezTo>
                    <a:pt x="15" y="23"/>
                    <a:pt x="15" y="23"/>
                    <a:pt x="15" y="23"/>
                  </a:cubicBezTo>
                  <a:cubicBezTo>
                    <a:pt x="9" y="18"/>
                    <a:pt x="9" y="18"/>
                    <a:pt x="9" y="18"/>
                  </a:cubicBezTo>
                  <a:cubicBezTo>
                    <a:pt x="8" y="18"/>
                    <a:pt x="8" y="17"/>
                    <a:pt x="9" y="16"/>
                  </a:cubicBezTo>
                  <a:cubicBezTo>
                    <a:pt x="9" y="16"/>
                    <a:pt x="10" y="16"/>
                    <a:pt x="10" y="16"/>
                  </a:cubicBezTo>
                  <a:cubicBezTo>
                    <a:pt x="16" y="21"/>
                    <a:pt x="16" y="21"/>
                    <a:pt x="16" y="21"/>
                  </a:cubicBezTo>
                  <a:cubicBezTo>
                    <a:pt x="26" y="12"/>
                    <a:pt x="26" y="12"/>
                    <a:pt x="26" y="12"/>
                  </a:cubicBezTo>
                  <a:cubicBezTo>
                    <a:pt x="26" y="12"/>
                    <a:pt x="27" y="12"/>
                    <a:pt x="27" y="12"/>
                  </a:cubicBezTo>
                  <a:close/>
                </a:path>
              </a:pathLst>
            </a:custGeom>
            <a:solidFill>
              <a:srgbClr val="71BFEB">
                <a:alpha val="33000"/>
              </a:srgbClr>
            </a:solidFill>
            <a:ln>
              <a:noFill/>
            </a:ln>
          </p:spPr>
          <p:txBody>
            <a:bodyPr vert="horz" wrap="square" lIns="68580" tIns="34291" rIns="68580" bIns="34291"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350" b="0" i="0" u="none" strike="noStrike" kern="0" cap="none" spc="0" normalizeH="0" baseline="0" noProof="0" dirty="0">
                <a:ln>
                  <a:noFill/>
                </a:ln>
                <a:solidFill>
                  <a:prstClr val="black"/>
                </a:solidFill>
                <a:effectLst/>
                <a:uLnTx/>
                <a:uFillTx/>
                <a:latin typeface="印品黑体" panose="00000500000000000000" pitchFamily="2" charset="-122"/>
              </a:endParaRPr>
            </a:p>
          </p:txBody>
        </p:sp>
        <p:sp>
          <p:nvSpPr>
            <p:cNvPr id="164" name="Freeform 31"/>
            <p:cNvSpPr>
              <a:spLocks noEditPoints="1"/>
            </p:cNvSpPr>
            <p:nvPr/>
          </p:nvSpPr>
          <p:spPr bwMode="auto">
            <a:xfrm>
              <a:off x="11324" y="9410"/>
              <a:ext cx="501" cy="545"/>
            </a:xfrm>
            <a:custGeom>
              <a:avLst/>
              <a:gdLst>
                <a:gd name="T0" fmla="*/ 42 w 58"/>
                <a:gd name="T1" fmla="*/ 4 h 63"/>
                <a:gd name="T2" fmla="*/ 41 w 58"/>
                <a:gd name="T3" fmla="*/ 10 h 63"/>
                <a:gd name="T4" fmla="*/ 17 w 58"/>
                <a:gd name="T5" fmla="*/ 47 h 63"/>
                <a:gd name="T6" fmla="*/ 15 w 58"/>
                <a:gd name="T7" fmla="*/ 54 h 63"/>
                <a:gd name="T8" fmla="*/ 19 w 58"/>
                <a:gd name="T9" fmla="*/ 47 h 63"/>
                <a:gd name="T10" fmla="*/ 49 w 58"/>
                <a:gd name="T11" fmla="*/ 19 h 63"/>
                <a:gd name="T12" fmla="*/ 53 w 58"/>
                <a:gd name="T13" fmla="*/ 14 h 63"/>
                <a:gd name="T14" fmla="*/ 48 w 58"/>
                <a:gd name="T15" fmla="*/ 19 h 63"/>
                <a:gd name="T16" fmla="*/ 4 w 58"/>
                <a:gd name="T17" fmla="*/ 43 h 63"/>
                <a:gd name="T18" fmla="*/ 11 w 58"/>
                <a:gd name="T19" fmla="*/ 41 h 63"/>
                <a:gd name="T20" fmla="*/ 57 w 58"/>
                <a:gd name="T21" fmla="*/ 28 h 63"/>
                <a:gd name="T22" fmla="*/ 51 w 58"/>
                <a:gd name="T23" fmla="*/ 30 h 63"/>
                <a:gd name="T24" fmla="*/ 57 w 58"/>
                <a:gd name="T25" fmla="*/ 28 h 63"/>
                <a:gd name="T26" fmla="*/ 1 w 58"/>
                <a:gd name="T27" fmla="*/ 28 h 63"/>
                <a:gd name="T28" fmla="*/ 7 w 58"/>
                <a:gd name="T29" fmla="*/ 30 h 63"/>
                <a:gd name="T30" fmla="*/ 48 w 58"/>
                <a:gd name="T31" fmla="*/ 39 h 63"/>
                <a:gd name="T32" fmla="*/ 54 w 58"/>
                <a:gd name="T33" fmla="*/ 44 h 63"/>
                <a:gd name="T34" fmla="*/ 49 w 58"/>
                <a:gd name="T35" fmla="*/ 39 h 63"/>
                <a:gd name="T36" fmla="*/ 5 w 58"/>
                <a:gd name="T37" fmla="*/ 16 h 63"/>
                <a:gd name="T38" fmla="*/ 11 w 58"/>
                <a:gd name="T39" fmla="*/ 18 h 63"/>
                <a:gd name="T40" fmla="*/ 41 w 58"/>
                <a:gd name="T41" fmla="*/ 47 h 63"/>
                <a:gd name="T42" fmla="*/ 42 w 58"/>
                <a:gd name="T43" fmla="*/ 54 h 63"/>
                <a:gd name="T44" fmla="*/ 44 w 58"/>
                <a:gd name="T45" fmla="*/ 53 h 63"/>
                <a:gd name="T46" fmla="*/ 18 w 58"/>
                <a:gd name="T47" fmla="*/ 11 h 63"/>
                <a:gd name="T48" fmla="*/ 16 w 58"/>
                <a:gd name="T49" fmla="*/ 4 h 63"/>
                <a:gd name="T50" fmla="*/ 17 w 58"/>
                <a:gd name="T51" fmla="*/ 10 h 63"/>
                <a:gd name="T52" fmla="*/ 30 w 58"/>
                <a:gd name="T53" fmla="*/ 1 h 63"/>
                <a:gd name="T54" fmla="*/ 28 w 58"/>
                <a:gd name="T55" fmla="*/ 7 h 63"/>
                <a:gd name="T56" fmla="*/ 40 w 58"/>
                <a:gd name="T57" fmla="*/ 41 h 63"/>
                <a:gd name="T58" fmla="*/ 37 w 58"/>
                <a:gd name="T59" fmla="*/ 51 h 63"/>
                <a:gd name="T60" fmla="*/ 38 w 58"/>
                <a:gd name="T61" fmla="*/ 55 h 63"/>
                <a:gd name="T62" fmla="*/ 35 w 58"/>
                <a:gd name="T63" fmla="*/ 60 h 63"/>
                <a:gd name="T64" fmla="*/ 28 w 58"/>
                <a:gd name="T65" fmla="*/ 63 h 63"/>
                <a:gd name="T66" fmla="*/ 21 w 58"/>
                <a:gd name="T67" fmla="*/ 58 h 63"/>
                <a:gd name="T68" fmla="*/ 22 w 58"/>
                <a:gd name="T69" fmla="*/ 53 h 63"/>
                <a:gd name="T70" fmla="*/ 21 w 58"/>
                <a:gd name="T71" fmla="*/ 49 h 63"/>
                <a:gd name="T72" fmla="*/ 13 w 58"/>
                <a:gd name="T73" fmla="*/ 29 h 63"/>
                <a:gd name="T74" fmla="*/ 33 w 58"/>
                <a:gd name="T75" fmla="*/ 61 h 63"/>
                <a:gd name="T76" fmla="*/ 25 w 58"/>
                <a:gd name="T77" fmla="*/ 61 h 63"/>
                <a:gd name="T78" fmla="*/ 33 w 58"/>
                <a:gd name="T79" fmla="*/ 61 h 63"/>
                <a:gd name="T80" fmla="*/ 23 w 58"/>
                <a:gd name="T81" fmla="*/ 58 h 63"/>
                <a:gd name="T82" fmla="*/ 31 w 58"/>
                <a:gd name="T83" fmla="*/ 58 h 63"/>
                <a:gd name="T84" fmla="*/ 34 w 58"/>
                <a:gd name="T85" fmla="*/ 57 h 63"/>
                <a:gd name="T86" fmla="*/ 23 w 58"/>
                <a:gd name="T87" fmla="*/ 55 h 63"/>
                <a:gd name="T88" fmla="*/ 36 w 58"/>
                <a:gd name="T89" fmla="*/ 55 h 63"/>
                <a:gd name="T90" fmla="*/ 25 w 58"/>
                <a:gd name="T91" fmla="*/ 52 h 63"/>
                <a:gd name="T92" fmla="*/ 34 w 58"/>
                <a:gd name="T93" fmla="*/ 52 h 63"/>
                <a:gd name="T94" fmla="*/ 34 w 58"/>
                <a:gd name="T95" fmla="*/ 50 h 63"/>
                <a:gd name="T96" fmla="*/ 25 w 58"/>
                <a:gd name="T97" fmla="*/ 49 h 63"/>
                <a:gd name="T98" fmla="*/ 34 w 58"/>
                <a:gd name="T99" fmla="*/ 50 h 63"/>
                <a:gd name="T100" fmla="*/ 15 w 58"/>
                <a:gd name="T101" fmla="*/ 29 h 63"/>
                <a:gd name="T102" fmla="*/ 25 w 58"/>
                <a:gd name="T103" fmla="*/ 47 h 63"/>
                <a:gd name="T104" fmla="*/ 24 w 58"/>
                <a:gd name="T105" fmla="*/ 31 h 63"/>
                <a:gd name="T106" fmla="*/ 31 w 58"/>
                <a:gd name="T107" fmla="*/ 47 h 63"/>
                <a:gd name="T108" fmla="*/ 35 w 58"/>
                <a:gd name="T109" fmla="*/ 32 h 63"/>
                <a:gd name="T110" fmla="*/ 35 w 58"/>
                <a:gd name="T111" fmla="*/ 4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8" h="63">
                  <a:moveTo>
                    <a:pt x="40" y="11"/>
                  </a:moveTo>
                  <a:cubicBezTo>
                    <a:pt x="39" y="10"/>
                    <a:pt x="39" y="10"/>
                    <a:pt x="39" y="9"/>
                  </a:cubicBezTo>
                  <a:cubicBezTo>
                    <a:pt x="42" y="4"/>
                    <a:pt x="42" y="4"/>
                    <a:pt x="42" y="4"/>
                  </a:cubicBezTo>
                  <a:cubicBezTo>
                    <a:pt x="43" y="4"/>
                    <a:pt x="43" y="3"/>
                    <a:pt x="44" y="4"/>
                  </a:cubicBezTo>
                  <a:cubicBezTo>
                    <a:pt x="44" y="4"/>
                    <a:pt x="44" y="5"/>
                    <a:pt x="44" y="5"/>
                  </a:cubicBezTo>
                  <a:cubicBezTo>
                    <a:pt x="41" y="10"/>
                    <a:pt x="41" y="10"/>
                    <a:pt x="41" y="10"/>
                  </a:cubicBezTo>
                  <a:cubicBezTo>
                    <a:pt x="41" y="10"/>
                    <a:pt x="41" y="11"/>
                    <a:pt x="40" y="11"/>
                  </a:cubicBezTo>
                  <a:cubicBezTo>
                    <a:pt x="40" y="11"/>
                    <a:pt x="40" y="11"/>
                    <a:pt x="40" y="11"/>
                  </a:cubicBezTo>
                  <a:close/>
                  <a:moveTo>
                    <a:pt x="17" y="47"/>
                  </a:moveTo>
                  <a:cubicBezTo>
                    <a:pt x="14" y="53"/>
                    <a:pt x="14" y="53"/>
                    <a:pt x="14" y="53"/>
                  </a:cubicBezTo>
                  <a:cubicBezTo>
                    <a:pt x="14" y="53"/>
                    <a:pt x="14" y="54"/>
                    <a:pt x="15" y="54"/>
                  </a:cubicBezTo>
                  <a:cubicBezTo>
                    <a:pt x="15" y="54"/>
                    <a:pt x="15" y="54"/>
                    <a:pt x="15" y="54"/>
                  </a:cubicBezTo>
                  <a:cubicBezTo>
                    <a:pt x="16" y="54"/>
                    <a:pt x="16" y="54"/>
                    <a:pt x="16" y="54"/>
                  </a:cubicBezTo>
                  <a:cubicBezTo>
                    <a:pt x="19" y="48"/>
                    <a:pt x="19" y="48"/>
                    <a:pt x="19" y="48"/>
                  </a:cubicBezTo>
                  <a:cubicBezTo>
                    <a:pt x="19" y="48"/>
                    <a:pt x="19" y="47"/>
                    <a:pt x="19" y="47"/>
                  </a:cubicBezTo>
                  <a:cubicBezTo>
                    <a:pt x="18" y="47"/>
                    <a:pt x="18" y="47"/>
                    <a:pt x="17" y="47"/>
                  </a:cubicBezTo>
                  <a:close/>
                  <a:moveTo>
                    <a:pt x="48" y="19"/>
                  </a:moveTo>
                  <a:cubicBezTo>
                    <a:pt x="49" y="19"/>
                    <a:pt x="49" y="19"/>
                    <a:pt x="49" y="19"/>
                  </a:cubicBezTo>
                  <a:cubicBezTo>
                    <a:pt x="54" y="16"/>
                    <a:pt x="54" y="16"/>
                    <a:pt x="54" y="16"/>
                  </a:cubicBezTo>
                  <a:cubicBezTo>
                    <a:pt x="55" y="15"/>
                    <a:pt x="55" y="15"/>
                    <a:pt x="54" y="14"/>
                  </a:cubicBezTo>
                  <a:cubicBezTo>
                    <a:pt x="54" y="14"/>
                    <a:pt x="54" y="14"/>
                    <a:pt x="53" y="14"/>
                  </a:cubicBezTo>
                  <a:cubicBezTo>
                    <a:pt x="48" y="17"/>
                    <a:pt x="48" y="17"/>
                    <a:pt x="48" y="17"/>
                  </a:cubicBezTo>
                  <a:cubicBezTo>
                    <a:pt x="47" y="17"/>
                    <a:pt x="47" y="18"/>
                    <a:pt x="48" y="18"/>
                  </a:cubicBezTo>
                  <a:cubicBezTo>
                    <a:pt x="48" y="19"/>
                    <a:pt x="48" y="19"/>
                    <a:pt x="48" y="19"/>
                  </a:cubicBezTo>
                  <a:close/>
                  <a:moveTo>
                    <a:pt x="10" y="39"/>
                  </a:moveTo>
                  <a:cubicBezTo>
                    <a:pt x="5" y="42"/>
                    <a:pt x="5" y="42"/>
                    <a:pt x="5" y="42"/>
                  </a:cubicBezTo>
                  <a:cubicBezTo>
                    <a:pt x="4" y="42"/>
                    <a:pt x="4" y="43"/>
                    <a:pt x="4" y="43"/>
                  </a:cubicBezTo>
                  <a:cubicBezTo>
                    <a:pt x="4" y="44"/>
                    <a:pt x="5" y="44"/>
                    <a:pt x="5" y="44"/>
                  </a:cubicBezTo>
                  <a:cubicBezTo>
                    <a:pt x="5" y="44"/>
                    <a:pt x="5" y="44"/>
                    <a:pt x="6" y="44"/>
                  </a:cubicBezTo>
                  <a:cubicBezTo>
                    <a:pt x="11" y="41"/>
                    <a:pt x="11" y="41"/>
                    <a:pt x="11" y="41"/>
                  </a:cubicBezTo>
                  <a:cubicBezTo>
                    <a:pt x="11" y="40"/>
                    <a:pt x="11" y="40"/>
                    <a:pt x="11" y="39"/>
                  </a:cubicBezTo>
                  <a:cubicBezTo>
                    <a:pt x="11" y="39"/>
                    <a:pt x="10" y="39"/>
                    <a:pt x="10" y="39"/>
                  </a:cubicBezTo>
                  <a:close/>
                  <a:moveTo>
                    <a:pt x="57" y="28"/>
                  </a:moveTo>
                  <a:cubicBezTo>
                    <a:pt x="51" y="28"/>
                    <a:pt x="51" y="28"/>
                    <a:pt x="51" y="28"/>
                  </a:cubicBezTo>
                  <a:cubicBezTo>
                    <a:pt x="51" y="28"/>
                    <a:pt x="50" y="28"/>
                    <a:pt x="50" y="29"/>
                  </a:cubicBezTo>
                  <a:cubicBezTo>
                    <a:pt x="50" y="29"/>
                    <a:pt x="51" y="30"/>
                    <a:pt x="51" y="30"/>
                  </a:cubicBezTo>
                  <a:cubicBezTo>
                    <a:pt x="57" y="30"/>
                    <a:pt x="57" y="30"/>
                    <a:pt x="57" y="30"/>
                  </a:cubicBezTo>
                  <a:cubicBezTo>
                    <a:pt x="58" y="30"/>
                    <a:pt x="58" y="29"/>
                    <a:pt x="58" y="29"/>
                  </a:cubicBezTo>
                  <a:cubicBezTo>
                    <a:pt x="58" y="28"/>
                    <a:pt x="58" y="28"/>
                    <a:pt x="57" y="28"/>
                  </a:cubicBezTo>
                  <a:close/>
                  <a:moveTo>
                    <a:pt x="8" y="29"/>
                  </a:moveTo>
                  <a:cubicBezTo>
                    <a:pt x="8" y="28"/>
                    <a:pt x="8" y="28"/>
                    <a:pt x="7" y="28"/>
                  </a:cubicBezTo>
                  <a:cubicBezTo>
                    <a:pt x="1" y="28"/>
                    <a:pt x="1" y="28"/>
                    <a:pt x="1" y="28"/>
                  </a:cubicBezTo>
                  <a:cubicBezTo>
                    <a:pt x="1" y="28"/>
                    <a:pt x="0" y="28"/>
                    <a:pt x="0" y="29"/>
                  </a:cubicBezTo>
                  <a:cubicBezTo>
                    <a:pt x="0" y="29"/>
                    <a:pt x="1" y="30"/>
                    <a:pt x="1" y="30"/>
                  </a:cubicBezTo>
                  <a:cubicBezTo>
                    <a:pt x="7" y="30"/>
                    <a:pt x="7" y="30"/>
                    <a:pt x="7" y="30"/>
                  </a:cubicBezTo>
                  <a:cubicBezTo>
                    <a:pt x="8" y="30"/>
                    <a:pt x="8" y="29"/>
                    <a:pt x="8" y="29"/>
                  </a:cubicBezTo>
                  <a:close/>
                  <a:moveTo>
                    <a:pt x="49" y="39"/>
                  </a:moveTo>
                  <a:cubicBezTo>
                    <a:pt x="48" y="39"/>
                    <a:pt x="48" y="39"/>
                    <a:pt x="48" y="39"/>
                  </a:cubicBezTo>
                  <a:cubicBezTo>
                    <a:pt x="47" y="40"/>
                    <a:pt x="47" y="40"/>
                    <a:pt x="48" y="41"/>
                  </a:cubicBezTo>
                  <a:cubicBezTo>
                    <a:pt x="53" y="44"/>
                    <a:pt x="53" y="44"/>
                    <a:pt x="53" y="44"/>
                  </a:cubicBezTo>
                  <a:cubicBezTo>
                    <a:pt x="53" y="44"/>
                    <a:pt x="53" y="44"/>
                    <a:pt x="54" y="44"/>
                  </a:cubicBezTo>
                  <a:cubicBezTo>
                    <a:pt x="54" y="44"/>
                    <a:pt x="54" y="44"/>
                    <a:pt x="54" y="43"/>
                  </a:cubicBezTo>
                  <a:cubicBezTo>
                    <a:pt x="55" y="43"/>
                    <a:pt x="55" y="42"/>
                    <a:pt x="54" y="42"/>
                  </a:cubicBezTo>
                  <a:lnTo>
                    <a:pt x="49" y="39"/>
                  </a:lnTo>
                  <a:close/>
                  <a:moveTo>
                    <a:pt x="6" y="14"/>
                  </a:moveTo>
                  <a:cubicBezTo>
                    <a:pt x="5" y="14"/>
                    <a:pt x="4" y="14"/>
                    <a:pt x="4" y="14"/>
                  </a:cubicBezTo>
                  <a:cubicBezTo>
                    <a:pt x="4" y="15"/>
                    <a:pt x="4" y="15"/>
                    <a:pt x="5" y="16"/>
                  </a:cubicBezTo>
                  <a:cubicBezTo>
                    <a:pt x="10" y="19"/>
                    <a:pt x="10" y="19"/>
                    <a:pt x="10" y="19"/>
                  </a:cubicBezTo>
                  <a:cubicBezTo>
                    <a:pt x="10" y="19"/>
                    <a:pt x="10" y="19"/>
                    <a:pt x="10" y="19"/>
                  </a:cubicBezTo>
                  <a:cubicBezTo>
                    <a:pt x="11" y="19"/>
                    <a:pt x="11" y="19"/>
                    <a:pt x="11" y="18"/>
                  </a:cubicBezTo>
                  <a:cubicBezTo>
                    <a:pt x="11" y="18"/>
                    <a:pt x="11" y="17"/>
                    <a:pt x="11" y="17"/>
                  </a:cubicBezTo>
                  <a:lnTo>
                    <a:pt x="6" y="14"/>
                  </a:lnTo>
                  <a:close/>
                  <a:moveTo>
                    <a:pt x="41" y="47"/>
                  </a:moveTo>
                  <a:cubicBezTo>
                    <a:pt x="41" y="47"/>
                    <a:pt x="40" y="47"/>
                    <a:pt x="40" y="47"/>
                  </a:cubicBezTo>
                  <a:cubicBezTo>
                    <a:pt x="39" y="47"/>
                    <a:pt x="39" y="48"/>
                    <a:pt x="39" y="48"/>
                  </a:cubicBezTo>
                  <a:cubicBezTo>
                    <a:pt x="42" y="54"/>
                    <a:pt x="42" y="54"/>
                    <a:pt x="42" y="54"/>
                  </a:cubicBezTo>
                  <a:cubicBezTo>
                    <a:pt x="43" y="54"/>
                    <a:pt x="43" y="54"/>
                    <a:pt x="43" y="54"/>
                  </a:cubicBezTo>
                  <a:cubicBezTo>
                    <a:pt x="43" y="54"/>
                    <a:pt x="44" y="54"/>
                    <a:pt x="44" y="54"/>
                  </a:cubicBezTo>
                  <a:cubicBezTo>
                    <a:pt x="44" y="54"/>
                    <a:pt x="44" y="53"/>
                    <a:pt x="44" y="53"/>
                  </a:cubicBezTo>
                  <a:lnTo>
                    <a:pt x="41" y="47"/>
                  </a:lnTo>
                  <a:close/>
                  <a:moveTo>
                    <a:pt x="17" y="10"/>
                  </a:moveTo>
                  <a:cubicBezTo>
                    <a:pt x="18" y="10"/>
                    <a:pt x="18" y="11"/>
                    <a:pt x="18" y="11"/>
                  </a:cubicBezTo>
                  <a:cubicBezTo>
                    <a:pt x="18" y="11"/>
                    <a:pt x="19" y="11"/>
                    <a:pt x="19" y="11"/>
                  </a:cubicBezTo>
                  <a:cubicBezTo>
                    <a:pt x="19" y="10"/>
                    <a:pt x="19" y="10"/>
                    <a:pt x="19" y="9"/>
                  </a:cubicBezTo>
                  <a:cubicBezTo>
                    <a:pt x="16" y="4"/>
                    <a:pt x="16" y="4"/>
                    <a:pt x="16" y="4"/>
                  </a:cubicBezTo>
                  <a:cubicBezTo>
                    <a:pt x="16" y="4"/>
                    <a:pt x="15" y="3"/>
                    <a:pt x="15" y="4"/>
                  </a:cubicBezTo>
                  <a:cubicBezTo>
                    <a:pt x="14" y="4"/>
                    <a:pt x="14" y="5"/>
                    <a:pt x="14" y="5"/>
                  </a:cubicBezTo>
                  <a:lnTo>
                    <a:pt x="17" y="10"/>
                  </a:lnTo>
                  <a:close/>
                  <a:moveTo>
                    <a:pt x="29" y="8"/>
                  </a:moveTo>
                  <a:cubicBezTo>
                    <a:pt x="30" y="8"/>
                    <a:pt x="30" y="7"/>
                    <a:pt x="30" y="7"/>
                  </a:cubicBezTo>
                  <a:cubicBezTo>
                    <a:pt x="30" y="1"/>
                    <a:pt x="30" y="1"/>
                    <a:pt x="30" y="1"/>
                  </a:cubicBezTo>
                  <a:cubicBezTo>
                    <a:pt x="30" y="0"/>
                    <a:pt x="30" y="0"/>
                    <a:pt x="29" y="0"/>
                  </a:cubicBezTo>
                  <a:cubicBezTo>
                    <a:pt x="29" y="0"/>
                    <a:pt x="28" y="0"/>
                    <a:pt x="28" y="1"/>
                  </a:cubicBezTo>
                  <a:cubicBezTo>
                    <a:pt x="28" y="7"/>
                    <a:pt x="28" y="7"/>
                    <a:pt x="28" y="7"/>
                  </a:cubicBezTo>
                  <a:cubicBezTo>
                    <a:pt x="28" y="7"/>
                    <a:pt x="29" y="8"/>
                    <a:pt x="29" y="8"/>
                  </a:cubicBezTo>
                  <a:close/>
                  <a:moveTo>
                    <a:pt x="45" y="29"/>
                  </a:moveTo>
                  <a:cubicBezTo>
                    <a:pt x="45" y="33"/>
                    <a:pt x="44" y="38"/>
                    <a:pt x="40" y="41"/>
                  </a:cubicBezTo>
                  <a:cubicBezTo>
                    <a:pt x="38" y="43"/>
                    <a:pt x="37" y="46"/>
                    <a:pt x="37" y="47"/>
                  </a:cubicBezTo>
                  <a:cubicBezTo>
                    <a:pt x="38" y="48"/>
                    <a:pt x="38" y="48"/>
                    <a:pt x="38" y="49"/>
                  </a:cubicBezTo>
                  <a:cubicBezTo>
                    <a:pt x="38" y="50"/>
                    <a:pt x="38" y="50"/>
                    <a:pt x="37" y="51"/>
                  </a:cubicBezTo>
                  <a:cubicBezTo>
                    <a:pt x="38" y="51"/>
                    <a:pt x="38" y="51"/>
                    <a:pt x="38" y="52"/>
                  </a:cubicBezTo>
                  <a:cubicBezTo>
                    <a:pt x="38" y="53"/>
                    <a:pt x="38" y="53"/>
                    <a:pt x="37" y="53"/>
                  </a:cubicBezTo>
                  <a:cubicBezTo>
                    <a:pt x="38" y="54"/>
                    <a:pt x="38" y="54"/>
                    <a:pt x="38" y="55"/>
                  </a:cubicBezTo>
                  <a:cubicBezTo>
                    <a:pt x="38" y="56"/>
                    <a:pt x="38" y="56"/>
                    <a:pt x="37" y="56"/>
                  </a:cubicBezTo>
                  <a:cubicBezTo>
                    <a:pt x="38" y="57"/>
                    <a:pt x="38" y="57"/>
                    <a:pt x="38" y="58"/>
                  </a:cubicBezTo>
                  <a:cubicBezTo>
                    <a:pt x="38" y="59"/>
                    <a:pt x="37" y="60"/>
                    <a:pt x="35" y="60"/>
                  </a:cubicBezTo>
                  <a:cubicBezTo>
                    <a:pt x="35" y="60"/>
                    <a:pt x="35" y="61"/>
                    <a:pt x="35" y="61"/>
                  </a:cubicBezTo>
                  <a:cubicBezTo>
                    <a:pt x="35" y="63"/>
                    <a:pt x="33" y="63"/>
                    <a:pt x="31" y="63"/>
                  </a:cubicBezTo>
                  <a:cubicBezTo>
                    <a:pt x="28" y="63"/>
                    <a:pt x="28" y="63"/>
                    <a:pt x="28" y="63"/>
                  </a:cubicBezTo>
                  <a:cubicBezTo>
                    <a:pt x="26" y="63"/>
                    <a:pt x="23" y="63"/>
                    <a:pt x="23" y="61"/>
                  </a:cubicBezTo>
                  <a:cubicBezTo>
                    <a:pt x="23" y="61"/>
                    <a:pt x="23" y="60"/>
                    <a:pt x="23" y="60"/>
                  </a:cubicBezTo>
                  <a:cubicBezTo>
                    <a:pt x="22" y="60"/>
                    <a:pt x="21" y="59"/>
                    <a:pt x="21" y="58"/>
                  </a:cubicBezTo>
                  <a:cubicBezTo>
                    <a:pt x="21" y="57"/>
                    <a:pt x="21" y="57"/>
                    <a:pt x="22" y="56"/>
                  </a:cubicBezTo>
                  <a:cubicBezTo>
                    <a:pt x="21" y="56"/>
                    <a:pt x="21" y="56"/>
                    <a:pt x="21" y="55"/>
                  </a:cubicBezTo>
                  <a:cubicBezTo>
                    <a:pt x="21" y="54"/>
                    <a:pt x="21" y="54"/>
                    <a:pt x="22" y="53"/>
                  </a:cubicBezTo>
                  <a:cubicBezTo>
                    <a:pt x="21" y="53"/>
                    <a:pt x="21" y="53"/>
                    <a:pt x="21" y="52"/>
                  </a:cubicBezTo>
                  <a:cubicBezTo>
                    <a:pt x="21" y="51"/>
                    <a:pt x="21" y="51"/>
                    <a:pt x="22" y="51"/>
                  </a:cubicBezTo>
                  <a:cubicBezTo>
                    <a:pt x="21" y="50"/>
                    <a:pt x="21" y="50"/>
                    <a:pt x="21" y="49"/>
                  </a:cubicBezTo>
                  <a:cubicBezTo>
                    <a:pt x="21" y="48"/>
                    <a:pt x="21" y="48"/>
                    <a:pt x="22" y="47"/>
                  </a:cubicBezTo>
                  <a:cubicBezTo>
                    <a:pt x="22" y="46"/>
                    <a:pt x="21" y="43"/>
                    <a:pt x="18" y="41"/>
                  </a:cubicBezTo>
                  <a:cubicBezTo>
                    <a:pt x="15" y="38"/>
                    <a:pt x="13" y="33"/>
                    <a:pt x="13" y="29"/>
                  </a:cubicBezTo>
                  <a:cubicBezTo>
                    <a:pt x="13" y="20"/>
                    <a:pt x="20" y="13"/>
                    <a:pt x="29" y="13"/>
                  </a:cubicBezTo>
                  <a:cubicBezTo>
                    <a:pt x="38" y="13"/>
                    <a:pt x="45" y="20"/>
                    <a:pt x="45" y="29"/>
                  </a:cubicBezTo>
                  <a:close/>
                  <a:moveTo>
                    <a:pt x="33" y="61"/>
                  </a:moveTo>
                  <a:cubicBezTo>
                    <a:pt x="33" y="61"/>
                    <a:pt x="32" y="60"/>
                    <a:pt x="31" y="60"/>
                  </a:cubicBezTo>
                  <a:cubicBezTo>
                    <a:pt x="28" y="60"/>
                    <a:pt x="28" y="60"/>
                    <a:pt x="28" y="60"/>
                  </a:cubicBezTo>
                  <a:cubicBezTo>
                    <a:pt x="26" y="60"/>
                    <a:pt x="26" y="61"/>
                    <a:pt x="25" y="61"/>
                  </a:cubicBezTo>
                  <a:cubicBezTo>
                    <a:pt x="26" y="61"/>
                    <a:pt x="26" y="61"/>
                    <a:pt x="28" y="61"/>
                  </a:cubicBezTo>
                  <a:cubicBezTo>
                    <a:pt x="31" y="61"/>
                    <a:pt x="31" y="61"/>
                    <a:pt x="31" y="61"/>
                  </a:cubicBezTo>
                  <a:cubicBezTo>
                    <a:pt x="32" y="61"/>
                    <a:pt x="33" y="61"/>
                    <a:pt x="33" y="61"/>
                  </a:cubicBezTo>
                  <a:close/>
                  <a:moveTo>
                    <a:pt x="34" y="57"/>
                  </a:moveTo>
                  <a:cubicBezTo>
                    <a:pt x="25" y="57"/>
                    <a:pt x="25" y="57"/>
                    <a:pt x="25" y="57"/>
                  </a:cubicBezTo>
                  <a:cubicBezTo>
                    <a:pt x="24" y="57"/>
                    <a:pt x="23" y="58"/>
                    <a:pt x="23" y="58"/>
                  </a:cubicBezTo>
                  <a:cubicBezTo>
                    <a:pt x="23" y="58"/>
                    <a:pt x="24" y="58"/>
                    <a:pt x="25" y="58"/>
                  </a:cubicBezTo>
                  <a:cubicBezTo>
                    <a:pt x="28" y="58"/>
                    <a:pt x="28" y="58"/>
                    <a:pt x="28" y="58"/>
                  </a:cubicBezTo>
                  <a:cubicBezTo>
                    <a:pt x="31" y="58"/>
                    <a:pt x="31" y="58"/>
                    <a:pt x="31" y="58"/>
                  </a:cubicBezTo>
                  <a:cubicBezTo>
                    <a:pt x="34" y="58"/>
                    <a:pt x="34" y="58"/>
                    <a:pt x="34" y="58"/>
                  </a:cubicBezTo>
                  <a:cubicBezTo>
                    <a:pt x="35" y="58"/>
                    <a:pt x="35" y="58"/>
                    <a:pt x="36" y="58"/>
                  </a:cubicBezTo>
                  <a:cubicBezTo>
                    <a:pt x="35" y="58"/>
                    <a:pt x="35" y="57"/>
                    <a:pt x="34" y="57"/>
                  </a:cubicBezTo>
                  <a:close/>
                  <a:moveTo>
                    <a:pt x="34" y="54"/>
                  </a:moveTo>
                  <a:cubicBezTo>
                    <a:pt x="25" y="54"/>
                    <a:pt x="25" y="54"/>
                    <a:pt x="25" y="54"/>
                  </a:cubicBezTo>
                  <a:cubicBezTo>
                    <a:pt x="24" y="54"/>
                    <a:pt x="23" y="55"/>
                    <a:pt x="23" y="55"/>
                  </a:cubicBezTo>
                  <a:cubicBezTo>
                    <a:pt x="23" y="55"/>
                    <a:pt x="24" y="55"/>
                    <a:pt x="25" y="55"/>
                  </a:cubicBezTo>
                  <a:cubicBezTo>
                    <a:pt x="34" y="55"/>
                    <a:pt x="34" y="55"/>
                    <a:pt x="34" y="55"/>
                  </a:cubicBezTo>
                  <a:cubicBezTo>
                    <a:pt x="35" y="55"/>
                    <a:pt x="35" y="55"/>
                    <a:pt x="36" y="55"/>
                  </a:cubicBezTo>
                  <a:cubicBezTo>
                    <a:pt x="35" y="55"/>
                    <a:pt x="35" y="54"/>
                    <a:pt x="34" y="54"/>
                  </a:cubicBezTo>
                  <a:close/>
                  <a:moveTo>
                    <a:pt x="34" y="52"/>
                  </a:moveTo>
                  <a:cubicBezTo>
                    <a:pt x="25" y="52"/>
                    <a:pt x="25" y="52"/>
                    <a:pt x="25" y="52"/>
                  </a:cubicBezTo>
                  <a:cubicBezTo>
                    <a:pt x="24" y="52"/>
                    <a:pt x="23" y="52"/>
                    <a:pt x="23" y="52"/>
                  </a:cubicBezTo>
                  <a:cubicBezTo>
                    <a:pt x="23" y="52"/>
                    <a:pt x="24" y="52"/>
                    <a:pt x="25" y="52"/>
                  </a:cubicBezTo>
                  <a:cubicBezTo>
                    <a:pt x="34" y="52"/>
                    <a:pt x="34" y="52"/>
                    <a:pt x="34" y="52"/>
                  </a:cubicBezTo>
                  <a:cubicBezTo>
                    <a:pt x="35" y="52"/>
                    <a:pt x="35" y="52"/>
                    <a:pt x="36" y="52"/>
                  </a:cubicBezTo>
                  <a:cubicBezTo>
                    <a:pt x="35" y="52"/>
                    <a:pt x="35" y="52"/>
                    <a:pt x="34" y="52"/>
                  </a:cubicBezTo>
                  <a:close/>
                  <a:moveTo>
                    <a:pt x="34" y="50"/>
                  </a:moveTo>
                  <a:cubicBezTo>
                    <a:pt x="35" y="50"/>
                    <a:pt x="35" y="49"/>
                    <a:pt x="36" y="49"/>
                  </a:cubicBezTo>
                  <a:cubicBezTo>
                    <a:pt x="35" y="49"/>
                    <a:pt x="35" y="49"/>
                    <a:pt x="34" y="49"/>
                  </a:cubicBezTo>
                  <a:cubicBezTo>
                    <a:pt x="25" y="49"/>
                    <a:pt x="25" y="49"/>
                    <a:pt x="25" y="49"/>
                  </a:cubicBezTo>
                  <a:cubicBezTo>
                    <a:pt x="24" y="49"/>
                    <a:pt x="23" y="49"/>
                    <a:pt x="23" y="49"/>
                  </a:cubicBezTo>
                  <a:cubicBezTo>
                    <a:pt x="23" y="49"/>
                    <a:pt x="24" y="50"/>
                    <a:pt x="25" y="50"/>
                  </a:cubicBezTo>
                  <a:lnTo>
                    <a:pt x="34" y="50"/>
                  </a:lnTo>
                  <a:close/>
                  <a:moveTo>
                    <a:pt x="43" y="29"/>
                  </a:moveTo>
                  <a:cubicBezTo>
                    <a:pt x="43" y="21"/>
                    <a:pt x="37" y="15"/>
                    <a:pt x="29" y="15"/>
                  </a:cubicBezTo>
                  <a:cubicBezTo>
                    <a:pt x="22" y="15"/>
                    <a:pt x="15" y="21"/>
                    <a:pt x="15" y="29"/>
                  </a:cubicBezTo>
                  <a:cubicBezTo>
                    <a:pt x="15" y="33"/>
                    <a:pt x="17" y="36"/>
                    <a:pt x="20" y="39"/>
                  </a:cubicBezTo>
                  <a:cubicBezTo>
                    <a:pt x="22" y="42"/>
                    <a:pt x="23" y="44"/>
                    <a:pt x="24" y="47"/>
                  </a:cubicBezTo>
                  <a:cubicBezTo>
                    <a:pt x="25" y="47"/>
                    <a:pt x="25" y="47"/>
                    <a:pt x="25" y="47"/>
                  </a:cubicBezTo>
                  <a:cubicBezTo>
                    <a:pt x="26" y="47"/>
                    <a:pt x="26" y="47"/>
                    <a:pt x="26" y="47"/>
                  </a:cubicBezTo>
                  <a:cubicBezTo>
                    <a:pt x="23" y="32"/>
                    <a:pt x="23" y="32"/>
                    <a:pt x="23" y="32"/>
                  </a:cubicBezTo>
                  <a:cubicBezTo>
                    <a:pt x="23" y="32"/>
                    <a:pt x="24" y="31"/>
                    <a:pt x="24" y="31"/>
                  </a:cubicBezTo>
                  <a:cubicBezTo>
                    <a:pt x="25" y="31"/>
                    <a:pt x="25" y="31"/>
                    <a:pt x="25" y="32"/>
                  </a:cubicBezTo>
                  <a:cubicBezTo>
                    <a:pt x="28" y="47"/>
                    <a:pt x="28" y="47"/>
                    <a:pt x="28" y="47"/>
                  </a:cubicBezTo>
                  <a:cubicBezTo>
                    <a:pt x="31" y="47"/>
                    <a:pt x="31" y="47"/>
                    <a:pt x="31" y="47"/>
                  </a:cubicBezTo>
                  <a:cubicBezTo>
                    <a:pt x="33" y="32"/>
                    <a:pt x="33" y="32"/>
                    <a:pt x="33" y="32"/>
                  </a:cubicBezTo>
                  <a:cubicBezTo>
                    <a:pt x="33" y="31"/>
                    <a:pt x="34" y="31"/>
                    <a:pt x="35" y="31"/>
                  </a:cubicBezTo>
                  <a:cubicBezTo>
                    <a:pt x="35" y="31"/>
                    <a:pt x="35" y="32"/>
                    <a:pt x="35" y="32"/>
                  </a:cubicBezTo>
                  <a:cubicBezTo>
                    <a:pt x="33" y="47"/>
                    <a:pt x="33" y="47"/>
                    <a:pt x="33" y="47"/>
                  </a:cubicBezTo>
                  <a:cubicBezTo>
                    <a:pt x="34" y="47"/>
                    <a:pt x="34" y="47"/>
                    <a:pt x="34" y="47"/>
                  </a:cubicBezTo>
                  <a:cubicBezTo>
                    <a:pt x="35" y="47"/>
                    <a:pt x="35" y="47"/>
                    <a:pt x="35" y="47"/>
                  </a:cubicBezTo>
                  <a:cubicBezTo>
                    <a:pt x="35" y="44"/>
                    <a:pt x="37" y="42"/>
                    <a:pt x="39" y="39"/>
                  </a:cubicBezTo>
                  <a:cubicBezTo>
                    <a:pt x="42" y="36"/>
                    <a:pt x="43" y="33"/>
                    <a:pt x="43" y="29"/>
                  </a:cubicBezTo>
                  <a:close/>
                </a:path>
              </a:pathLst>
            </a:custGeom>
            <a:solidFill>
              <a:srgbClr val="71BFEB">
                <a:alpha val="33000"/>
              </a:srgbClr>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1" rIns="68580" bIns="34291"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350" b="0" i="0" u="none" strike="noStrike" kern="0" cap="none" spc="0" normalizeH="0" baseline="0" noProof="0" dirty="0">
                <a:ln>
                  <a:noFill/>
                </a:ln>
                <a:solidFill>
                  <a:prstClr val="black"/>
                </a:solidFill>
                <a:effectLst/>
                <a:uLnTx/>
                <a:uFillTx/>
                <a:latin typeface="印品黑体" panose="00000500000000000000" pitchFamily="2" charset="-122"/>
              </a:endParaRPr>
            </a:p>
          </p:txBody>
        </p:sp>
        <p:sp>
          <p:nvSpPr>
            <p:cNvPr id="165" name="Freeform 32"/>
            <p:cNvSpPr>
              <a:spLocks noEditPoints="1"/>
            </p:cNvSpPr>
            <p:nvPr/>
          </p:nvSpPr>
          <p:spPr bwMode="auto">
            <a:xfrm>
              <a:off x="15571" y="9812"/>
              <a:ext cx="469" cy="524"/>
            </a:xfrm>
            <a:custGeom>
              <a:avLst/>
              <a:gdLst>
                <a:gd name="T0" fmla="*/ 55 w 69"/>
                <a:gd name="T1" fmla="*/ 0 h 77"/>
                <a:gd name="T2" fmla="*/ 45 w 69"/>
                <a:gd name="T3" fmla="*/ 5 h 77"/>
                <a:gd name="T4" fmla="*/ 31 w 69"/>
                <a:gd name="T5" fmla="*/ 7 h 77"/>
                <a:gd name="T6" fmla="*/ 24 w 69"/>
                <a:gd name="T7" fmla="*/ 7 h 77"/>
                <a:gd name="T8" fmla="*/ 10 w 69"/>
                <a:gd name="T9" fmla="*/ 5 h 77"/>
                <a:gd name="T10" fmla="*/ 0 w 69"/>
                <a:gd name="T11" fmla="*/ 69 h 77"/>
                <a:gd name="T12" fmla="*/ 69 w 69"/>
                <a:gd name="T13" fmla="*/ 14 h 77"/>
                <a:gd name="T14" fmla="*/ 10 w 69"/>
                <a:gd name="T15" fmla="*/ 13 h 77"/>
                <a:gd name="T16" fmla="*/ 24 w 69"/>
                <a:gd name="T17" fmla="*/ 10 h 77"/>
                <a:gd name="T18" fmla="*/ 31 w 69"/>
                <a:gd name="T19" fmla="*/ 10 h 77"/>
                <a:gd name="T20" fmla="*/ 45 w 69"/>
                <a:gd name="T21" fmla="*/ 13 h 77"/>
                <a:gd name="T22" fmla="*/ 55 w 69"/>
                <a:gd name="T23" fmla="*/ 17 h 77"/>
                <a:gd name="T24" fmla="*/ 66 w 69"/>
                <a:gd name="T25" fmla="*/ 14 h 77"/>
                <a:gd name="T26" fmla="*/ 7 w 69"/>
                <a:gd name="T27" fmla="*/ 10 h 77"/>
                <a:gd name="T28" fmla="*/ 61 w 69"/>
                <a:gd name="T29" fmla="*/ 74 h 77"/>
                <a:gd name="T30" fmla="*/ 34 w 69"/>
                <a:gd name="T31" fmla="*/ 39 h 77"/>
                <a:gd name="T32" fmla="*/ 34 w 69"/>
                <a:gd name="T33" fmla="*/ 39 h 77"/>
                <a:gd name="T34" fmla="*/ 33 w 69"/>
                <a:gd name="T35" fmla="*/ 36 h 77"/>
                <a:gd name="T36" fmla="*/ 44 w 69"/>
                <a:gd name="T37" fmla="*/ 33 h 77"/>
                <a:gd name="T38" fmla="*/ 45 w 69"/>
                <a:gd name="T39" fmla="*/ 36 h 77"/>
                <a:gd name="T40" fmla="*/ 54 w 69"/>
                <a:gd name="T41" fmla="*/ 39 h 77"/>
                <a:gd name="T42" fmla="*/ 54 w 69"/>
                <a:gd name="T43" fmla="*/ 39 h 77"/>
                <a:gd name="T44" fmla="*/ 53 w 69"/>
                <a:gd name="T45" fmla="*/ 36 h 77"/>
                <a:gd name="T46" fmla="*/ 14 w 69"/>
                <a:gd name="T47" fmla="*/ 43 h 77"/>
                <a:gd name="T48" fmla="*/ 15 w 69"/>
                <a:gd name="T49" fmla="*/ 46 h 77"/>
                <a:gd name="T50" fmla="*/ 24 w 69"/>
                <a:gd name="T51" fmla="*/ 49 h 77"/>
                <a:gd name="T52" fmla="*/ 24 w 69"/>
                <a:gd name="T53" fmla="*/ 49 h 77"/>
                <a:gd name="T54" fmla="*/ 23 w 69"/>
                <a:gd name="T55" fmla="*/ 46 h 77"/>
                <a:gd name="T56" fmla="*/ 34 w 69"/>
                <a:gd name="T57" fmla="*/ 43 h 77"/>
                <a:gd name="T58" fmla="*/ 35 w 69"/>
                <a:gd name="T59" fmla="*/ 46 h 77"/>
                <a:gd name="T60" fmla="*/ 44 w 69"/>
                <a:gd name="T61" fmla="*/ 49 h 77"/>
                <a:gd name="T62" fmla="*/ 44 w 69"/>
                <a:gd name="T63" fmla="*/ 49 h 77"/>
                <a:gd name="T64" fmla="*/ 43 w 69"/>
                <a:gd name="T65" fmla="*/ 46 h 77"/>
                <a:gd name="T66" fmla="*/ 54 w 69"/>
                <a:gd name="T67" fmla="*/ 43 h 77"/>
                <a:gd name="T68" fmla="*/ 55 w 69"/>
                <a:gd name="T69" fmla="*/ 46 h 77"/>
                <a:gd name="T70" fmla="*/ 14 w 69"/>
                <a:gd name="T71" fmla="*/ 59 h 77"/>
                <a:gd name="T72" fmla="*/ 14 w 69"/>
                <a:gd name="T73" fmla="*/ 59 h 77"/>
                <a:gd name="T74" fmla="*/ 13 w 69"/>
                <a:gd name="T75" fmla="*/ 56 h 77"/>
                <a:gd name="T76" fmla="*/ 24 w 69"/>
                <a:gd name="T77" fmla="*/ 53 h 77"/>
                <a:gd name="T78" fmla="*/ 25 w 69"/>
                <a:gd name="T79" fmla="*/ 56 h 77"/>
                <a:gd name="T80" fmla="*/ 34 w 69"/>
                <a:gd name="T81" fmla="*/ 59 h 77"/>
                <a:gd name="T82" fmla="*/ 34 w 69"/>
                <a:gd name="T83" fmla="*/ 59 h 77"/>
                <a:gd name="T84" fmla="*/ 33 w 69"/>
                <a:gd name="T85" fmla="*/ 56 h 77"/>
                <a:gd name="T86" fmla="*/ 44 w 69"/>
                <a:gd name="T87" fmla="*/ 53 h 77"/>
                <a:gd name="T88" fmla="*/ 45 w 69"/>
                <a:gd name="T89" fmla="*/ 56 h 77"/>
                <a:gd name="T90" fmla="*/ 54 w 69"/>
                <a:gd name="T91" fmla="*/ 59 h 77"/>
                <a:gd name="T92" fmla="*/ 54 w 69"/>
                <a:gd name="T93" fmla="*/ 59 h 77"/>
                <a:gd name="T94" fmla="*/ 53 w 69"/>
                <a:gd name="T95" fmla="*/ 56 h 77"/>
                <a:gd name="T96" fmla="*/ 14 w 69"/>
                <a:gd name="T97" fmla="*/ 63 h 77"/>
                <a:gd name="T98" fmla="*/ 15 w 69"/>
                <a:gd name="T99" fmla="*/ 65 h 77"/>
                <a:gd name="T100" fmla="*/ 24 w 69"/>
                <a:gd name="T101" fmla="*/ 68 h 77"/>
                <a:gd name="T102" fmla="*/ 24 w 69"/>
                <a:gd name="T103" fmla="*/ 68 h 77"/>
                <a:gd name="T104" fmla="*/ 23 w 69"/>
                <a:gd name="T105" fmla="*/ 65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9" h="77">
                  <a:moveTo>
                    <a:pt x="61" y="7"/>
                  </a:moveTo>
                  <a:cubicBezTo>
                    <a:pt x="59" y="7"/>
                    <a:pt x="59" y="7"/>
                    <a:pt x="59" y="7"/>
                  </a:cubicBezTo>
                  <a:cubicBezTo>
                    <a:pt x="59" y="5"/>
                    <a:pt x="59" y="5"/>
                    <a:pt x="59" y="5"/>
                  </a:cubicBezTo>
                  <a:cubicBezTo>
                    <a:pt x="59" y="2"/>
                    <a:pt x="57" y="0"/>
                    <a:pt x="55" y="0"/>
                  </a:cubicBezTo>
                  <a:cubicBezTo>
                    <a:pt x="53" y="0"/>
                    <a:pt x="51" y="2"/>
                    <a:pt x="51" y="5"/>
                  </a:cubicBezTo>
                  <a:cubicBezTo>
                    <a:pt x="51" y="7"/>
                    <a:pt x="51" y="7"/>
                    <a:pt x="51" y="7"/>
                  </a:cubicBezTo>
                  <a:cubicBezTo>
                    <a:pt x="45" y="7"/>
                    <a:pt x="45" y="7"/>
                    <a:pt x="45" y="7"/>
                  </a:cubicBezTo>
                  <a:cubicBezTo>
                    <a:pt x="45" y="5"/>
                    <a:pt x="45" y="5"/>
                    <a:pt x="45" y="5"/>
                  </a:cubicBezTo>
                  <a:cubicBezTo>
                    <a:pt x="45" y="2"/>
                    <a:pt x="43" y="0"/>
                    <a:pt x="41" y="0"/>
                  </a:cubicBezTo>
                  <a:cubicBezTo>
                    <a:pt x="39" y="0"/>
                    <a:pt x="37" y="2"/>
                    <a:pt x="37" y="5"/>
                  </a:cubicBezTo>
                  <a:cubicBezTo>
                    <a:pt x="37" y="7"/>
                    <a:pt x="37" y="7"/>
                    <a:pt x="37" y="7"/>
                  </a:cubicBezTo>
                  <a:cubicBezTo>
                    <a:pt x="31" y="7"/>
                    <a:pt x="31" y="7"/>
                    <a:pt x="31" y="7"/>
                  </a:cubicBezTo>
                  <a:cubicBezTo>
                    <a:pt x="31" y="5"/>
                    <a:pt x="31" y="5"/>
                    <a:pt x="31" y="5"/>
                  </a:cubicBezTo>
                  <a:cubicBezTo>
                    <a:pt x="31" y="2"/>
                    <a:pt x="29" y="0"/>
                    <a:pt x="27" y="0"/>
                  </a:cubicBezTo>
                  <a:cubicBezTo>
                    <a:pt x="25" y="0"/>
                    <a:pt x="24" y="2"/>
                    <a:pt x="24" y="5"/>
                  </a:cubicBezTo>
                  <a:cubicBezTo>
                    <a:pt x="24" y="7"/>
                    <a:pt x="24" y="7"/>
                    <a:pt x="24" y="7"/>
                  </a:cubicBezTo>
                  <a:cubicBezTo>
                    <a:pt x="17" y="7"/>
                    <a:pt x="17" y="7"/>
                    <a:pt x="17" y="7"/>
                  </a:cubicBezTo>
                  <a:cubicBezTo>
                    <a:pt x="17" y="5"/>
                    <a:pt x="17" y="5"/>
                    <a:pt x="17" y="5"/>
                  </a:cubicBezTo>
                  <a:cubicBezTo>
                    <a:pt x="17" y="2"/>
                    <a:pt x="16" y="0"/>
                    <a:pt x="14" y="0"/>
                  </a:cubicBezTo>
                  <a:cubicBezTo>
                    <a:pt x="11" y="0"/>
                    <a:pt x="10" y="2"/>
                    <a:pt x="10" y="5"/>
                  </a:cubicBezTo>
                  <a:cubicBezTo>
                    <a:pt x="10" y="7"/>
                    <a:pt x="10" y="7"/>
                    <a:pt x="10" y="7"/>
                  </a:cubicBezTo>
                  <a:cubicBezTo>
                    <a:pt x="7" y="7"/>
                    <a:pt x="7" y="7"/>
                    <a:pt x="7" y="7"/>
                  </a:cubicBezTo>
                  <a:cubicBezTo>
                    <a:pt x="3" y="7"/>
                    <a:pt x="0" y="10"/>
                    <a:pt x="0" y="14"/>
                  </a:cubicBezTo>
                  <a:cubicBezTo>
                    <a:pt x="0" y="69"/>
                    <a:pt x="0" y="69"/>
                    <a:pt x="0" y="69"/>
                  </a:cubicBezTo>
                  <a:cubicBezTo>
                    <a:pt x="0" y="74"/>
                    <a:pt x="3" y="77"/>
                    <a:pt x="7" y="77"/>
                  </a:cubicBezTo>
                  <a:cubicBezTo>
                    <a:pt x="61" y="77"/>
                    <a:pt x="61" y="77"/>
                    <a:pt x="61" y="77"/>
                  </a:cubicBezTo>
                  <a:cubicBezTo>
                    <a:pt x="65" y="77"/>
                    <a:pt x="69" y="74"/>
                    <a:pt x="69" y="69"/>
                  </a:cubicBezTo>
                  <a:cubicBezTo>
                    <a:pt x="69" y="14"/>
                    <a:pt x="69" y="14"/>
                    <a:pt x="69" y="14"/>
                  </a:cubicBezTo>
                  <a:cubicBezTo>
                    <a:pt x="69" y="10"/>
                    <a:pt x="65" y="7"/>
                    <a:pt x="61" y="7"/>
                  </a:cubicBezTo>
                  <a:close/>
                  <a:moveTo>
                    <a:pt x="7" y="10"/>
                  </a:moveTo>
                  <a:cubicBezTo>
                    <a:pt x="10" y="10"/>
                    <a:pt x="10" y="10"/>
                    <a:pt x="10" y="10"/>
                  </a:cubicBezTo>
                  <a:cubicBezTo>
                    <a:pt x="10" y="13"/>
                    <a:pt x="10" y="13"/>
                    <a:pt x="10" y="13"/>
                  </a:cubicBezTo>
                  <a:cubicBezTo>
                    <a:pt x="10" y="15"/>
                    <a:pt x="11" y="17"/>
                    <a:pt x="14" y="17"/>
                  </a:cubicBezTo>
                  <a:cubicBezTo>
                    <a:pt x="16" y="17"/>
                    <a:pt x="17" y="15"/>
                    <a:pt x="17" y="13"/>
                  </a:cubicBezTo>
                  <a:cubicBezTo>
                    <a:pt x="17" y="10"/>
                    <a:pt x="17" y="10"/>
                    <a:pt x="17" y="10"/>
                  </a:cubicBezTo>
                  <a:cubicBezTo>
                    <a:pt x="24" y="10"/>
                    <a:pt x="24" y="10"/>
                    <a:pt x="24" y="10"/>
                  </a:cubicBezTo>
                  <a:cubicBezTo>
                    <a:pt x="24" y="13"/>
                    <a:pt x="24" y="13"/>
                    <a:pt x="24" y="13"/>
                  </a:cubicBezTo>
                  <a:cubicBezTo>
                    <a:pt x="24" y="15"/>
                    <a:pt x="25" y="17"/>
                    <a:pt x="27" y="17"/>
                  </a:cubicBezTo>
                  <a:cubicBezTo>
                    <a:pt x="29" y="17"/>
                    <a:pt x="31" y="15"/>
                    <a:pt x="31" y="13"/>
                  </a:cubicBezTo>
                  <a:cubicBezTo>
                    <a:pt x="31" y="10"/>
                    <a:pt x="31" y="10"/>
                    <a:pt x="31" y="10"/>
                  </a:cubicBezTo>
                  <a:cubicBezTo>
                    <a:pt x="37" y="10"/>
                    <a:pt x="37" y="10"/>
                    <a:pt x="37" y="10"/>
                  </a:cubicBezTo>
                  <a:cubicBezTo>
                    <a:pt x="37" y="13"/>
                    <a:pt x="37" y="13"/>
                    <a:pt x="37" y="13"/>
                  </a:cubicBezTo>
                  <a:cubicBezTo>
                    <a:pt x="37" y="15"/>
                    <a:pt x="39" y="17"/>
                    <a:pt x="41" y="17"/>
                  </a:cubicBezTo>
                  <a:cubicBezTo>
                    <a:pt x="43" y="17"/>
                    <a:pt x="45" y="15"/>
                    <a:pt x="45" y="13"/>
                  </a:cubicBezTo>
                  <a:cubicBezTo>
                    <a:pt x="45" y="10"/>
                    <a:pt x="45" y="10"/>
                    <a:pt x="45" y="10"/>
                  </a:cubicBezTo>
                  <a:cubicBezTo>
                    <a:pt x="51" y="10"/>
                    <a:pt x="51" y="10"/>
                    <a:pt x="51" y="10"/>
                  </a:cubicBezTo>
                  <a:cubicBezTo>
                    <a:pt x="51" y="13"/>
                    <a:pt x="51" y="13"/>
                    <a:pt x="51" y="13"/>
                  </a:cubicBezTo>
                  <a:cubicBezTo>
                    <a:pt x="51" y="15"/>
                    <a:pt x="53" y="17"/>
                    <a:pt x="55" y="17"/>
                  </a:cubicBezTo>
                  <a:cubicBezTo>
                    <a:pt x="57" y="17"/>
                    <a:pt x="59" y="15"/>
                    <a:pt x="59" y="13"/>
                  </a:cubicBezTo>
                  <a:cubicBezTo>
                    <a:pt x="59" y="10"/>
                    <a:pt x="59" y="10"/>
                    <a:pt x="59" y="10"/>
                  </a:cubicBezTo>
                  <a:cubicBezTo>
                    <a:pt x="61" y="10"/>
                    <a:pt x="61" y="10"/>
                    <a:pt x="61" y="10"/>
                  </a:cubicBezTo>
                  <a:cubicBezTo>
                    <a:pt x="64" y="10"/>
                    <a:pt x="66" y="12"/>
                    <a:pt x="66" y="14"/>
                  </a:cubicBezTo>
                  <a:cubicBezTo>
                    <a:pt x="66" y="26"/>
                    <a:pt x="66" y="26"/>
                    <a:pt x="66" y="26"/>
                  </a:cubicBezTo>
                  <a:cubicBezTo>
                    <a:pt x="3" y="26"/>
                    <a:pt x="3" y="26"/>
                    <a:pt x="3" y="26"/>
                  </a:cubicBezTo>
                  <a:cubicBezTo>
                    <a:pt x="3" y="14"/>
                    <a:pt x="3" y="14"/>
                    <a:pt x="3" y="14"/>
                  </a:cubicBezTo>
                  <a:cubicBezTo>
                    <a:pt x="3" y="12"/>
                    <a:pt x="5" y="10"/>
                    <a:pt x="7" y="10"/>
                  </a:cubicBezTo>
                  <a:close/>
                  <a:moveTo>
                    <a:pt x="3" y="28"/>
                  </a:moveTo>
                  <a:cubicBezTo>
                    <a:pt x="66" y="28"/>
                    <a:pt x="66" y="28"/>
                    <a:pt x="66" y="28"/>
                  </a:cubicBezTo>
                  <a:cubicBezTo>
                    <a:pt x="66" y="69"/>
                    <a:pt x="66" y="69"/>
                    <a:pt x="66" y="69"/>
                  </a:cubicBezTo>
                  <a:cubicBezTo>
                    <a:pt x="66" y="72"/>
                    <a:pt x="64" y="74"/>
                    <a:pt x="61" y="74"/>
                  </a:cubicBezTo>
                  <a:cubicBezTo>
                    <a:pt x="7" y="74"/>
                    <a:pt x="7" y="74"/>
                    <a:pt x="7" y="74"/>
                  </a:cubicBezTo>
                  <a:cubicBezTo>
                    <a:pt x="5" y="74"/>
                    <a:pt x="3" y="72"/>
                    <a:pt x="3" y="69"/>
                  </a:cubicBezTo>
                  <a:lnTo>
                    <a:pt x="3" y="28"/>
                  </a:lnTo>
                  <a:close/>
                  <a:moveTo>
                    <a:pt x="34" y="39"/>
                  </a:moveTo>
                  <a:cubicBezTo>
                    <a:pt x="36" y="39"/>
                    <a:pt x="37" y="38"/>
                    <a:pt x="37" y="36"/>
                  </a:cubicBezTo>
                  <a:cubicBezTo>
                    <a:pt x="37" y="34"/>
                    <a:pt x="36" y="33"/>
                    <a:pt x="34" y="33"/>
                  </a:cubicBezTo>
                  <a:cubicBezTo>
                    <a:pt x="33" y="33"/>
                    <a:pt x="31" y="34"/>
                    <a:pt x="31" y="36"/>
                  </a:cubicBezTo>
                  <a:cubicBezTo>
                    <a:pt x="31" y="38"/>
                    <a:pt x="33" y="39"/>
                    <a:pt x="34" y="39"/>
                  </a:cubicBezTo>
                  <a:close/>
                  <a:moveTo>
                    <a:pt x="34" y="35"/>
                  </a:moveTo>
                  <a:cubicBezTo>
                    <a:pt x="35" y="35"/>
                    <a:pt x="35" y="36"/>
                    <a:pt x="35" y="36"/>
                  </a:cubicBezTo>
                  <a:cubicBezTo>
                    <a:pt x="35" y="36"/>
                    <a:pt x="35" y="37"/>
                    <a:pt x="34" y="37"/>
                  </a:cubicBezTo>
                  <a:cubicBezTo>
                    <a:pt x="34" y="37"/>
                    <a:pt x="33" y="36"/>
                    <a:pt x="33" y="36"/>
                  </a:cubicBezTo>
                  <a:cubicBezTo>
                    <a:pt x="33" y="36"/>
                    <a:pt x="34" y="35"/>
                    <a:pt x="34" y="35"/>
                  </a:cubicBezTo>
                  <a:close/>
                  <a:moveTo>
                    <a:pt x="44" y="39"/>
                  </a:moveTo>
                  <a:cubicBezTo>
                    <a:pt x="46" y="39"/>
                    <a:pt x="47" y="38"/>
                    <a:pt x="47" y="36"/>
                  </a:cubicBezTo>
                  <a:cubicBezTo>
                    <a:pt x="47" y="34"/>
                    <a:pt x="46" y="33"/>
                    <a:pt x="44" y="33"/>
                  </a:cubicBezTo>
                  <a:cubicBezTo>
                    <a:pt x="43" y="33"/>
                    <a:pt x="41" y="34"/>
                    <a:pt x="41" y="36"/>
                  </a:cubicBezTo>
                  <a:cubicBezTo>
                    <a:pt x="41" y="38"/>
                    <a:pt x="43" y="39"/>
                    <a:pt x="44" y="39"/>
                  </a:cubicBezTo>
                  <a:close/>
                  <a:moveTo>
                    <a:pt x="44" y="35"/>
                  </a:moveTo>
                  <a:cubicBezTo>
                    <a:pt x="45" y="35"/>
                    <a:pt x="45" y="36"/>
                    <a:pt x="45" y="36"/>
                  </a:cubicBezTo>
                  <a:cubicBezTo>
                    <a:pt x="45" y="36"/>
                    <a:pt x="45" y="37"/>
                    <a:pt x="44" y="37"/>
                  </a:cubicBezTo>
                  <a:cubicBezTo>
                    <a:pt x="44" y="37"/>
                    <a:pt x="43" y="36"/>
                    <a:pt x="43" y="36"/>
                  </a:cubicBezTo>
                  <a:cubicBezTo>
                    <a:pt x="43" y="36"/>
                    <a:pt x="44" y="35"/>
                    <a:pt x="44" y="35"/>
                  </a:cubicBezTo>
                  <a:close/>
                  <a:moveTo>
                    <a:pt x="54" y="39"/>
                  </a:moveTo>
                  <a:cubicBezTo>
                    <a:pt x="56" y="39"/>
                    <a:pt x="57" y="38"/>
                    <a:pt x="57" y="36"/>
                  </a:cubicBezTo>
                  <a:cubicBezTo>
                    <a:pt x="57" y="34"/>
                    <a:pt x="56" y="33"/>
                    <a:pt x="54" y="33"/>
                  </a:cubicBezTo>
                  <a:cubicBezTo>
                    <a:pt x="52" y="33"/>
                    <a:pt x="51" y="34"/>
                    <a:pt x="51" y="36"/>
                  </a:cubicBezTo>
                  <a:cubicBezTo>
                    <a:pt x="51" y="38"/>
                    <a:pt x="52" y="39"/>
                    <a:pt x="54" y="39"/>
                  </a:cubicBezTo>
                  <a:close/>
                  <a:moveTo>
                    <a:pt x="54" y="35"/>
                  </a:moveTo>
                  <a:cubicBezTo>
                    <a:pt x="55" y="35"/>
                    <a:pt x="55" y="36"/>
                    <a:pt x="55" y="36"/>
                  </a:cubicBezTo>
                  <a:cubicBezTo>
                    <a:pt x="55" y="36"/>
                    <a:pt x="55" y="37"/>
                    <a:pt x="54" y="37"/>
                  </a:cubicBezTo>
                  <a:cubicBezTo>
                    <a:pt x="54" y="37"/>
                    <a:pt x="53" y="36"/>
                    <a:pt x="53" y="36"/>
                  </a:cubicBezTo>
                  <a:cubicBezTo>
                    <a:pt x="53" y="36"/>
                    <a:pt x="54" y="35"/>
                    <a:pt x="54" y="35"/>
                  </a:cubicBezTo>
                  <a:close/>
                  <a:moveTo>
                    <a:pt x="14" y="49"/>
                  </a:moveTo>
                  <a:cubicBezTo>
                    <a:pt x="16" y="49"/>
                    <a:pt x="17" y="47"/>
                    <a:pt x="17" y="46"/>
                  </a:cubicBezTo>
                  <a:cubicBezTo>
                    <a:pt x="17" y="44"/>
                    <a:pt x="16" y="43"/>
                    <a:pt x="14" y="43"/>
                  </a:cubicBezTo>
                  <a:cubicBezTo>
                    <a:pt x="13" y="43"/>
                    <a:pt x="11" y="44"/>
                    <a:pt x="11" y="46"/>
                  </a:cubicBezTo>
                  <a:cubicBezTo>
                    <a:pt x="11" y="47"/>
                    <a:pt x="13" y="49"/>
                    <a:pt x="14" y="49"/>
                  </a:cubicBezTo>
                  <a:close/>
                  <a:moveTo>
                    <a:pt x="14" y="45"/>
                  </a:moveTo>
                  <a:cubicBezTo>
                    <a:pt x="15" y="45"/>
                    <a:pt x="15" y="45"/>
                    <a:pt x="15" y="46"/>
                  </a:cubicBezTo>
                  <a:cubicBezTo>
                    <a:pt x="15" y="46"/>
                    <a:pt x="15" y="47"/>
                    <a:pt x="14" y="47"/>
                  </a:cubicBezTo>
                  <a:cubicBezTo>
                    <a:pt x="14" y="47"/>
                    <a:pt x="13" y="46"/>
                    <a:pt x="13" y="46"/>
                  </a:cubicBezTo>
                  <a:cubicBezTo>
                    <a:pt x="13" y="45"/>
                    <a:pt x="14" y="45"/>
                    <a:pt x="14" y="45"/>
                  </a:cubicBezTo>
                  <a:close/>
                  <a:moveTo>
                    <a:pt x="24" y="49"/>
                  </a:moveTo>
                  <a:cubicBezTo>
                    <a:pt x="26" y="49"/>
                    <a:pt x="27" y="47"/>
                    <a:pt x="27" y="46"/>
                  </a:cubicBezTo>
                  <a:cubicBezTo>
                    <a:pt x="27" y="44"/>
                    <a:pt x="26" y="43"/>
                    <a:pt x="24" y="43"/>
                  </a:cubicBezTo>
                  <a:cubicBezTo>
                    <a:pt x="23" y="43"/>
                    <a:pt x="21" y="44"/>
                    <a:pt x="21" y="46"/>
                  </a:cubicBezTo>
                  <a:cubicBezTo>
                    <a:pt x="21" y="47"/>
                    <a:pt x="23" y="49"/>
                    <a:pt x="24" y="49"/>
                  </a:cubicBezTo>
                  <a:close/>
                  <a:moveTo>
                    <a:pt x="24" y="45"/>
                  </a:moveTo>
                  <a:cubicBezTo>
                    <a:pt x="25" y="45"/>
                    <a:pt x="25" y="45"/>
                    <a:pt x="25" y="46"/>
                  </a:cubicBezTo>
                  <a:cubicBezTo>
                    <a:pt x="25" y="46"/>
                    <a:pt x="25" y="47"/>
                    <a:pt x="24" y="47"/>
                  </a:cubicBezTo>
                  <a:cubicBezTo>
                    <a:pt x="24" y="47"/>
                    <a:pt x="23" y="46"/>
                    <a:pt x="23" y="46"/>
                  </a:cubicBezTo>
                  <a:cubicBezTo>
                    <a:pt x="23" y="45"/>
                    <a:pt x="24" y="45"/>
                    <a:pt x="24" y="45"/>
                  </a:cubicBezTo>
                  <a:close/>
                  <a:moveTo>
                    <a:pt x="34" y="49"/>
                  </a:moveTo>
                  <a:cubicBezTo>
                    <a:pt x="36" y="49"/>
                    <a:pt x="37" y="47"/>
                    <a:pt x="37" y="46"/>
                  </a:cubicBezTo>
                  <a:cubicBezTo>
                    <a:pt x="37" y="44"/>
                    <a:pt x="36" y="43"/>
                    <a:pt x="34" y="43"/>
                  </a:cubicBezTo>
                  <a:cubicBezTo>
                    <a:pt x="33" y="43"/>
                    <a:pt x="31" y="44"/>
                    <a:pt x="31" y="46"/>
                  </a:cubicBezTo>
                  <a:cubicBezTo>
                    <a:pt x="31" y="47"/>
                    <a:pt x="33" y="49"/>
                    <a:pt x="34" y="49"/>
                  </a:cubicBezTo>
                  <a:close/>
                  <a:moveTo>
                    <a:pt x="34" y="45"/>
                  </a:moveTo>
                  <a:cubicBezTo>
                    <a:pt x="35" y="45"/>
                    <a:pt x="35" y="45"/>
                    <a:pt x="35" y="46"/>
                  </a:cubicBezTo>
                  <a:cubicBezTo>
                    <a:pt x="35" y="46"/>
                    <a:pt x="35" y="47"/>
                    <a:pt x="34" y="47"/>
                  </a:cubicBezTo>
                  <a:cubicBezTo>
                    <a:pt x="34" y="47"/>
                    <a:pt x="33" y="46"/>
                    <a:pt x="33" y="46"/>
                  </a:cubicBezTo>
                  <a:cubicBezTo>
                    <a:pt x="33" y="45"/>
                    <a:pt x="34" y="45"/>
                    <a:pt x="34" y="45"/>
                  </a:cubicBezTo>
                  <a:close/>
                  <a:moveTo>
                    <a:pt x="44" y="49"/>
                  </a:moveTo>
                  <a:cubicBezTo>
                    <a:pt x="46" y="49"/>
                    <a:pt x="47" y="47"/>
                    <a:pt x="47" y="46"/>
                  </a:cubicBezTo>
                  <a:cubicBezTo>
                    <a:pt x="47" y="44"/>
                    <a:pt x="46" y="43"/>
                    <a:pt x="44" y="43"/>
                  </a:cubicBezTo>
                  <a:cubicBezTo>
                    <a:pt x="43" y="43"/>
                    <a:pt x="41" y="44"/>
                    <a:pt x="41" y="46"/>
                  </a:cubicBezTo>
                  <a:cubicBezTo>
                    <a:pt x="41" y="47"/>
                    <a:pt x="43" y="49"/>
                    <a:pt x="44" y="49"/>
                  </a:cubicBezTo>
                  <a:close/>
                  <a:moveTo>
                    <a:pt x="44" y="45"/>
                  </a:moveTo>
                  <a:cubicBezTo>
                    <a:pt x="45" y="45"/>
                    <a:pt x="45" y="45"/>
                    <a:pt x="45" y="46"/>
                  </a:cubicBezTo>
                  <a:cubicBezTo>
                    <a:pt x="45" y="46"/>
                    <a:pt x="45" y="47"/>
                    <a:pt x="44" y="47"/>
                  </a:cubicBezTo>
                  <a:cubicBezTo>
                    <a:pt x="44" y="47"/>
                    <a:pt x="43" y="46"/>
                    <a:pt x="43" y="46"/>
                  </a:cubicBezTo>
                  <a:cubicBezTo>
                    <a:pt x="43" y="45"/>
                    <a:pt x="44" y="45"/>
                    <a:pt x="44" y="45"/>
                  </a:cubicBezTo>
                  <a:close/>
                  <a:moveTo>
                    <a:pt x="54" y="49"/>
                  </a:moveTo>
                  <a:cubicBezTo>
                    <a:pt x="56" y="49"/>
                    <a:pt x="57" y="47"/>
                    <a:pt x="57" y="46"/>
                  </a:cubicBezTo>
                  <a:cubicBezTo>
                    <a:pt x="57" y="44"/>
                    <a:pt x="56" y="43"/>
                    <a:pt x="54" y="43"/>
                  </a:cubicBezTo>
                  <a:cubicBezTo>
                    <a:pt x="52" y="43"/>
                    <a:pt x="51" y="44"/>
                    <a:pt x="51" y="46"/>
                  </a:cubicBezTo>
                  <a:cubicBezTo>
                    <a:pt x="51" y="47"/>
                    <a:pt x="52" y="49"/>
                    <a:pt x="54" y="49"/>
                  </a:cubicBezTo>
                  <a:close/>
                  <a:moveTo>
                    <a:pt x="54" y="45"/>
                  </a:moveTo>
                  <a:cubicBezTo>
                    <a:pt x="55" y="45"/>
                    <a:pt x="55" y="45"/>
                    <a:pt x="55" y="46"/>
                  </a:cubicBezTo>
                  <a:cubicBezTo>
                    <a:pt x="55" y="46"/>
                    <a:pt x="55" y="47"/>
                    <a:pt x="54" y="47"/>
                  </a:cubicBezTo>
                  <a:cubicBezTo>
                    <a:pt x="54" y="47"/>
                    <a:pt x="53" y="46"/>
                    <a:pt x="53" y="46"/>
                  </a:cubicBezTo>
                  <a:cubicBezTo>
                    <a:pt x="53" y="45"/>
                    <a:pt x="54" y="45"/>
                    <a:pt x="54" y="45"/>
                  </a:cubicBezTo>
                  <a:close/>
                  <a:moveTo>
                    <a:pt x="14" y="59"/>
                  </a:moveTo>
                  <a:cubicBezTo>
                    <a:pt x="16" y="59"/>
                    <a:pt x="17" y="57"/>
                    <a:pt x="17" y="56"/>
                  </a:cubicBezTo>
                  <a:cubicBezTo>
                    <a:pt x="17" y="54"/>
                    <a:pt x="16" y="53"/>
                    <a:pt x="14" y="53"/>
                  </a:cubicBezTo>
                  <a:cubicBezTo>
                    <a:pt x="13" y="53"/>
                    <a:pt x="11" y="54"/>
                    <a:pt x="11" y="56"/>
                  </a:cubicBezTo>
                  <a:cubicBezTo>
                    <a:pt x="11" y="57"/>
                    <a:pt x="13" y="59"/>
                    <a:pt x="14" y="59"/>
                  </a:cubicBezTo>
                  <a:close/>
                  <a:moveTo>
                    <a:pt x="14" y="55"/>
                  </a:moveTo>
                  <a:cubicBezTo>
                    <a:pt x="15" y="55"/>
                    <a:pt x="15" y="55"/>
                    <a:pt x="15" y="56"/>
                  </a:cubicBezTo>
                  <a:cubicBezTo>
                    <a:pt x="15" y="56"/>
                    <a:pt x="15" y="57"/>
                    <a:pt x="14" y="57"/>
                  </a:cubicBezTo>
                  <a:cubicBezTo>
                    <a:pt x="14" y="57"/>
                    <a:pt x="13" y="56"/>
                    <a:pt x="13" y="56"/>
                  </a:cubicBezTo>
                  <a:cubicBezTo>
                    <a:pt x="13" y="55"/>
                    <a:pt x="14" y="55"/>
                    <a:pt x="14" y="55"/>
                  </a:cubicBezTo>
                  <a:close/>
                  <a:moveTo>
                    <a:pt x="24" y="59"/>
                  </a:moveTo>
                  <a:cubicBezTo>
                    <a:pt x="26" y="59"/>
                    <a:pt x="27" y="57"/>
                    <a:pt x="27" y="56"/>
                  </a:cubicBezTo>
                  <a:cubicBezTo>
                    <a:pt x="27" y="54"/>
                    <a:pt x="26" y="53"/>
                    <a:pt x="24" y="53"/>
                  </a:cubicBezTo>
                  <a:cubicBezTo>
                    <a:pt x="23" y="53"/>
                    <a:pt x="21" y="54"/>
                    <a:pt x="21" y="56"/>
                  </a:cubicBezTo>
                  <a:cubicBezTo>
                    <a:pt x="21" y="57"/>
                    <a:pt x="23" y="59"/>
                    <a:pt x="24" y="59"/>
                  </a:cubicBezTo>
                  <a:close/>
                  <a:moveTo>
                    <a:pt x="24" y="55"/>
                  </a:moveTo>
                  <a:cubicBezTo>
                    <a:pt x="25" y="55"/>
                    <a:pt x="25" y="55"/>
                    <a:pt x="25" y="56"/>
                  </a:cubicBezTo>
                  <a:cubicBezTo>
                    <a:pt x="25" y="56"/>
                    <a:pt x="25" y="57"/>
                    <a:pt x="24" y="57"/>
                  </a:cubicBezTo>
                  <a:cubicBezTo>
                    <a:pt x="24" y="57"/>
                    <a:pt x="23" y="56"/>
                    <a:pt x="23" y="56"/>
                  </a:cubicBezTo>
                  <a:cubicBezTo>
                    <a:pt x="23" y="55"/>
                    <a:pt x="24" y="55"/>
                    <a:pt x="24" y="55"/>
                  </a:cubicBezTo>
                  <a:close/>
                  <a:moveTo>
                    <a:pt x="34" y="59"/>
                  </a:moveTo>
                  <a:cubicBezTo>
                    <a:pt x="36" y="59"/>
                    <a:pt x="37" y="57"/>
                    <a:pt x="37" y="56"/>
                  </a:cubicBezTo>
                  <a:cubicBezTo>
                    <a:pt x="37" y="54"/>
                    <a:pt x="36" y="53"/>
                    <a:pt x="34" y="53"/>
                  </a:cubicBezTo>
                  <a:cubicBezTo>
                    <a:pt x="33" y="53"/>
                    <a:pt x="31" y="54"/>
                    <a:pt x="31" y="56"/>
                  </a:cubicBezTo>
                  <a:cubicBezTo>
                    <a:pt x="31" y="57"/>
                    <a:pt x="33" y="59"/>
                    <a:pt x="34" y="59"/>
                  </a:cubicBezTo>
                  <a:close/>
                  <a:moveTo>
                    <a:pt x="34" y="55"/>
                  </a:moveTo>
                  <a:cubicBezTo>
                    <a:pt x="35" y="55"/>
                    <a:pt x="35" y="55"/>
                    <a:pt x="35" y="56"/>
                  </a:cubicBezTo>
                  <a:cubicBezTo>
                    <a:pt x="35" y="56"/>
                    <a:pt x="35" y="57"/>
                    <a:pt x="34" y="57"/>
                  </a:cubicBezTo>
                  <a:cubicBezTo>
                    <a:pt x="34" y="57"/>
                    <a:pt x="33" y="56"/>
                    <a:pt x="33" y="56"/>
                  </a:cubicBezTo>
                  <a:cubicBezTo>
                    <a:pt x="33" y="55"/>
                    <a:pt x="34" y="55"/>
                    <a:pt x="34" y="55"/>
                  </a:cubicBezTo>
                  <a:close/>
                  <a:moveTo>
                    <a:pt x="44" y="59"/>
                  </a:moveTo>
                  <a:cubicBezTo>
                    <a:pt x="46" y="59"/>
                    <a:pt x="47" y="57"/>
                    <a:pt x="47" y="56"/>
                  </a:cubicBezTo>
                  <a:cubicBezTo>
                    <a:pt x="47" y="54"/>
                    <a:pt x="46" y="53"/>
                    <a:pt x="44" y="53"/>
                  </a:cubicBezTo>
                  <a:cubicBezTo>
                    <a:pt x="43" y="53"/>
                    <a:pt x="41" y="54"/>
                    <a:pt x="41" y="56"/>
                  </a:cubicBezTo>
                  <a:cubicBezTo>
                    <a:pt x="41" y="57"/>
                    <a:pt x="43" y="59"/>
                    <a:pt x="44" y="59"/>
                  </a:cubicBezTo>
                  <a:close/>
                  <a:moveTo>
                    <a:pt x="44" y="55"/>
                  </a:moveTo>
                  <a:cubicBezTo>
                    <a:pt x="45" y="55"/>
                    <a:pt x="45" y="55"/>
                    <a:pt x="45" y="56"/>
                  </a:cubicBezTo>
                  <a:cubicBezTo>
                    <a:pt x="45" y="56"/>
                    <a:pt x="45" y="57"/>
                    <a:pt x="44" y="57"/>
                  </a:cubicBezTo>
                  <a:cubicBezTo>
                    <a:pt x="44" y="57"/>
                    <a:pt x="43" y="56"/>
                    <a:pt x="43" y="56"/>
                  </a:cubicBezTo>
                  <a:cubicBezTo>
                    <a:pt x="43" y="55"/>
                    <a:pt x="44" y="55"/>
                    <a:pt x="44" y="55"/>
                  </a:cubicBezTo>
                  <a:close/>
                  <a:moveTo>
                    <a:pt x="54" y="59"/>
                  </a:moveTo>
                  <a:cubicBezTo>
                    <a:pt x="56" y="59"/>
                    <a:pt x="57" y="57"/>
                    <a:pt x="57" y="56"/>
                  </a:cubicBezTo>
                  <a:cubicBezTo>
                    <a:pt x="57" y="54"/>
                    <a:pt x="56" y="53"/>
                    <a:pt x="54" y="53"/>
                  </a:cubicBezTo>
                  <a:cubicBezTo>
                    <a:pt x="52" y="53"/>
                    <a:pt x="51" y="54"/>
                    <a:pt x="51" y="56"/>
                  </a:cubicBezTo>
                  <a:cubicBezTo>
                    <a:pt x="51" y="57"/>
                    <a:pt x="52" y="59"/>
                    <a:pt x="54" y="59"/>
                  </a:cubicBezTo>
                  <a:close/>
                  <a:moveTo>
                    <a:pt x="54" y="55"/>
                  </a:moveTo>
                  <a:cubicBezTo>
                    <a:pt x="55" y="55"/>
                    <a:pt x="55" y="55"/>
                    <a:pt x="55" y="56"/>
                  </a:cubicBezTo>
                  <a:cubicBezTo>
                    <a:pt x="55" y="56"/>
                    <a:pt x="55" y="57"/>
                    <a:pt x="54" y="57"/>
                  </a:cubicBezTo>
                  <a:cubicBezTo>
                    <a:pt x="54" y="57"/>
                    <a:pt x="53" y="56"/>
                    <a:pt x="53" y="56"/>
                  </a:cubicBezTo>
                  <a:cubicBezTo>
                    <a:pt x="53" y="55"/>
                    <a:pt x="54" y="55"/>
                    <a:pt x="54" y="55"/>
                  </a:cubicBezTo>
                  <a:close/>
                  <a:moveTo>
                    <a:pt x="14" y="68"/>
                  </a:moveTo>
                  <a:cubicBezTo>
                    <a:pt x="16" y="68"/>
                    <a:pt x="17" y="67"/>
                    <a:pt x="17" y="65"/>
                  </a:cubicBezTo>
                  <a:cubicBezTo>
                    <a:pt x="17" y="64"/>
                    <a:pt x="16" y="63"/>
                    <a:pt x="14" y="63"/>
                  </a:cubicBezTo>
                  <a:cubicBezTo>
                    <a:pt x="13" y="63"/>
                    <a:pt x="11" y="64"/>
                    <a:pt x="11" y="65"/>
                  </a:cubicBezTo>
                  <a:cubicBezTo>
                    <a:pt x="11" y="67"/>
                    <a:pt x="13" y="68"/>
                    <a:pt x="14" y="68"/>
                  </a:cubicBezTo>
                  <a:close/>
                  <a:moveTo>
                    <a:pt x="14" y="65"/>
                  </a:moveTo>
                  <a:cubicBezTo>
                    <a:pt x="15" y="65"/>
                    <a:pt x="15" y="65"/>
                    <a:pt x="15" y="65"/>
                  </a:cubicBezTo>
                  <a:cubicBezTo>
                    <a:pt x="15" y="66"/>
                    <a:pt x="15" y="66"/>
                    <a:pt x="14" y="66"/>
                  </a:cubicBezTo>
                  <a:cubicBezTo>
                    <a:pt x="14" y="66"/>
                    <a:pt x="13" y="66"/>
                    <a:pt x="13" y="65"/>
                  </a:cubicBezTo>
                  <a:cubicBezTo>
                    <a:pt x="13" y="65"/>
                    <a:pt x="14" y="65"/>
                    <a:pt x="14" y="65"/>
                  </a:cubicBezTo>
                  <a:close/>
                  <a:moveTo>
                    <a:pt x="24" y="68"/>
                  </a:moveTo>
                  <a:cubicBezTo>
                    <a:pt x="26" y="68"/>
                    <a:pt x="27" y="67"/>
                    <a:pt x="27" y="65"/>
                  </a:cubicBezTo>
                  <a:cubicBezTo>
                    <a:pt x="27" y="64"/>
                    <a:pt x="26" y="63"/>
                    <a:pt x="24" y="63"/>
                  </a:cubicBezTo>
                  <a:cubicBezTo>
                    <a:pt x="23" y="63"/>
                    <a:pt x="21" y="64"/>
                    <a:pt x="21" y="65"/>
                  </a:cubicBezTo>
                  <a:cubicBezTo>
                    <a:pt x="21" y="67"/>
                    <a:pt x="23" y="68"/>
                    <a:pt x="24" y="68"/>
                  </a:cubicBezTo>
                  <a:close/>
                  <a:moveTo>
                    <a:pt x="24" y="65"/>
                  </a:moveTo>
                  <a:cubicBezTo>
                    <a:pt x="25" y="65"/>
                    <a:pt x="25" y="65"/>
                    <a:pt x="25" y="65"/>
                  </a:cubicBezTo>
                  <a:cubicBezTo>
                    <a:pt x="25" y="66"/>
                    <a:pt x="25" y="66"/>
                    <a:pt x="24" y="66"/>
                  </a:cubicBezTo>
                  <a:cubicBezTo>
                    <a:pt x="24" y="66"/>
                    <a:pt x="23" y="66"/>
                    <a:pt x="23" y="65"/>
                  </a:cubicBezTo>
                  <a:cubicBezTo>
                    <a:pt x="23" y="65"/>
                    <a:pt x="24" y="65"/>
                    <a:pt x="24" y="65"/>
                  </a:cubicBez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1" rIns="68580" bIns="34291"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350" b="0" i="0" u="none" strike="noStrike" kern="0" cap="none" spc="0" normalizeH="0" baseline="0" noProof="0" dirty="0">
                <a:ln>
                  <a:noFill/>
                </a:ln>
                <a:solidFill>
                  <a:prstClr val="black"/>
                </a:solidFill>
                <a:effectLst/>
                <a:uLnTx/>
                <a:uFillTx/>
                <a:latin typeface="印品黑体" panose="00000500000000000000" pitchFamily="2" charset="-122"/>
              </a:endParaRPr>
            </a:p>
          </p:txBody>
        </p:sp>
        <p:sp>
          <p:nvSpPr>
            <p:cNvPr id="166" name="Freeform 33"/>
            <p:cNvSpPr>
              <a:spLocks noEditPoints="1"/>
            </p:cNvSpPr>
            <p:nvPr/>
          </p:nvSpPr>
          <p:spPr bwMode="auto">
            <a:xfrm>
              <a:off x="6912" y="7109"/>
              <a:ext cx="451" cy="463"/>
            </a:xfrm>
            <a:custGeom>
              <a:avLst/>
              <a:gdLst>
                <a:gd name="T0" fmla="*/ 8 w 52"/>
                <a:gd name="T1" fmla="*/ 19 h 53"/>
                <a:gd name="T2" fmla="*/ 8 w 52"/>
                <a:gd name="T3" fmla="*/ 19 h 53"/>
                <a:gd name="T4" fmla="*/ 8 w 52"/>
                <a:gd name="T5" fmla="*/ 18 h 53"/>
                <a:gd name="T6" fmla="*/ 8 w 52"/>
                <a:gd name="T7" fmla="*/ 17 h 53"/>
                <a:gd name="T8" fmla="*/ 8 w 52"/>
                <a:gd name="T9" fmla="*/ 17 h 53"/>
                <a:gd name="T10" fmla="*/ 15 w 52"/>
                <a:gd name="T11" fmla="*/ 10 h 53"/>
                <a:gd name="T12" fmla="*/ 17 w 52"/>
                <a:gd name="T13" fmla="*/ 10 h 53"/>
                <a:gd name="T14" fmla="*/ 17 w 52"/>
                <a:gd name="T15" fmla="*/ 12 h 53"/>
                <a:gd name="T16" fmla="*/ 13 w 52"/>
                <a:gd name="T17" fmla="*/ 17 h 53"/>
                <a:gd name="T18" fmla="*/ 39 w 52"/>
                <a:gd name="T19" fmla="*/ 17 h 53"/>
                <a:gd name="T20" fmla="*/ 40 w 52"/>
                <a:gd name="T21" fmla="*/ 18 h 53"/>
                <a:gd name="T22" fmla="*/ 39 w 52"/>
                <a:gd name="T23" fmla="*/ 20 h 53"/>
                <a:gd name="T24" fmla="*/ 13 w 52"/>
                <a:gd name="T25" fmla="*/ 20 h 53"/>
                <a:gd name="T26" fmla="*/ 17 w 52"/>
                <a:gd name="T27" fmla="*/ 24 h 53"/>
                <a:gd name="T28" fmla="*/ 17 w 52"/>
                <a:gd name="T29" fmla="*/ 26 h 53"/>
                <a:gd name="T30" fmla="*/ 16 w 52"/>
                <a:gd name="T31" fmla="*/ 26 h 53"/>
                <a:gd name="T32" fmla="*/ 15 w 52"/>
                <a:gd name="T33" fmla="*/ 26 h 53"/>
                <a:gd name="T34" fmla="*/ 8 w 52"/>
                <a:gd name="T35" fmla="*/ 19 h 53"/>
                <a:gd name="T36" fmla="*/ 43 w 52"/>
                <a:gd name="T37" fmla="*/ 34 h 53"/>
                <a:gd name="T38" fmla="*/ 43 w 52"/>
                <a:gd name="T39" fmla="*/ 34 h 53"/>
                <a:gd name="T40" fmla="*/ 36 w 52"/>
                <a:gd name="T41" fmla="*/ 27 h 53"/>
                <a:gd name="T42" fmla="*/ 34 w 52"/>
                <a:gd name="T43" fmla="*/ 27 h 53"/>
                <a:gd name="T44" fmla="*/ 34 w 52"/>
                <a:gd name="T45" fmla="*/ 29 h 53"/>
                <a:gd name="T46" fmla="*/ 39 w 52"/>
                <a:gd name="T47" fmla="*/ 33 h 53"/>
                <a:gd name="T48" fmla="*/ 13 w 52"/>
                <a:gd name="T49" fmla="*/ 33 h 53"/>
                <a:gd name="T50" fmla="*/ 11 w 52"/>
                <a:gd name="T51" fmla="*/ 35 h 53"/>
                <a:gd name="T52" fmla="*/ 13 w 52"/>
                <a:gd name="T53" fmla="*/ 36 h 53"/>
                <a:gd name="T54" fmla="*/ 39 w 52"/>
                <a:gd name="T55" fmla="*/ 36 h 53"/>
                <a:gd name="T56" fmla="*/ 34 w 52"/>
                <a:gd name="T57" fmla="*/ 41 h 53"/>
                <a:gd name="T58" fmla="*/ 34 w 52"/>
                <a:gd name="T59" fmla="*/ 43 h 53"/>
                <a:gd name="T60" fmla="*/ 35 w 52"/>
                <a:gd name="T61" fmla="*/ 43 h 53"/>
                <a:gd name="T62" fmla="*/ 36 w 52"/>
                <a:gd name="T63" fmla="*/ 43 h 53"/>
                <a:gd name="T64" fmla="*/ 43 w 52"/>
                <a:gd name="T65" fmla="*/ 36 h 53"/>
                <a:gd name="T66" fmla="*/ 43 w 52"/>
                <a:gd name="T67" fmla="*/ 36 h 53"/>
                <a:gd name="T68" fmla="*/ 44 w 52"/>
                <a:gd name="T69" fmla="*/ 35 h 53"/>
                <a:gd name="T70" fmla="*/ 43 w 52"/>
                <a:gd name="T71" fmla="*/ 34 h 53"/>
                <a:gd name="T72" fmla="*/ 52 w 52"/>
                <a:gd name="T73" fmla="*/ 7 h 53"/>
                <a:gd name="T74" fmla="*/ 52 w 52"/>
                <a:gd name="T75" fmla="*/ 45 h 53"/>
                <a:gd name="T76" fmla="*/ 45 w 52"/>
                <a:gd name="T77" fmla="*/ 53 h 53"/>
                <a:gd name="T78" fmla="*/ 7 w 52"/>
                <a:gd name="T79" fmla="*/ 53 h 53"/>
                <a:gd name="T80" fmla="*/ 0 w 52"/>
                <a:gd name="T81" fmla="*/ 45 h 53"/>
                <a:gd name="T82" fmla="*/ 0 w 52"/>
                <a:gd name="T83" fmla="*/ 7 h 53"/>
                <a:gd name="T84" fmla="*/ 7 w 52"/>
                <a:gd name="T85" fmla="*/ 0 h 53"/>
                <a:gd name="T86" fmla="*/ 45 w 52"/>
                <a:gd name="T87" fmla="*/ 0 h 53"/>
                <a:gd name="T88" fmla="*/ 52 w 52"/>
                <a:gd name="T89" fmla="*/ 7 h 53"/>
                <a:gd name="T90" fmla="*/ 49 w 52"/>
                <a:gd name="T91" fmla="*/ 7 h 53"/>
                <a:gd name="T92" fmla="*/ 45 w 52"/>
                <a:gd name="T93" fmla="*/ 3 h 53"/>
                <a:gd name="T94" fmla="*/ 7 w 52"/>
                <a:gd name="T95" fmla="*/ 3 h 53"/>
                <a:gd name="T96" fmla="*/ 3 w 52"/>
                <a:gd name="T97" fmla="*/ 7 h 53"/>
                <a:gd name="T98" fmla="*/ 3 w 52"/>
                <a:gd name="T99" fmla="*/ 45 h 53"/>
                <a:gd name="T100" fmla="*/ 7 w 52"/>
                <a:gd name="T101" fmla="*/ 50 h 53"/>
                <a:gd name="T102" fmla="*/ 45 w 52"/>
                <a:gd name="T103" fmla="*/ 50 h 53"/>
                <a:gd name="T104" fmla="*/ 49 w 52"/>
                <a:gd name="T105" fmla="*/ 45 h 53"/>
                <a:gd name="T106" fmla="*/ 49 w 52"/>
                <a:gd name="T107" fmla="*/ 7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2" h="53">
                  <a:moveTo>
                    <a:pt x="8" y="19"/>
                  </a:moveTo>
                  <a:cubicBezTo>
                    <a:pt x="8" y="19"/>
                    <a:pt x="8" y="19"/>
                    <a:pt x="8" y="19"/>
                  </a:cubicBezTo>
                  <a:cubicBezTo>
                    <a:pt x="8" y="19"/>
                    <a:pt x="8" y="18"/>
                    <a:pt x="8" y="18"/>
                  </a:cubicBezTo>
                  <a:cubicBezTo>
                    <a:pt x="8" y="18"/>
                    <a:pt x="8" y="17"/>
                    <a:pt x="8" y="17"/>
                  </a:cubicBezTo>
                  <a:cubicBezTo>
                    <a:pt x="8" y="17"/>
                    <a:pt x="8" y="17"/>
                    <a:pt x="8" y="17"/>
                  </a:cubicBezTo>
                  <a:cubicBezTo>
                    <a:pt x="15" y="10"/>
                    <a:pt x="15" y="10"/>
                    <a:pt x="15" y="10"/>
                  </a:cubicBezTo>
                  <a:cubicBezTo>
                    <a:pt x="15" y="9"/>
                    <a:pt x="16" y="9"/>
                    <a:pt x="17" y="10"/>
                  </a:cubicBezTo>
                  <a:cubicBezTo>
                    <a:pt x="18" y="11"/>
                    <a:pt x="18" y="12"/>
                    <a:pt x="17" y="12"/>
                  </a:cubicBezTo>
                  <a:cubicBezTo>
                    <a:pt x="13" y="17"/>
                    <a:pt x="13" y="17"/>
                    <a:pt x="13" y="17"/>
                  </a:cubicBezTo>
                  <a:cubicBezTo>
                    <a:pt x="39" y="17"/>
                    <a:pt x="39" y="17"/>
                    <a:pt x="39" y="17"/>
                  </a:cubicBezTo>
                  <a:cubicBezTo>
                    <a:pt x="40" y="17"/>
                    <a:pt x="40" y="17"/>
                    <a:pt x="40" y="18"/>
                  </a:cubicBezTo>
                  <a:cubicBezTo>
                    <a:pt x="40" y="19"/>
                    <a:pt x="40" y="20"/>
                    <a:pt x="39" y="20"/>
                  </a:cubicBezTo>
                  <a:cubicBezTo>
                    <a:pt x="13" y="20"/>
                    <a:pt x="13" y="20"/>
                    <a:pt x="13" y="20"/>
                  </a:cubicBezTo>
                  <a:cubicBezTo>
                    <a:pt x="17" y="24"/>
                    <a:pt x="17" y="24"/>
                    <a:pt x="17" y="24"/>
                  </a:cubicBezTo>
                  <a:cubicBezTo>
                    <a:pt x="18" y="24"/>
                    <a:pt x="18" y="25"/>
                    <a:pt x="17" y="26"/>
                  </a:cubicBezTo>
                  <a:cubicBezTo>
                    <a:pt x="17" y="26"/>
                    <a:pt x="16" y="26"/>
                    <a:pt x="16" y="26"/>
                  </a:cubicBezTo>
                  <a:cubicBezTo>
                    <a:pt x="16" y="26"/>
                    <a:pt x="15" y="26"/>
                    <a:pt x="15" y="26"/>
                  </a:cubicBezTo>
                  <a:lnTo>
                    <a:pt x="8" y="19"/>
                  </a:lnTo>
                  <a:close/>
                  <a:moveTo>
                    <a:pt x="43" y="34"/>
                  </a:moveTo>
                  <a:cubicBezTo>
                    <a:pt x="43" y="34"/>
                    <a:pt x="43" y="34"/>
                    <a:pt x="43" y="34"/>
                  </a:cubicBezTo>
                  <a:cubicBezTo>
                    <a:pt x="36" y="27"/>
                    <a:pt x="36" y="27"/>
                    <a:pt x="36" y="27"/>
                  </a:cubicBezTo>
                  <a:cubicBezTo>
                    <a:pt x="36" y="26"/>
                    <a:pt x="35" y="26"/>
                    <a:pt x="34" y="27"/>
                  </a:cubicBezTo>
                  <a:cubicBezTo>
                    <a:pt x="34" y="28"/>
                    <a:pt x="34" y="29"/>
                    <a:pt x="34" y="29"/>
                  </a:cubicBezTo>
                  <a:cubicBezTo>
                    <a:pt x="39" y="33"/>
                    <a:pt x="39" y="33"/>
                    <a:pt x="39" y="33"/>
                  </a:cubicBezTo>
                  <a:cubicBezTo>
                    <a:pt x="13" y="33"/>
                    <a:pt x="13" y="33"/>
                    <a:pt x="13" y="33"/>
                  </a:cubicBezTo>
                  <a:cubicBezTo>
                    <a:pt x="12" y="33"/>
                    <a:pt x="11" y="34"/>
                    <a:pt x="11" y="35"/>
                  </a:cubicBezTo>
                  <a:cubicBezTo>
                    <a:pt x="11" y="36"/>
                    <a:pt x="12" y="36"/>
                    <a:pt x="13" y="36"/>
                  </a:cubicBezTo>
                  <a:cubicBezTo>
                    <a:pt x="39" y="36"/>
                    <a:pt x="39" y="36"/>
                    <a:pt x="39" y="36"/>
                  </a:cubicBezTo>
                  <a:cubicBezTo>
                    <a:pt x="34" y="41"/>
                    <a:pt x="34" y="41"/>
                    <a:pt x="34" y="41"/>
                  </a:cubicBezTo>
                  <a:cubicBezTo>
                    <a:pt x="34" y="41"/>
                    <a:pt x="34" y="42"/>
                    <a:pt x="34" y="43"/>
                  </a:cubicBezTo>
                  <a:cubicBezTo>
                    <a:pt x="35" y="43"/>
                    <a:pt x="35" y="43"/>
                    <a:pt x="35" y="43"/>
                  </a:cubicBezTo>
                  <a:cubicBezTo>
                    <a:pt x="36" y="43"/>
                    <a:pt x="36" y="43"/>
                    <a:pt x="36" y="43"/>
                  </a:cubicBezTo>
                  <a:cubicBezTo>
                    <a:pt x="43" y="36"/>
                    <a:pt x="43" y="36"/>
                    <a:pt x="43" y="36"/>
                  </a:cubicBezTo>
                  <a:cubicBezTo>
                    <a:pt x="43" y="36"/>
                    <a:pt x="43" y="36"/>
                    <a:pt x="43" y="36"/>
                  </a:cubicBezTo>
                  <a:cubicBezTo>
                    <a:pt x="44" y="36"/>
                    <a:pt x="44" y="35"/>
                    <a:pt x="44" y="35"/>
                  </a:cubicBezTo>
                  <a:cubicBezTo>
                    <a:pt x="44" y="35"/>
                    <a:pt x="44" y="34"/>
                    <a:pt x="43" y="34"/>
                  </a:cubicBezTo>
                  <a:close/>
                  <a:moveTo>
                    <a:pt x="52" y="7"/>
                  </a:moveTo>
                  <a:cubicBezTo>
                    <a:pt x="52" y="45"/>
                    <a:pt x="52" y="45"/>
                    <a:pt x="52" y="45"/>
                  </a:cubicBezTo>
                  <a:cubicBezTo>
                    <a:pt x="52" y="49"/>
                    <a:pt x="49" y="53"/>
                    <a:pt x="45" y="53"/>
                  </a:cubicBezTo>
                  <a:cubicBezTo>
                    <a:pt x="7" y="53"/>
                    <a:pt x="7" y="53"/>
                    <a:pt x="7" y="53"/>
                  </a:cubicBezTo>
                  <a:cubicBezTo>
                    <a:pt x="3" y="53"/>
                    <a:pt x="0" y="49"/>
                    <a:pt x="0" y="45"/>
                  </a:cubicBezTo>
                  <a:cubicBezTo>
                    <a:pt x="0" y="7"/>
                    <a:pt x="0" y="7"/>
                    <a:pt x="0" y="7"/>
                  </a:cubicBezTo>
                  <a:cubicBezTo>
                    <a:pt x="0" y="4"/>
                    <a:pt x="3" y="0"/>
                    <a:pt x="7" y="0"/>
                  </a:cubicBezTo>
                  <a:cubicBezTo>
                    <a:pt x="45" y="0"/>
                    <a:pt x="45" y="0"/>
                    <a:pt x="45" y="0"/>
                  </a:cubicBezTo>
                  <a:cubicBezTo>
                    <a:pt x="49" y="0"/>
                    <a:pt x="52" y="4"/>
                    <a:pt x="52" y="7"/>
                  </a:cubicBezTo>
                  <a:close/>
                  <a:moveTo>
                    <a:pt x="49" y="7"/>
                  </a:moveTo>
                  <a:cubicBezTo>
                    <a:pt x="49" y="5"/>
                    <a:pt x="47" y="3"/>
                    <a:pt x="45" y="3"/>
                  </a:cubicBezTo>
                  <a:cubicBezTo>
                    <a:pt x="7" y="3"/>
                    <a:pt x="7" y="3"/>
                    <a:pt x="7" y="3"/>
                  </a:cubicBezTo>
                  <a:cubicBezTo>
                    <a:pt x="4" y="3"/>
                    <a:pt x="3" y="5"/>
                    <a:pt x="3" y="7"/>
                  </a:cubicBezTo>
                  <a:cubicBezTo>
                    <a:pt x="3" y="45"/>
                    <a:pt x="3" y="45"/>
                    <a:pt x="3" y="45"/>
                  </a:cubicBezTo>
                  <a:cubicBezTo>
                    <a:pt x="3" y="48"/>
                    <a:pt x="4" y="50"/>
                    <a:pt x="7" y="50"/>
                  </a:cubicBezTo>
                  <a:cubicBezTo>
                    <a:pt x="45" y="50"/>
                    <a:pt x="45" y="50"/>
                    <a:pt x="45" y="50"/>
                  </a:cubicBezTo>
                  <a:cubicBezTo>
                    <a:pt x="47" y="50"/>
                    <a:pt x="49" y="48"/>
                    <a:pt x="49" y="45"/>
                  </a:cubicBezTo>
                  <a:lnTo>
                    <a:pt x="49" y="7"/>
                  </a:lnTo>
                  <a:close/>
                </a:path>
              </a:pathLst>
            </a:custGeom>
            <a:solidFill>
              <a:srgbClr val="71BFEB">
                <a:alpha val="33000"/>
              </a:srgbClr>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1" rIns="68580" bIns="34291"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350" b="0" i="0" u="none" strike="noStrike" kern="0" cap="none" spc="0" normalizeH="0" baseline="0" noProof="0" dirty="0">
                <a:ln>
                  <a:noFill/>
                </a:ln>
                <a:solidFill>
                  <a:prstClr val="black"/>
                </a:solidFill>
                <a:effectLst/>
                <a:uLnTx/>
                <a:uFillTx/>
                <a:latin typeface="印品黑体" panose="00000500000000000000" pitchFamily="2" charset="-122"/>
              </a:endParaRPr>
            </a:p>
          </p:txBody>
        </p:sp>
        <p:sp>
          <p:nvSpPr>
            <p:cNvPr id="167" name="Freeform 35"/>
            <p:cNvSpPr>
              <a:spLocks noEditPoints="1"/>
            </p:cNvSpPr>
            <p:nvPr/>
          </p:nvSpPr>
          <p:spPr bwMode="auto">
            <a:xfrm>
              <a:off x="11389" y="7406"/>
              <a:ext cx="410" cy="392"/>
            </a:xfrm>
            <a:custGeom>
              <a:avLst/>
              <a:gdLst>
                <a:gd name="T0" fmla="*/ 44 w 67"/>
                <a:gd name="T1" fmla="*/ 21 h 64"/>
                <a:gd name="T2" fmla="*/ 25 w 67"/>
                <a:gd name="T3" fmla="*/ 19 h 64"/>
                <a:gd name="T4" fmla="*/ 24 w 67"/>
                <a:gd name="T5" fmla="*/ 21 h 64"/>
                <a:gd name="T6" fmla="*/ 16 w 67"/>
                <a:gd name="T7" fmla="*/ 30 h 64"/>
                <a:gd name="T8" fmla="*/ 26 w 67"/>
                <a:gd name="T9" fmla="*/ 36 h 64"/>
                <a:gd name="T10" fmla="*/ 32 w 67"/>
                <a:gd name="T11" fmla="*/ 42 h 64"/>
                <a:gd name="T12" fmla="*/ 26 w 67"/>
                <a:gd name="T13" fmla="*/ 48 h 64"/>
                <a:gd name="T14" fmla="*/ 42 w 67"/>
                <a:gd name="T15" fmla="*/ 48 h 64"/>
                <a:gd name="T16" fmla="*/ 36 w 67"/>
                <a:gd name="T17" fmla="*/ 42 h 64"/>
                <a:gd name="T18" fmla="*/ 42 w 67"/>
                <a:gd name="T19" fmla="*/ 36 h 64"/>
                <a:gd name="T20" fmla="*/ 51 w 67"/>
                <a:gd name="T21" fmla="*/ 30 h 64"/>
                <a:gd name="T22" fmla="*/ 19 w 67"/>
                <a:gd name="T23" fmla="*/ 30 h 64"/>
                <a:gd name="T24" fmla="*/ 24 w 67"/>
                <a:gd name="T25" fmla="*/ 31 h 64"/>
                <a:gd name="T26" fmla="*/ 48 w 67"/>
                <a:gd name="T27" fmla="*/ 30 h 64"/>
                <a:gd name="T28" fmla="*/ 44 w 67"/>
                <a:gd name="T29" fmla="*/ 31 h 64"/>
                <a:gd name="T30" fmla="*/ 48 w 67"/>
                <a:gd name="T31" fmla="*/ 30 h 64"/>
                <a:gd name="T32" fmla="*/ 61 w 67"/>
                <a:gd name="T33" fmla="*/ 20 h 64"/>
                <a:gd name="T34" fmla="*/ 51 w 67"/>
                <a:gd name="T35" fmla="*/ 9 h 64"/>
                <a:gd name="T36" fmla="*/ 43 w 67"/>
                <a:gd name="T37" fmla="*/ 0 h 64"/>
                <a:gd name="T38" fmla="*/ 30 w 67"/>
                <a:gd name="T39" fmla="*/ 2 h 64"/>
                <a:gd name="T40" fmla="*/ 19 w 67"/>
                <a:gd name="T41" fmla="*/ 6 h 64"/>
                <a:gd name="T42" fmla="*/ 7 w 67"/>
                <a:gd name="T43" fmla="*/ 13 h 64"/>
                <a:gd name="T44" fmla="*/ 4 w 67"/>
                <a:gd name="T45" fmla="*/ 26 h 64"/>
                <a:gd name="T46" fmla="*/ 7 w 67"/>
                <a:gd name="T47" fmla="*/ 41 h 64"/>
                <a:gd name="T48" fmla="*/ 13 w 67"/>
                <a:gd name="T49" fmla="*/ 55 h 64"/>
                <a:gd name="T50" fmla="*/ 24 w 67"/>
                <a:gd name="T51" fmla="*/ 64 h 64"/>
                <a:gd name="T52" fmla="*/ 34 w 67"/>
                <a:gd name="T53" fmla="*/ 61 h 64"/>
                <a:gd name="T54" fmla="*/ 44 w 67"/>
                <a:gd name="T55" fmla="*/ 64 h 64"/>
                <a:gd name="T56" fmla="*/ 54 w 67"/>
                <a:gd name="T57" fmla="*/ 55 h 64"/>
                <a:gd name="T58" fmla="*/ 61 w 67"/>
                <a:gd name="T59" fmla="*/ 41 h 64"/>
                <a:gd name="T60" fmla="*/ 63 w 67"/>
                <a:gd name="T61" fmla="*/ 26 h 64"/>
                <a:gd name="T62" fmla="*/ 58 w 67"/>
                <a:gd name="T63" fmla="*/ 19 h 64"/>
                <a:gd name="T64" fmla="*/ 54 w 67"/>
                <a:gd name="T65" fmla="*/ 13 h 64"/>
                <a:gd name="T66" fmla="*/ 46 w 67"/>
                <a:gd name="T67" fmla="*/ 7 h 64"/>
                <a:gd name="T68" fmla="*/ 39 w 67"/>
                <a:gd name="T69" fmla="*/ 5 h 64"/>
                <a:gd name="T70" fmla="*/ 29 w 67"/>
                <a:gd name="T71" fmla="*/ 5 h 64"/>
                <a:gd name="T72" fmla="*/ 22 w 67"/>
                <a:gd name="T73" fmla="*/ 7 h 64"/>
                <a:gd name="T74" fmla="*/ 18 w 67"/>
                <a:gd name="T75" fmla="*/ 12 h 64"/>
                <a:gd name="T76" fmla="*/ 9 w 67"/>
                <a:gd name="T77" fmla="*/ 14 h 64"/>
                <a:gd name="T78" fmla="*/ 6 w 67"/>
                <a:gd name="T79" fmla="*/ 28 h 64"/>
                <a:gd name="T80" fmla="*/ 9 w 67"/>
                <a:gd name="T81" fmla="*/ 40 h 64"/>
                <a:gd name="T82" fmla="*/ 9 w 67"/>
                <a:gd name="T83" fmla="*/ 50 h 64"/>
                <a:gd name="T84" fmla="*/ 18 w 67"/>
                <a:gd name="T85" fmla="*/ 53 h 64"/>
                <a:gd name="T86" fmla="*/ 24 w 67"/>
                <a:gd name="T87" fmla="*/ 61 h 64"/>
                <a:gd name="T88" fmla="*/ 33 w 67"/>
                <a:gd name="T89" fmla="*/ 58 h 64"/>
                <a:gd name="T90" fmla="*/ 43 w 67"/>
                <a:gd name="T91" fmla="*/ 61 h 64"/>
                <a:gd name="T92" fmla="*/ 48 w 67"/>
                <a:gd name="T93" fmla="*/ 53 h 64"/>
                <a:gd name="T94" fmla="*/ 10 w 67"/>
                <a:gd name="T95" fmla="*/ 32 h 64"/>
                <a:gd name="T96" fmla="*/ 34 w 67"/>
                <a:gd name="T97" fmla="*/ 56 h 64"/>
                <a:gd name="T98" fmla="*/ 49 w 67"/>
                <a:gd name="T99" fmla="*/ 53 h 64"/>
                <a:gd name="T100" fmla="*/ 58 w 67"/>
                <a:gd name="T101" fmla="*/ 50 h 64"/>
                <a:gd name="T102" fmla="*/ 60 w 67"/>
                <a:gd name="T103" fmla="*/ 32 h 64"/>
                <a:gd name="T104" fmla="*/ 64 w 67"/>
                <a:gd name="T105" fmla="*/ 3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7" h="64">
                  <a:moveTo>
                    <a:pt x="51" y="23"/>
                  </a:moveTo>
                  <a:cubicBezTo>
                    <a:pt x="51" y="22"/>
                    <a:pt x="51" y="21"/>
                    <a:pt x="50" y="21"/>
                  </a:cubicBezTo>
                  <a:cubicBezTo>
                    <a:pt x="44" y="21"/>
                    <a:pt x="44" y="21"/>
                    <a:pt x="44" y="21"/>
                  </a:cubicBezTo>
                  <a:cubicBezTo>
                    <a:pt x="44" y="20"/>
                    <a:pt x="44" y="20"/>
                    <a:pt x="44" y="20"/>
                  </a:cubicBezTo>
                  <a:cubicBezTo>
                    <a:pt x="44" y="20"/>
                    <a:pt x="44" y="19"/>
                    <a:pt x="43" y="19"/>
                  </a:cubicBezTo>
                  <a:cubicBezTo>
                    <a:pt x="25" y="19"/>
                    <a:pt x="25" y="19"/>
                    <a:pt x="25" y="19"/>
                  </a:cubicBezTo>
                  <a:cubicBezTo>
                    <a:pt x="24" y="19"/>
                    <a:pt x="24" y="19"/>
                    <a:pt x="24" y="19"/>
                  </a:cubicBezTo>
                  <a:cubicBezTo>
                    <a:pt x="24" y="20"/>
                    <a:pt x="24" y="20"/>
                    <a:pt x="24" y="20"/>
                  </a:cubicBezTo>
                  <a:cubicBezTo>
                    <a:pt x="24" y="21"/>
                    <a:pt x="24" y="21"/>
                    <a:pt x="24" y="21"/>
                  </a:cubicBezTo>
                  <a:cubicBezTo>
                    <a:pt x="18" y="21"/>
                    <a:pt x="18" y="21"/>
                    <a:pt x="18" y="21"/>
                  </a:cubicBezTo>
                  <a:cubicBezTo>
                    <a:pt x="17" y="21"/>
                    <a:pt x="16" y="22"/>
                    <a:pt x="16" y="23"/>
                  </a:cubicBezTo>
                  <a:cubicBezTo>
                    <a:pt x="16" y="30"/>
                    <a:pt x="16" y="30"/>
                    <a:pt x="16" y="30"/>
                  </a:cubicBezTo>
                  <a:cubicBezTo>
                    <a:pt x="16" y="33"/>
                    <a:pt x="20" y="35"/>
                    <a:pt x="22" y="37"/>
                  </a:cubicBezTo>
                  <a:cubicBezTo>
                    <a:pt x="23" y="37"/>
                    <a:pt x="23" y="37"/>
                    <a:pt x="23" y="37"/>
                  </a:cubicBezTo>
                  <a:cubicBezTo>
                    <a:pt x="24" y="37"/>
                    <a:pt x="25" y="37"/>
                    <a:pt x="26" y="36"/>
                  </a:cubicBezTo>
                  <a:cubicBezTo>
                    <a:pt x="27" y="37"/>
                    <a:pt x="28" y="38"/>
                    <a:pt x="30" y="39"/>
                  </a:cubicBezTo>
                  <a:cubicBezTo>
                    <a:pt x="30" y="39"/>
                    <a:pt x="31" y="39"/>
                    <a:pt x="31" y="40"/>
                  </a:cubicBezTo>
                  <a:cubicBezTo>
                    <a:pt x="31" y="40"/>
                    <a:pt x="32" y="41"/>
                    <a:pt x="32" y="42"/>
                  </a:cubicBezTo>
                  <a:cubicBezTo>
                    <a:pt x="32" y="45"/>
                    <a:pt x="30" y="46"/>
                    <a:pt x="30" y="46"/>
                  </a:cubicBezTo>
                  <a:cubicBezTo>
                    <a:pt x="30" y="46"/>
                    <a:pt x="28" y="47"/>
                    <a:pt x="26" y="47"/>
                  </a:cubicBezTo>
                  <a:cubicBezTo>
                    <a:pt x="26" y="47"/>
                    <a:pt x="26" y="48"/>
                    <a:pt x="26" y="48"/>
                  </a:cubicBezTo>
                  <a:cubicBezTo>
                    <a:pt x="26" y="49"/>
                    <a:pt x="26" y="49"/>
                    <a:pt x="27" y="49"/>
                  </a:cubicBezTo>
                  <a:cubicBezTo>
                    <a:pt x="41" y="49"/>
                    <a:pt x="41" y="49"/>
                    <a:pt x="41" y="49"/>
                  </a:cubicBezTo>
                  <a:cubicBezTo>
                    <a:pt x="42" y="49"/>
                    <a:pt x="42" y="49"/>
                    <a:pt x="42" y="48"/>
                  </a:cubicBezTo>
                  <a:cubicBezTo>
                    <a:pt x="42" y="48"/>
                    <a:pt x="42" y="47"/>
                    <a:pt x="42" y="47"/>
                  </a:cubicBezTo>
                  <a:cubicBezTo>
                    <a:pt x="40" y="47"/>
                    <a:pt x="38" y="46"/>
                    <a:pt x="38" y="46"/>
                  </a:cubicBezTo>
                  <a:cubicBezTo>
                    <a:pt x="37" y="46"/>
                    <a:pt x="36" y="45"/>
                    <a:pt x="36" y="42"/>
                  </a:cubicBezTo>
                  <a:cubicBezTo>
                    <a:pt x="36" y="41"/>
                    <a:pt x="37" y="40"/>
                    <a:pt x="37" y="39"/>
                  </a:cubicBezTo>
                  <a:cubicBezTo>
                    <a:pt x="37" y="39"/>
                    <a:pt x="38" y="39"/>
                    <a:pt x="38" y="39"/>
                  </a:cubicBezTo>
                  <a:cubicBezTo>
                    <a:pt x="40" y="38"/>
                    <a:pt x="41" y="37"/>
                    <a:pt x="42" y="36"/>
                  </a:cubicBezTo>
                  <a:cubicBezTo>
                    <a:pt x="43" y="37"/>
                    <a:pt x="44" y="37"/>
                    <a:pt x="44" y="37"/>
                  </a:cubicBezTo>
                  <a:cubicBezTo>
                    <a:pt x="45" y="37"/>
                    <a:pt x="45" y="37"/>
                    <a:pt x="46" y="37"/>
                  </a:cubicBezTo>
                  <a:cubicBezTo>
                    <a:pt x="48" y="35"/>
                    <a:pt x="51" y="33"/>
                    <a:pt x="51" y="30"/>
                  </a:cubicBezTo>
                  <a:lnTo>
                    <a:pt x="51" y="23"/>
                  </a:lnTo>
                  <a:close/>
                  <a:moveTo>
                    <a:pt x="23" y="34"/>
                  </a:moveTo>
                  <a:cubicBezTo>
                    <a:pt x="19" y="31"/>
                    <a:pt x="19" y="30"/>
                    <a:pt x="19" y="30"/>
                  </a:cubicBezTo>
                  <a:cubicBezTo>
                    <a:pt x="19" y="24"/>
                    <a:pt x="19" y="24"/>
                    <a:pt x="19" y="24"/>
                  </a:cubicBezTo>
                  <a:cubicBezTo>
                    <a:pt x="24" y="24"/>
                    <a:pt x="24" y="24"/>
                    <a:pt x="24" y="24"/>
                  </a:cubicBezTo>
                  <a:cubicBezTo>
                    <a:pt x="24" y="31"/>
                    <a:pt x="24" y="31"/>
                    <a:pt x="24" y="31"/>
                  </a:cubicBezTo>
                  <a:cubicBezTo>
                    <a:pt x="24" y="32"/>
                    <a:pt x="24" y="33"/>
                    <a:pt x="24" y="33"/>
                  </a:cubicBezTo>
                  <a:cubicBezTo>
                    <a:pt x="24" y="34"/>
                    <a:pt x="24" y="34"/>
                    <a:pt x="23" y="34"/>
                  </a:cubicBezTo>
                  <a:close/>
                  <a:moveTo>
                    <a:pt x="48" y="30"/>
                  </a:moveTo>
                  <a:cubicBezTo>
                    <a:pt x="48" y="30"/>
                    <a:pt x="48" y="31"/>
                    <a:pt x="44" y="34"/>
                  </a:cubicBezTo>
                  <a:cubicBezTo>
                    <a:pt x="44" y="34"/>
                    <a:pt x="44" y="34"/>
                    <a:pt x="44" y="33"/>
                  </a:cubicBezTo>
                  <a:cubicBezTo>
                    <a:pt x="44" y="33"/>
                    <a:pt x="44" y="32"/>
                    <a:pt x="44" y="31"/>
                  </a:cubicBezTo>
                  <a:cubicBezTo>
                    <a:pt x="44" y="24"/>
                    <a:pt x="44" y="24"/>
                    <a:pt x="44" y="24"/>
                  </a:cubicBezTo>
                  <a:cubicBezTo>
                    <a:pt x="48" y="24"/>
                    <a:pt x="48" y="24"/>
                    <a:pt x="48" y="24"/>
                  </a:cubicBezTo>
                  <a:lnTo>
                    <a:pt x="48" y="30"/>
                  </a:lnTo>
                  <a:close/>
                  <a:moveTo>
                    <a:pt x="63" y="26"/>
                  </a:moveTo>
                  <a:cubicBezTo>
                    <a:pt x="62" y="25"/>
                    <a:pt x="61" y="24"/>
                    <a:pt x="61" y="24"/>
                  </a:cubicBezTo>
                  <a:cubicBezTo>
                    <a:pt x="61" y="23"/>
                    <a:pt x="61" y="21"/>
                    <a:pt x="61" y="20"/>
                  </a:cubicBezTo>
                  <a:cubicBezTo>
                    <a:pt x="62" y="17"/>
                    <a:pt x="62" y="15"/>
                    <a:pt x="61" y="13"/>
                  </a:cubicBezTo>
                  <a:cubicBezTo>
                    <a:pt x="59" y="11"/>
                    <a:pt x="57" y="10"/>
                    <a:pt x="54" y="10"/>
                  </a:cubicBezTo>
                  <a:cubicBezTo>
                    <a:pt x="53" y="10"/>
                    <a:pt x="51" y="10"/>
                    <a:pt x="51" y="9"/>
                  </a:cubicBezTo>
                  <a:cubicBezTo>
                    <a:pt x="50" y="9"/>
                    <a:pt x="49" y="7"/>
                    <a:pt x="49" y="6"/>
                  </a:cubicBezTo>
                  <a:cubicBezTo>
                    <a:pt x="48" y="4"/>
                    <a:pt x="47" y="1"/>
                    <a:pt x="44" y="1"/>
                  </a:cubicBezTo>
                  <a:cubicBezTo>
                    <a:pt x="44" y="0"/>
                    <a:pt x="43" y="0"/>
                    <a:pt x="43" y="0"/>
                  </a:cubicBezTo>
                  <a:cubicBezTo>
                    <a:pt x="41" y="0"/>
                    <a:pt x="39" y="1"/>
                    <a:pt x="37" y="2"/>
                  </a:cubicBezTo>
                  <a:cubicBezTo>
                    <a:pt x="36" y="3"/>
                    <a:pt x="35" y="4"/>
                    <a:pt x="34" y="4"/>
                  </a:cubicBezTo>
                  <a:cubicBezTo>
                    <a:pt x="33" y="4"/>
                    <a:pt x="32" y="3"/>
                    <a:pt x="30" y="2"/>
                  </a:cubicBezTo>
                  <a:cubicBezTo>
                    <a:pt x="29" y="1"/>
                    <a:pt x="27" y="0"/>
                    <a:pt x="25" y="0"/>
                  </a:cubicBezTo>
                  <a:cubicBezTo>
                    <a:pt x="25" y="0"/>
                    <a:pt x="24" y="0"/>
                    <a:pt x="24" y="1"/>
                  </a:cubicBezTo>
                  <a:cubicBezTo>
                    <a:pt x="21" y="1"/>
                    <a:pt x="20" y="4"/>
                    <a:pt x="19" y="6"/>
                  </a:cubicBezTo>
                  <a:cubicBezTo>
                    <a:pt x="18" y="7"/>
                    <a:pt x="18" y="9"/>
                    <a:pt x="17" y="9"/>
                  </a:cubicBezTo>
                  <a:cubicBezTo>
                    <a:pt x="16" y="10"/>
                    <a:pt x="15" y="10"/>
                    <a:pt x="13" y="10"/>
                  </a:cubicBezTo>
                  <a:cubicBezTo>
                    <a:pt x="11" y="10"/>
                    <a:pt x="8" y="11"/>
                    <a:pt x="7" y="13"/>
                  </a:cubicBezTo>
                  <a:cubicBezTo>
                    <a:pt x="5" y="15"/>
                    <a:pt x="6" y="17"/>
                    <a:pt x="6" y="20"/>
                  </a:cubicBezTo>
                  <a:cubicBezTo>
                    <a:pt x="7" y="21"/>
                    <a:pt x="7" y="23"/>
                    <a:pt x="7" y="24"/>
                  </a:cubicBezTo>
                  <a:cubicBezTo>
                    <a:pt x="7" y="24"/>
                    <a:pt x="5" y="25"/>
                    <a:pt x="4" y="26"/>
                  </a:cubicBezTo>
                  <a:cubicBezTo>
                    <a:pt x="3" y="28"/>
                    <a:pt x="0" y="30"/>
                    <a:pt x="0" y="32"/>
                  </a:cubicBezTo>
                  <a:cubicBezTo>
                    <a:pt x="0" y="35"/>
                    <a:pt x="3" y="37"/>
                    <a:pt x="4" y="38"/>
                  </a:cubicBezTo>
                  <a:cubicBezTo>
                    <a:pt x="5" y="39"/>
                    <a:pt x="7" y="40"/>
                    <a:pt x="7" y="41"/>
                  </a:cubicBezTo>
                  <a:cubicBezTo>
                    <a:pt x="7" y="42"/>
                    <a:pt x="7" y="44"/>
                    <a:pt x="6" y="45"/>
                  </a:cubicBezTo>
                  <a:cubicBezTo>
                    <a:pt x="6" y="47"/>
                    <a:pt x="5" y="50"/>
                    <a:pt x="7" y="52"/>
                  </a:cubicBezTo>
                  <a:cubicBezTo>
                    <a:pt x="8" y="54"/>
                    <a:pt x="11" y="54"/>
                    <a:pt x="13" y="55"/>
                  </a:cubicBezTo>
                  <a:cubicBezTo>
                    <a:pt x="15" y="55"/>
                    <a:pt x="16" y="55"/>
                    <a:pt x="17" y="55"/>
                  </a:cubicBezTo>
                  <a:cubicBezTo>
                    <a:pt x="18" y="56"/>
                    <a:pt x="18" y="57"/>
                    <a:pt x="19" y="59"/>
                  </a:cubicBezTo>
                  <a:cubicBezTo>
                    <a:pt x="20" y="61"/>
                    <a:pt x="21" y="63"/>
                    <a:pt x="24" y="64"/>
                  </a:cubicBezTo>
                  <a:cubicBezTo>
                    <a:pt x="24" y="64"/>
                    <a:pt x="25" y="64"/>
                    <a:pt x="25" y="64"/>
                  </a:cubicBezTo>
                  <a:cubicBezTo>
                    <a:pt x="27" y="64"/>
                    <a:pt x="29" y="63"/>
                    <a:pt x="30" y="62"/>
                  </a:cubicBezTo>
                  <a:cubicBezTo>
                    <a:pt x="32" y="62"/>
                    <a:pt x="33" y="61"/>
                    <a:pt x="34" y="61"/>
                  </a:cubicBezTo>
                  <a:cubicBezTo>
                    <a:pt x="35" y="61"/>
                    <a:pt x="36" y="62"/>
                    <a:pt x="37" y="62"/>
                  </a:cubicBezTo>
                  <a:cubicBezTo>
                    <a:pt x="39" y="63"/>
                    <a:pt x="41" y="64"/>
                    <a:pt x="43" y="64"/>
                  </a:cubicBezTo>
                  <a:cubicBezTo>
                    <a:pt x="43" y="64"/>
                    <a:pt x="44" y="64"/>
                    <a:pt x="44" y="64"/>
                  </a:cubicBezTo>
                  <a:cubicBezTo>
                    <a:pt x="47" y="63"/>
                    <a:pt x="48" y="61"/>
                    <a:pt x="49" y="59"/>
                  </a:cubicBezTo>
                  <a:cubicBezTo>
                    <a:pt x="49" y="57"/>
                    <a:pt x="50" y="56"/>
                    <a:pt x="51" y="55"/>
                  </a:cubicBezTo>
                  <a:cubicBezTo>
                    <a:pt x="51" y="55"/>
                    <a:pt x="53" y="55"/>
                    <a:pt x="54" y="55"/>
                  </a:cubicBezTo>
                  <a:cubicBezTo>
                    <a:pt x="57" y="54"/>
                    <a:pt x="59" y="54"/>
                    <a:pt x="61" y="52"/>
                  </a:cubicBezTo>
                  <a:cubicBezTo>
                    <a:pt x="62" y="50"/>
                    <a:pt x="62" y="47"/>
                    <a:pt x="61" y="45"/>
                  </a:cubicBezTo>
                  <a:cubicBezTo>
                    <a:pt x="61" y="44"/>
                    <a:pt x="61" y="42"/>
                    <a:pt x="61" y="41"/>
                  </a:cubicBezTo>
                  <a:cubicBezTo>
                    <a:pt x="61" y="40"/>
                    <a:pt x="62" y="39"/>
                    <a:pt x="63" y="38"/>
                  </a:cubicBezTo>
                  <a:cubicBezTo>
                    <a:pt x="65" y="37"/>
                    <a:pt x="67" y="35"/>
                    <a:pt x="67" y="32"/>
                  </a:cubicBezTo>
                  <a:cubicBezTo>
                    <a:pt x="67" y="30"/>
                    <a:pt x="65" y="28"/>
                    <a:pt x="63" y="26"/>
                  </a:cubicBezTo>
                  <a:close/>
                  <a:moveTo>
                    <a:pt x="54" y="13"/>
                  </a:moveTo>
                  <a:cubicBezTo>
                    <a:pt x="56" y="13"/>
                    <a:pt x="58" y="13"/>
                    <a:pt x="58" y="14"/>
                  </a:cubicBezTo>
                  <a:cubicBezTo>
                    <a:pt x="59" y="15"/>
                    <a:pt x="59" y="17"/>
                    <a:pt x="58" y="19"/>
                  </a:cubicBezTo>
                  <a:cubicBezTo>
                    <a:pt x="58" y="21"/>
                    <a:pt x="58" y="22"/>
                    <a:pt x="58" y="24"/>
                  </a:cubicBezTo>
                  <a:cubicBezTo>
                    <a:pt x="56" y="19"/>
                    <a:pt x="53" y="15"/>
                    <a:pt x="49" y="12"/>
                  </a:cubicBezTo>
                  <a:cubicBezTo>
                    <a:pt x="51" y="13"/>
                    <a:pt x="52" y="13"/>
                    <a:pt x="54" y="13"/>
                  </a:cubicBezTo>
                  <a:close/>
                  <a:moveTo>
                    <a:pt x="39" y="5"/>
                  </a:moveTo>
                  <a:cubicBezTo>
                    <a:pt x="41" y="4"/>
                    <a:pt x="42" y="3"/>
                    <a:pt x="43" y="3"/>
                  </a:cubicBezTo>
                  <a:cubicBezTo>
                    <a:pt x="44" y="4"/>
                    <a:pt x="45" y="6"/>
                    <a:pt x="46" y="7"/>
                  </a:cubicBezTo>
                  <a:cubicBezTo>
                    <a:pt x="47" y="9"/>
                    <a:pt x="47" y="10"/>
                    <a:pt x="48" y="11"/>
                  </a:cubicBezTo>
                  <a:cubicBezTo>
                    <a:pt x="44" y="8"/>
                    <a:pt x="40" y="7"/>
                    <a:pt x="35" y="7"/>
                  </a:cubicBezTo>
                  <a:cubicBezTo>
                    <a:pt x="36" y="6"/>
                    <a:pt x="38" y="6"/>
                    <a:pt x="39" y="5"/>
                  </a:cubicBezTo>
                  <a:close/>
                  <a:moveTo>
                    <a:pt x="22" y="7"/>
                  </a:moveTo>
                  <a:cubicBezTo>
                    <a:pt x="22" y="6"/>
                    <a:pt x="23" y="4"/>
                    <a:pt x="24" y="3"/>
                  </a:cubicBezTo>
                  <a:cubicBezTo>
                    <a:pt x="26" y="3"/>
                    <a:pt x="27" y="4"/>
                    <a:pt x="29" y="5"/>
                  </a:cubicBezTo>
                  <a:cubicBezTo>
                    <a:pt x="30" y="6"/>
                    <a:pt x="32" y="6"/>
                    <a:pt x="33" y="7"/>
                  </a:cubicBezTo>
                  <a:cubicBezTo>
                    <a:pt x="28" y="7"/>
                    <a:pt x="23" y="8"/>
                    <a:pt x="19" y="11"/>
                  </a:cubicBezTo>
                  <a:cubicBezTo>
                    <a:pt x="20" y="10"/>
                    <a:pt x="21" y="9"/>
                    <a:pt x="22" y="7"/>
                  </a:cubicBezTo>
                  <a:close/>
                  <a:moveTo>
                    <a:pt x="9" y="14"/>
                  </a:moveTo>
                  <a:cubicBezTo>
                    <a:pt x="10" y="13"/>
                    <a:pt x="12" y="13"/>
                    <a:pt x="14" y="13"/>
                  </a:cubicBezTo>
                  <a:cubicBezTo>
                    <a:pt x="15" y="13"/>
                    <a:pt x="17" y="13"/>
                    <a:pt x="18" y="12"/>
                  </a:cubicBezTo>
                  <a:cubicBezTo>
                    <a:pt x="14" y="15"/>
                    <a:pt x="11" y="19"/>
                    <a:pt x="10" y="24"/>
                  </a:cubicBezTo>
                  <a:cubicBezTo>
                    <a:pt x="10" y="22"/>
                    <a:pt x="10" y="21"/>
                    <a:pt x="9" y="19"/>
                  </a:cubicBezTo>
                  <a:cubicBezTo>
                    <a:pt x="9" y="17"/>
                    <a:pt x="9" y="15"/>
                    <a:pt x="9" y="14"/>
                  </a:cubicBezTo>
                  <a:close/>
                  <a:moveTo>
                    <a:pt x="6" y="36"/>
                  </a:moveTo>
                  <a:cubicBezTo>
                    <a:pt x="5" y="35"/>
                    <a:pt x="3" y="34"/>
                    <a:pt x="3" y="32"/>
                  </a:cubicBezTo>
                  <a:cubicBezTo>
                    <a:pt x="3" y="31"/>
                    <a:pt x="5" y="30"/>
                    <a:pt x="6" y="28"/>
                  </a:cubicBezTo>
                  <a:cubicBezTo>
                    <a:pt x="8" y="27"/>
                    <a:pt x="9" y="26"/>
                    <a:pt x="9" y="25"/>
                  </a:cubicBezTo>
                  <a:cubicBezTo>
                    <a:pt x="9" y="27"/>
                    <a:pt x="8" y="30"/>
                    <a:pt x="8" y="32"/>
                  </a:cubicBezTo>
                  <a:cubicBezTo>
                    <a:pt x="8" y="35"/>
                    <a:pt x="9" y="37"/>
                    <a:pt x="9" y="40"/>
                  </a:cubicBezTo>
                  <a:cubicBezTo>
                    <a:pt x="9" y="38"/>
                    <a:pt x="8" y="37"/>
                    <a:pt x="6" y="36"/>
                  </a:cubicBezTo>
                  <a:close/>
                  <a:moveTo>
                    <a:pt x="14" y="52"/>
                  </a:moveTo>
                  <a:cubicBezTo>
                    <a:pt x="12" y="51"/>
                    <a:pt x="10" y="51"/>
                    <a:pt x="9" y="50"/>
                  </a:cubicBezTo>
                  <a:cubicBezTo>
                    <a:pt x="9" y="49"/>
                    <a:pt x="9" y="47"/>
                    <a:pt x="9" y="46"/>
                  </a:cubicBezTo>
                  <a:cubicBezTo>
                    <a:pt x="10" y="44"/>
                    <a:pt x="10" y="42"/>
                    <a:pt x="10" y="41"/>
                  </a:cubicBezTo>
                  <a:cubicBezTo>
                    <a:pt x="11" y="46"/>
                    <a:pt x="14" y="50"/>
                    <a:pt x="18" y="53"/>
                  </a:cubicBezTo>
                  <a:cubicBezTo>
                    <a:pt x="17" y="52"/>
                    <a:pt x="15" y="52"/>
                    <a:pt x="14" y="52"/>
                  </a:cubicBezTo>
                  <a:close/>
                  <a:moveTo>
                    <a:pt x="29" y="60"/>
                  </a:moveTo>
                  <a:cubicBezTo>
                    <a:pt x="27" y="61"/>
                    <a:pt x="26" y="62"/>
                    <a:pt x="24" y="61"/>
                  </a:cubicBezTo>
                  <a:cubicBezTo>
                    <a:pt x="23" y="61"/>
                    <a:pt x="22" y="59"/>
                    <a:pt x="22" y="57"/>
                  </a:cubicBezTo>
                  <a:cubicBezTo>
                    <a:pt x="21" y="56"/>
                    <a:pt x="20" y="54"/>
                    <a:pt x="19" y="53"/>
                  </a:cubicBezTo>
                  <a:cubicBezTo>
                    <a:pt x="23" y="56"/>
                    <a:pt x="28" y="58"/>
                    <a:pt x="33" y="58"/>
                  </a:cubicBezTo>
                  <a:cubicBezTo>
                    <a:pt x="32" y="58"/>
                    <a:pt x="30" y="59"/>
                    <a:pt x="29" y="60"/>
                  </a:cubicBezTo>
                  <a:close/>
                  <a:moveTo>
                    <a:pt x="46" y="57"/>
                  </a:moveTo>
                  <a:cubicBezTo>
                    <a:pt x="45" y="59"/>
                    <a:pt x="44" y="61"/>
                    <a:pt x="43" y="61"/>
                  </a:cubicBezTo>
                  <a:cubicBezTo>
                    <a:pt x="42" y="62"/>
                    <a:pt x="41" y="61"/>
                    <a:pt x="39" y="60"/>
                  </a:cubicBezTo>
                  <a:cubicBezTo>
                    <a:pt x="37" y="59"/>
                    <a:pt x="36" y="58"/>
                    <a:pt x="35" y="58"/>
                  </a:cubicBezTo>
                  <a:cubicBezTo>
                    <a:pt x="40" y="58"/>
                    <a:pt x="44" y="56"/>
                    <a:pt x="48" y="53"/>
                  </a:cubicBezTo>
                  <a:cubicBezTo>
                    <a:pt x="47" y="54"/>
                    <a:pt x="47" y="56"/>
                    <a:pt x="46" y="57"/>
                  </a:cubicBezTo>
                  <a:close/>
                  <a:moveTo>
                    <a:pt x="34" y="56"/>
                  </a:moveTo>
                  <a:cubicBezTo>
                    <a:pt x="21" y="56"/>
                    <a:pt x="10" y="45"/>
                    <a:pt x="10" y="32"/>
                  </a:cubicBezTo>
                  <a:cubicBezTo>
                    <a:pt x="10" y="19"/>
                    <a:pt x="21" y="9"/>
                    <a:pt x="34" y="9"/>
                  </a:cubicBezTo>
                  <a:cubicBezTo>
                    <a:pt x="47" y="9"/>
                    <a:pt x="58" y="19"/>
                    <a:pt x="58" y="32"/>
                  </a:cubicBezTo>
                  <a:cubicBezTo>
                    <a:pt x="58" y="45"/>
                    <a:pt x="47" y="56"/>
                    <a:pt x="34" y="56"/>
                  </a:cubicBezTo>
                  <a:close/>
                  <a:moveTo>
                    <a:pt x="58" y="50"/>
                  </a:moveTo>
                  <a:cubicBezTo>
                    <a:pt x="58" y="51"/>
                    <a:pt x="56" y="51"/>
                    <a:pt x="54" y="52"/>
                  </a:cubicBezTo>
                  <a:cubicBezTo>
                    <a:pt x="52" y="52"/>
                    <a:pt x="51" y="52"/>
                    <a:pt x="49" y="53"/>
                  </a:cubicBezTo>
                  <a:cubicBezTo>
                    <a:pt x="53" y="50"/>
                    <a:pt x="56" y="46"/>
                    <a:pt x="58" y="41"/>
                  </a:cubicBezTo>
                  <a:cubicBezTo>
                    <a:pt x="58" y="42"/>
                    <a:pt x="58" y="44"/>
                    <a:pt x="58" y="46"/>
                  </a:cubicBezTo>
                  <a:cubicBezTo>
                    <a:pt x="59" y="47"/>
                    <a:pt x="59" y="49"/>
                    <a:pt x="58" y="50"/>
                  </a:cubicBezTo>
                  <a:close/>
                  <a:moveTo>
                    <a:pt x="61" y="36"/>
                  </a:moveTo>
                  <a:cubicBezTo>
                    <a:pt x="60" y="37"/>
                    <a:pt x="59" y="38"/>
                    <a:pt x="58" y="40"/>
                  </a:cubicBezTo>
                  <a:cubicBezTo>
                    <a:pt x="59" y="37"/>
                    <a:pt x="60" y="35"/>
                    <a:pt x="60" y="32"/>
                  </a:cubicBezTo>
                  <a:cubicBezTo>
                    <a:pt x="60" y="30"/>
                    <a:pt x="59" y="27"/>
                    <a:pt x="58" y="25"/>
                  </a:cubicBezTo>
                  <a:cubicBezTo>
                    <a:pt x="59" y="26"/>
                    <a:pt x="60" y="27"/>
                    <a:pt x="61" y="28"/>
                  </a:cubicBezTo>
                  <a:cubicBezTo>
                    <a:pt x="63" y="30"/>
                    <a:pt x="64" y="31"/>
                    <a:pt x="64" y="32"/>
                  </a:cubicBezTo>
                  <a:cubicBezTo>
                    <a:pt x="64" y="34"/>
                    <a:pt x="63" y="35"/>
                    <a:pt x="61" y="36"/>
                  </a:cubicBezTo>
                  <a:close/>
                </a:path>
              </a:pathLst>
            </a:custGeom>
            <a:solidFill>
              <a:srgbClr val="71BFEB">
                <a:alpha val="33000"/>
              </a:srgbClr>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1" rIns="68580" bIns="34291"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350" b="0" i="0" u="none" strike="noStrike" kern="0" cap="none" spc="0" normalizeH="0" baseline="0" noProof="0" dirty="0">
                <a:ln>
                  <a:noFill/>
                </a:ln>
                <a:solidFill>
                  <a:prstClr val="black"/>
                </a:solidFill>
                <a:effectLst/>
                <a:uLnTx/>
                <a:uFillTx/>
                <a:latin typeface="印品黑体" panose="00000500000000000000" pitchFamily="2" charset="-122"/>
              </a:endParaRPr>
            </a:p>
          </p:txBody>
        </p:sp>
        <p:sp>
          <p:nvSpPr>
            <p:cNvPr id="168" name="Freeform 36"/>
            <p:cNvSpPr>
              <a:spLocks noEditPoints="1"/>
            </p:cNvSpPr>
            <p:nvPr/>
          </p:nvSpPr>
          <p:spPr bwMode="auto">
            <a:xfrm>
              <a:off x="8533" y="9774"/>
              <a:ext cx="498" cy="416"/>
            </a:xfrm>
            <a:custGeom>
              <a:avLst/>
              <a:gdLst>
                <a:gd name="T0" fmla="*/ 71 w 72"/>
                <a:gd name="T1" fmla="*/ 15 h 60"/>
                <a:gd name="T2" fmla="*/ 57 w 72"/>
                <a:gd name="T3" fmla="*/ 17 h 60"/>
                <a:gd name="T4" fmla="*/ 44 w 72"/>
                <a:gd name="T5" fmla="*/ 45 h 60"/>
                <a:gd name="T6" fmla="*/ 12 w 72"/>
                <a:gd name="T7" fmla="*/ 45 h 60"/>
                <a:gd name="T8" fmla="*/ 14 w 72"/>
                <a:gd name="T9" fmla="*/ 48 h 60"/>
                <a:gd name="T10" fmla="*/ 48 w 72"/>
                <a:gd name="T11" fmla="*/ 50 h 60"/>
                <a:gd name="T12" fmla="*/ 14 w 72"/>
                <a:gd name="T13" fmla="*/ 51 h 60"/>
                <a:gd name="T14" fmla="*/ 9 w 72"/>
                <a:gd name="T15" fmla="*/ 44 h 60"/>
                <a:gd name="T16" fmla="*/ 8 w 72"/>
                <a:gd name="T17" fmla="*/ 41 h 60"/>
                <a:gd name="T18" fmla="*/ 1 w 72"/>
                <a:gd name="T19" fmla="*/ 22 h 60"/>
                <a:gd name="T20" fmla="*/ 11 w 72"/>
                <a:gd name="T21" fmla="*/ 40 h 60"/>
                <a:gd name="T22" fmla="*/ 44 w 72"/>
                <a:gd name="T23" fmla="*/ 42 h 60"/>
                <a:gd name="T24" fmla="*/ 54 w 72"/>
                <a:gd name="T25" fmla="*/ 16 h 60"/>
                <a:gd name="T26" fmla="*/ 71 w 72"/>
                <a:gd name="T27" fmla="*/ 12 h 60"/>
                <a:gd name="T28" fmla="*/ 18 w 72"/>
                <a:gd name="T29" fmla="*/ 56 h 60"/>
                <a:gd name="T30" fmla="*/ 11 w 72"/>
                <a:gd name="T31" fmla="*/ 56 h 60"/>
                <a:gd name="T32" fmla="*/ 18 w 72"/>
                <a:gd name="T33" fmla="*/ 56 h 60"/>
                <a:gd name="T34" fmla="*/ 15 w 72"/>
                <a:gd name="T35" fmla="*/ 54 h 60"/>
                <a:gd name="T36" fmla="*/ 15 w 72"/>
                <a:gd name="T37" fmla="*/ 58 h 60"/>
                <a:gd name="T38" fmla="*/ 45 w 72"/>
                <a:gd name="T39" fmla="*/ 56 h 60"/>
                <a:gd name="T40" fmla="*/ 38 w 72"/>
                <a:gd name="T41" fmla="*/ 56 h 60"/>
                <a:gd name="T42" fmla="*/ 45 w 72"/>
                <a:gd name="T43" fmla="*/ 56 h 60"/>
                <a:gd name="T44" fmla="*/ 42 w 72"/>
                <a:gd name="T45" fmla="*/ 54 h 60"/>
                <a:gd name="T46" fmla="*/ 42 w 72"/>
                <a:gd name="T47" fmla="*/ 58 h 60"/>
                <a:gd name="T48" fmla="*/ 46 w 72"/>
                <a:gd name="T49" fmla="*/ 35 h 60"/>
                <a:gd name="T50" fmla="*/ 12 w 72"/>
                <a:gd name="T51" fmla="*/ 34 h 60"/>
                <a:gd name="T52" fmla="*/ 12 w 72"/>
                <a:gd name="T53" fmla="*/ 36 h 60"/>
                <a:gd name="T54" fmla="*/ 46 w 72"/>
                <a:gd name="T55" fmla="*/ 35 h 60"/>
                <a:gd name="T56" fmla="*/ 12 w 72"/>
                <a:gd name="T57" fmla="*/ 39 h 60"/>
                <a:gd name="T58" fmla="*/ 43 w 72"/>
                <a:gd name="T59" fmla="*/ 40 h 60"/>
                <a:gd name="T60" fmla="*/ 43 w 72"/>
                <a:gd name="T61" fmla="*/ 38 h 60"/>
                <a:gd name="T62" fmla="*/ 13 w 72"/>
                <a:gd name="T63" fmla="*/ 28 h 60"/>
                <a:gd name="T64" fmla="*/ 16 w 72"/>
                <a:gd name="T65" fmla="*/ 23 h 60"/>
                <a:gd name="T66" fmla="*/ 28 w 72"/>
                <a:gd name="T67" fmla="*/ 14 h 60"/>
                <a:gd name="T68" fmla="*/ 33 w 72"/>
                <a:gd name="T69" fmla="*/ 17 h 60"/>
                <a:gd name="T70" fmla="*/ 36 w 72"/>
                <a:gd name="T71" fmla="*/ 22 h 60"/>
                <a:gd name="T72" fmla="*/ 39 w 72"/>
                <a:gd name="T73" fmla="*/ 17 h 60"/>
                <a:gd name="T74" fmla="*/ 51 w 72"/>
                <a:gd name="T75" fmla="*/ 7 h 60"/>
                <a:gd name="T76" fmla="*/ 51 w 72"/>
                <a:gd name="T77" fmla="*/ 0 h 60"/>
                <a:gd name="T78" fmla="*/ 49 w 72"/>
                <a:gd name="T79" fmla="*/ 5 h 60"/>
                <a:gd name="T80" fmla="*/ 36 w 72"/>
                <a:gd name="T81" fmla="*/ 15 h 60"/>
                <a:gd name="T82" fmla="*/ 31 w 72"/>
                <a:gd name="T83" fmla="*/ 12 h 60"/>
                <a:gd name="T84" fmla="*/ 28 w 72"/>
                <a:gd name="T85" fmla="*/ 7 h 60"/>
                <a:gd name="T86" fmla="*/ 25 w 72"/>
                <a:gd name="T87" fmla="*/ 11 h 60"/>
                <a:gd name="T88" fmla="*/ 13 w 72"/>
                <a:gd name="T89" fmla="*/ 22 h 60"/>
                <a:gd name="T90" fmla="*/ 13 w 72"/>
                <a:gd name="T91" fmla="*/ 2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2" h="60">
                  <a:moveTo>
                    <a:pt x="72" y="13"/>
                  </a:moveTo>
                  <a:cubicBezTo>
                    <a:pt x="72" y="14"/>
                    <a:pt x="71" y="15"/>
                    <a:pt x="71" y="15"/>
                  </a:cubicBezTo>
                  <a:cubicBezTo>
                    <a:pt x="60" y="15"/>
                    <a:pt x="60" y="15"/>
                    <a:pt x="60" y="15"/>
                  </a:cubicBezTo>
                  <a:cubicBezTo>
                    <a:pt x="59" y="15"/>
                    <a:pt x="57" y="16"/>
                    <a:pt x="57" y="17"/>
                  </a:cubicBezTo>
                  <a:cubicBezTo>
                    <a:pt x="49" y="41"/>
                    <a:pt x="49" y="41"/>
                    <a:pt x="49" y="41"/>
                  </a:cubicBezTo>
                  <a:cubicBezTo>
                    <a:pt x="49" y="43"/>
                    <a:pt x="46" y="45"/>
                    <a:pt x="44" y="45"/>
                  </a:cubicBezTo>
                  <a:cubicBezTo>
                    <a:pt x="14" y="45"/>
                    <a:pt x="14" y="45"/>
                    <a:pt x="14" y="45"/>
                  </a:cubicBezTo>
                  <a:cubicBezTo>
                    <a:pt x="13" y="45"/>
                    <a:pt x="13" y="45"/>
                    <a:pt x="12" y="45"/>
                  </a:cubicBezTo>
                  <a:cubicBezTo>
                    <a:pt x="12" y="47"/>
                    <a:pt x="12" y="47"/>
                    <a:pt x="12" y="47"/>
                  </a:cubicBezTo>
                  <a:cubicBezTo>
                    <a:pt x="12" y="47"/>
                    <a:pt x="13" y="48"/>
                    <a:pt x="14" y="48"/>
                  </a:cubicBezTo>
                  <a:cubicBezTo>
                    <a:pt x="47" y="48"/>
                    <a:pt x="47" y="48"/>
                    <a:pt x="47" y="48"/>
                  </a:cubicBezTo>
                  <a:cubicBezTo>
                    <a:pt x="48" y="48"/>
                    <a:pt x="48" y="49"/>
                    <a:pt x="48" y="50"/>
                  </a:cubicBezTo>
                  <a:cubicBezTo>
                    <a:pt x="48" y="50"/>
                    <a:pt x="48" y="51"/>
                    <a:pt x="47" y="51"/>
                  </a:cubicBezTo>
                  <a:cubicBezTo>
                    <a:pt x="14" y="51"/>
                    <a:pt x="14" y="51"/>
                    <a:pt x="14" y="51"/>
                  </a:cubicBezTo>
                  <a:cubicBezTo>
                    <a:pt x="11" y="51"/>
                    <a:pt x="9" y="49"/>
                    <a:pt x="9" y="47"/>
                  </a:cubicBezTo>
                  <a:cubicBezTo>
                    <a:pt x="9" y="44"/>
                    <a:pt x="9" y="44"/>
                    <a:pt x="9" y="44"/>
                  </a:cubicBezTo>
                  <a:cubicBezTo>
                    <a:pt x="9" y="43"/>
                    <a:pt x="9" y="43"/>
                    <a:pt x="9" y="43"/>
                  </a:cubicBezTo>
                  <a:cubicBezTo>
                    <a:pt x="9" y="42"/>
                    <a:pt x="8" y="42"/>
                    <a:pt x="8" y="41"/>
                  </a:cubicBezTo>
                  <a:cubicBezTo>
                    <a:pt x="0" y="24"/>
                    <a:pt x="0" y="24"/>
                    <a:pt x="0" y="24"/>
                  </a:cubicBezTo>
                  <a:cubicBezTo>
                    <a:pt x="0" y="23"/>
                    <a:pt x="0" y="22"/>
                    <a:pt x="1" y="22"/>
                  </a:cubicBezTo>
                  <a:cubicBezTo>
                    <a:pt x="2" y="21"/>
                    <a:pt x="3" y="22"/>
                    <a:pt x="3" y="22"/>
                  </a:cubicBezTo>
                  <a:cubicBezTo>
                    <a:pt x="11" y="40"/>
                    <a:pt x="11" y="40"/>
                    <a:pt x="11" y="40"/>
                  </a:cubicBezTo>
                  <a:cubicBezTo>
                    <a:pt x="11" y="41"/>
                    <a:pt x="13" y="42"/>
                    <a:pt x="14" y="42"/>
                  </a:cubicBezTo>
                  <a:cubicBezTo>
                    <a:pt x="44" y="42"/>
                    <a:pt x="44" y="42"/>
                    <a:pt x="44" y="42"/>
                  </a:cubicBezTo>
                  <a:cubicBezTo>
                    <a:pt x="45" y="42"/>
                    <a:pt x="46" y="41"/>
                    <a:pt x="47" y="40"/>
                  </a:cubicBezTo>
                  <a:cubicBezTo>
                    <a:pt x="54" y="16"/>
                    <a:pt x="54" y="16"/>
                    <a:pt x="54" y="16"/>
                  </a:cubicBezTo>
                  <a:cubicBezTo>
                    <a:pt x="55" y="13"/>
                    <a:pt x="57" y="12"/>
                    <a:pt x="60" y="12"/>
                  </a:cubicBezTo>
                  <a:cubicBezTo>
                    <a:pt x="71" y="12"/>
                    <a:pt x="71" y="12"/>
                    <a:pt x="71" y="12"/>
                  </a:cubicBezTo>
                  <a:cubicBezTo>
                    <a:pt x="71" y="12"/>
                    <a:pt x="72" y="12"/>
                    <a:pt x="72" y="13"/>
                  </a:cubicBezTo>
                  <a:close/>
                  <a:moveTo>
                    <a:pt x="18" y="56"/>
                  </a:moveTo>
                  <a:cubicBezTo>
                    <a:pt x="18" y="58"/>
                    <a:pt x="17" y="60"/>
                    <a:pt x="15" y="60"/>
                  </a:cubicBezTo>
                  <a:cubicBezTo>
                    <a:pt x="13" y="60"/>
                    <a:pt x="11" y="58"/>
                    <a:pt x="11" y="56"/>
                  </a:cubicBezTo>
                  <a:cubicBezTo>
                    <a:pt x="11" y="54"/>
                    <a:pt x="13" y="52"/>
                    <a:pt x="15" y="52"/>
                  </a:cubicBezTo>
                  <a:cubicBezTo>
                    <a:pt x="17" y="52"/>
                    <a:pt x="18" y="54"/>
                    <a:pt x="18" y="56"/>
                  </a:cubicBezTo>
                  <a:close/>
                  <a:moveTo>
                    <a:pt x="16" y="56"/>
                  </a:moveTo>
                  <a:cubicBezTo>
                    <a:pt x="16" y="55"/>
                    <a:pt x="16" y="54"/>
                    <a:pt x="15" y="54"/>
                  </a:cubicBezTo>
                  <a:cubicBezTo>
                    <a:pt x="14" y="54"/>
                    <a:pt x="13" y="55"/>
                    <a:pt x="13" y="56"/>
                  </a:cubicBezTo>
                  <a:cubicBezTo>
                    <a:pt x="13" y="57"/>
                    <a:pt x="14" y="58"/>
                    <a:pt x="15" y="58"/>
                  </a:cubicBezTo>
                  <a:cubicBezTo>
                    <a:pt x="16" y="58"/>
                    <a:pt x="16" y="57"/>
                    <a:pt x="16" y="56"/>
                  </a:cubicBezTo>
                  <a:close/>
                  <a:moveTo>
                    <a:pt x="45" y="56"/>
                  </a:moveTo>
                  <a:cubicBezTo>
                    <a:pt x="45" y="58"/>
                    <a:pt x="44" y="60"/>
                    <a:pt x="42" y="60"/>
                  </a:cubicBezTo>
                  <a:cubicBezTo>
                    <a:pt x="40" y="60"/>
                    <a:pt x="38" y="58"/>
                    <a:pt x="38" y="56"/>
                  </a:cubicBezTo>
                  <a:cubicBezTo>
                    <a:pt x="38" y="54"/>
                    <a:pt x="40" y="52"/>
                    <a:pt x="42" y="52"/>
                  </a:cubicBezTo>
                  <a:cubicBezTo>
                    <a:pt x="44" y="52"/>
                    <a:pt x="45" y="54"/>
                    <a:pt x="45" y="56"/>
                  </a:cubicBezTo>
                  <a:close/>
                  <a:moveTo>
                    <a:pt x="43" y="56"/>
                  </a:moveTo>
                  <a:cubicBezTo>
                    <a:pt x="43" y="55"/>
                    <a:pt x="43" y="54"/>
                    <a:pt x="42" y="54"/>
                  </a:cubicBezTo>
                  <a:cubicBezTo>
                    <a:pt x="41" y="54"/>
                    <a:pt x="40" y="55"/>
                    <a:pt x="40" y="56"/>
                  </a:cubicBezTo>
                  <a:cubicBezTo>
                    <a:pt x="40" y="57"/>
                    <a:pt x="41" y="58"/>
                    <a:pt x="42" y="58"/>
                  </a:cubicBezTo>
                  <a:cubicBezTo>
                    <a:pt x="43" y="58"/>
                    <a:pt x="43" y="57"/>
                    <a:pt x="43" y="56"/>
                  </a:cubicBezTo>
                  <a:close/>
                  <a:moveTo>
                    <a:pt x="46" y="35"/>
                  </a:moveTo>
                  <a:cubicBezTo>
                    <a:pt x="46" y="34"/>
                    <a:pt x="45" y="34"/>
                    <a:pt x="45" y="34"/>
                  </a:cubicBezTo>
                  <a:cubicBezTo>
                    <a:pt x="12" y="34"/>
                    <a:pt x="12" y="34"/>
                    <a:pt x="12" y="34"/>
                  </a:cubicBezTo>
                  <a:cubicBezTo>
                    <a:pt x="11" y="34"/>
                    <a:pt x="11" y="34"/>
                    <a:pt x="11" y="35"/>
                  </a:cubicBezTo>
                  <a:cubicBezTo>
                    <a:pt x="11" y="35"/>
                    <a:pt x="11" y="36"/>
                    <a:pt x="12" y="36"/>
                  </a:cubicBezTo>
                  <a:cubicBezTo>
                    <a:pt x="45" y="36"/>
                    <a:pt x="45" y="36"/>
                    <a:pt x="45" y="36"/>
                  </a:cubicBezTo>
                  <a:cubicBezTo>
                    <a:pt x="45" y="36"/>
                    <a:pt x="46" y="35"/>
                    <a:pt x="46" y="35"/>
                  </a:cubicBezTo>
                  <a:close/>
                  <a:moveTo>
                    <a:pt x="13" y="38"/>
                  </a:moveTo>
                  <a:cubicBezTo>
                    <a:pt x="13" y="38"/>
                    <a:pt x="12" y="39"/>
                    <a:pt x="12" y="39"/>
                  </a:cubicBezTo>
                  <a:cubicBezTo>
                    <a:pt x="12" y="40"/>
                    <a:pt x="13" y="40"/>
                    <a:pt x="13" y="40"/>
                  </a:cubicBezTo>
                  <a:cubicBezTo>
                    <a:pt x="43" y="40"/>
                    <a:pt x="43" y="40"/>
                    <a:pt x="43" y="40"/>
                  </a:cubicBezTo>
                  <a:cubicBezTo>
                    <a:pt x="44" y="40"/>
                    <a:pt x="44" y="40"/>
                    <a:pt x="44" y="39"/>
                  </a:cubicBezTo>
                  <a:cubicBezTo>
                    <a:pt x="44" y="39"/>
                    <a:pt x="44" y="38"/>
                    <a:pt x="43" y="38"/>
                  </a:cubicBezTo>
                  <a:lnTo>
                    <a:pt x="13" y="38"/>
                  </a:lnTo>
                  <a:close/>
                  <a:moveTo>
                    <a:pt x="13" y="28"/>
                  </a:moveTo>
                  <a:cubicBezTo>
                    <a:pt x="14" y="28"/>
                    <a:pt x="16" y="27"/>
                    <a:pt x="16" y="25"/>
                  </a:cubicBezTo>
                  <a:cubicBezTo>
                    <a:pt x="16" y="24"/>
                    <a:pt x="16" y="24"/>
                    <a:pt x="16" y="23"/>
                  </a:cubicBezTo>
                  <a:cubicBezTo>
                    <a:pt x="26" y="13"/>
                    <a:pt x="26" y="13"/>
                    <a:pt x="26" y="13"/>
                  </a:cubicBezTo>
                  <a:cubicBezTo>
                    <a:pt x="27" y="13"/>
                    <a:pt x="27" y="14"/>
                    <a:pt x="28" y="14"/>
                  </a:cubicBezTo>
                  <a:cubicBezTo>
                    <a:pt x="28" y="14"/>
                    <a:pt x="29" y="13"/>
                    <a:pt x="29" y="13"/>
                  </a:cubicBezTo>
                  <a:cubicBezTo>
                    <a:pt x="33" y="17"/>
                    <a:pt x="33" y="17"/>
                    <a:pt x="33" y="17"/>
                  </a:cubicBezTo>
                  <a:cubicBezTo>
                    <a:pt x="33" y="18"/>
                    <a:pt x="33" y="18"/>
                    <a:pt x="33" y="19"/>
                  </a:cubicBezTo>
                  <a:cubicBezTo>
                    <a:pt x="33" y="20"/>
                    <a:pt x="34" y="22"/>
                    <a:pt x="36" y="22"/>
                  </a:cubicBezTo>
                  <a:cubicBezTo>
                    <a:pt x="38" y="22"/>
                    <a:pt x="39" y="20"/>
                    <a:pt x="39" y="19"/>
                  </a:cubicBezTo>
                  <a:cubicBezTo>
                    <a:pt x="39" y="18"/>
                    <a:pt x="39" y="18"/>
                    <a:pt x="39" y="17"/>
                  </a:cubicBezTo>
                  <a:cubicBezTo>
                    <a:pt x="50" y="6"/>
                    <a:pt x="50" y="6"/>
                    <a:pt x="50" y="6"/>
                  </a:cubicBezTo>
                  <a:cubicBezTo>
                    <a:pt x="50" y="7"/>
                    <a:pt x="51" y="7"/>
                    <a:pt x="51" y="7"/>
                  </a:cubicBezTo>
                  <a:cubicBezTo>
                    <a:pt x="53" y="7"/>
                    <a:pt x="54" y="5"/>
                    <a:pt x="54" y="4"/>
                  </a:cubicBezTo>
                  <a:cubicBezTo>
                    <a:pt x="54" y="2"/>
                    <a:pt x="53" y="0"/>
                    <a:pt x="51" y="0"/>
                  </a:cubicBezTo>
                  <a:cubicBezTo>
                    <a:pt x="50" y="0"/>
                    <a:pt x="48" y="2"/>
                    <a:pt x="48" y="4"/>
                  </a:cubicBezTo>
                  <a:cubicBezTo>
                    <a:pt x="48" y="4"/>
                    <a:pt x="48" y="5"/>
                    <a:pt x="49" y="5"/>
                  </a:cubicBezTo>
                  <a:cubicBezTo>
                    <a:pt x="38" y="16"/>
                    <a:pt x="38" y="16"/>
                    <a:pt x="38" y="16"/>
                  </a:cubicBezTo>
                  <a:cubicBezTo>
                    <a:pt x="37" y="16"/>
                    <a:pt x="37" y="15"/>
                    <a:pt x="36" y="15"/>
                  </a:cubicBezTo>
                  <a:cubicBezTo>
                    <a:pt x="36" y="15"/>
                    <a:pt x="35" y="16"/>
                    <a:pt x="35" y="16"/>
                  </a:cubicBezTo>
                  <a:cubicBezTo>
                    <a:pt x="31" y="12"/>
                    <a:pt x="31" y="12"/>
                    <a:pt x="31" y="12"/>
                  </a:cubicBezTo>
                  <a:cubicBezTo>
                    <a:pt x="31" y="11"/>
                    <a:pt x="31" y="11"/>
                    <a:pt x="31" y="10"/>
                  </a:cubicBezTo>
                  <a:cubicBezTo>
                    <a:pt x="31" y="9"/>
                    <a:pt x="30" y="7"/>
                    <a:pt x="28" y="7"/>
                  </a:cubicBezTo>
                  <a:cubicBezTo>
                    <a:pt x="26" y="7"/>
                    <a:pt x="25" y="9"/>
                    <a:pt x="25" y="10"/>
                  </a:cubicBezTo>
                  <a:cubicBezTo>
                    <a:pt x="25" y="11"/>
                    <a:pt x="25" y="11"/>
                    <a:pt x="25" y="11"/>
                  </a:cubicBezTo>
                  <a:cubicBezTo>
                    <a:pt x="14" y="22"/>
                    <a:pt x="14" y="22"/>
                    <a:pt x="14" y="22"/>
                  </a:cubicBezTo>
                  <a:cubicBezTo>
                    <a:pt x="14" y="22"/>
                    <a:pt x="13" y="22"/>
                    <a:pt x="13" y="22"/>
                  </a:cubicBezTo>
                  <a:cubicBezTo>
                    <a:pt x="11" y="22"/>
                    <a:pt x="10" y="23"/>
                    <a:pt x="10" y="25"/>
                  </a:cubicBezTo>
                  <a:cubicBezTo>
                    <a:pt x="10" y="27"/>
                    <a:pt x="11" y="28"/>
                    <a:pt x="13" y="28"/>
                  </a:cubicBezTo>
                  <a:close/>
                </a:path>
              </a:pathLst>
            </a:custGeom>
            <a:solidFill>
              <a:srgbClr val="71BFEB">
                <a:alpha val="33000"/>
              </a:srgbClr>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1" rIns="68580" bIns="34291"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350" b="0" i="0" u="none" strike="noStrike" kern="0" cap="none" spc="0" normalizeH="0" baseline="0" noProof="0" dirty="0">
                <a:ln>
                  <a:noFill/>
                </a:ln>
                <a:solidFill>
                  <a:prstClr val="black"/>
                </a:solidFill>
                <a:effectLst/>
                <a:uLnTx/>
                <a:uFillTx/>
                <a:latin typeface="印品黑体" panose="00000500000000000000" pitchFamily="2" charset="-122"/>
              </a:endParaRPr>
            </a:p>
          </p:txBody>
        </p:sp>
        <p:sp>
          <p:nvSpPr>
            <p:cNvPr id="169" name="Freeform 37"/>
            <p:cNvSpPr>
              <a:spLocks noEditPoints="1"/>
            </p:cNvSpPr>
            <p:nvPr/>
          </p:nvSpPr>
          <p:spPr bwMode="auto">
            <a:xfrm>
              <a:off x="13187" y="7277"/>
              <a:ext cx="443" cy="427"/>
            </a:xfrm>
            <a:custGeom>
              <a:avLst/>
              <a:gdLst>
                <a:gd name="T0" fmla="*/ 65 w 67"/>
                <a:gd name="T1" fmla="*/ 41 h 64"/>
                <a:gd name="T2" fmla="*/ 46 w 67"/>
                <a:gd name="T3" fmla="*/ 41 h 64"/>
                <a:gd name="T4" fmla="*/ 46 w 67"/>
                <a:gd name="T5" fmla="*/ 34 h 64"/>
                <a:gd name="T6" fmla="*/ 44 w 67"/>
                <a:gd name="T7" fmla="*/ 32 h 64"/>
                <a:gd name="T8" fmla="*/ 23 w 67"/>
                <a:gd name="T9" fmla="*/ 32 h 64"/>
                <a:gd name="T10" fmla="*/ 21 w 67"/>
                <a:gd name="T11" fmla="*/ 34 h 64"/>
                <a:gd name="T12" fmla="*/ 21 w 67"/>
                <a:gd name="T13" fmla="*/ 47 h 64"/>
                <a:gd name="T14" fmla="*/ 2 w 67"/>
                <a:gd name="T15" fmla="*/ 47 h 64"/>
                <a:gd name="T16" fmla="*/ 0 w 67"/>
                <a:gd name="T17" fmla="*/ 49 h 64"/>
                <a:gd name="T18" fmla="*/ 0 w 67"/>
                <a:gd name="T19" fmla="*/ 62 h 64"/>
                <a:gd name="T20" fmla="*/ 2 w 67"/>
                <a:gd name="T21" fmla="*/ 64 h 64"/>
                <a:gd name="T22" fmla="*/ 23 w 67"/>
                <a:gd name="T23" fmla="*/ 64 h 64"/>
                <a:gd name="T24" fmla="*/ 44 w 67"/>
                <a:gd name="T25" fmla="*/ 64 h 64"/>
                <a:gd name="T26" fmla="*/ 65 w 67"/>
                <a:gd name="T27" fmla="*/ 64 h 64"/>
                <a:gd name="T28" fmla="*/ 67 w 67"/>
                <a:gd name="T29" fmla="*/ 62 h 64"/>
                <a:gd name="T30" fmla="*/ 67 w 67"/>
                <a:gd name="T31" fmla="*/ 43 h 64"/>
                <a:gd name="T32" fmla="*/ 65 w 67"/>
                <a:gd name="T33" fmla="*/ 41 h 64"/>
                <a:gd name="T34" fmla="*/ 45 w 67"/>
                <a:gd name="T35" fmla="*/ 61 h 64"/>
                <a:gd name="T36" fmla="*/ 45 w 67"/>
                <a:gd name="T37" fmla="*/ 44 h 64"/>
                <a:gd name="T38" fmla="*/ 64 w 67"/>
                <a:gd name="T39" fmla="*/ 44 h 64"/>
                <a:gd name="T40" fmla="*/ 64 w 67"/>
                <a:gd name="T41" fmla="*/ 61 h 64"/>
                <a:gd name="T42" fmla="*/ 45 w 67"/>
                <a:gd name="T43" fmla="*/ 61 h 64"/>
                <a:gd name="T44" fmla="*/ 24 w 67"/>
                <a:gd name="T45" fmla="*/ 49 h 64"/>
                <a:gd name="T46" fmla="*/ 24 w 67"/>
                <a:gd name="T47" fmla="*/ 35 h 64"/>
                <a:gd name="T48" fmla="*/ 43 w 67"/>
                <a:gd name="T49" fmla="*/ 35 h 64"/>
                <a:gd name="T50" fmla="*/ 43 w 67"/>
                <a:gd name="T51" fmla="*/ 43 h 64"/>
                <a:gd name="T52" fmla="*/ 43 w 67"/>
                <a:gd name="T53" fmla="*/ 61 h 64"/>
                <a:gd name="T54" fmla="*/ 24 w 67"/>
                <a:gd name="T55" fmla="*/ 61 h 64"/>
                <a:gd name="T56" fmla="*/ 24 w 67"/>
                <a:gd name="T57" fmla="*/ 49 h 64"/>
                <a:gd name="T58" fmla="*/ 22 w 67"/>
                <a:gd name="T59" fmla="*/ 61 h 64"/>
                <a:gd name="T60" fmla="*/ 3 w 67"/>
                <a:gd name="T61" fmla="*/ 61 h 64"/>
                <a:gd name="T62" fmla="*/ 3 w 67"/>
                <a:gd name="T63" fmla="*/ 50 h 64"/>
                <a:gd name="T64" fmla="*/ 22 w 67"/>
                <a:gd name="T65" fmla="*/ 50 h 64"/>
                <a:gd name="T66" fmla="*/ 22 w 67"/>
                <a:gd name="T67" fmla="*/ 61 h 64"/>
                <a:gd name="T68" fmla="*/ 32 w 67"/>
                <a:gd name="T69" fmla="*/ 20 h 64"/>
                <a:gd name="T70" fmla="*/ 32 w 67"/>
                <a:gd name="T71" fmla="*/ 9 h 64"/>
                <a:gd name="T72" fmla="*/ 30 w 67"/>
                <a:gd name="T73" fmla="*/ 10 h 64"/>
                <a:gd name="T74" fmla="*/ 29 w 67"/>
                <a:gd name="T75" fmla="*/ 10 h 64"/>
                <a:gd name="T76" fmla="*/ 29 w 67"/>
                <a:gd name="T77" fmla="*/ 9 h 64"/>
                <a:gd name="T78" fmla="*/ 33 w 67"/>
                <a:gd name="T79" fmla="*/ 6 h 64"/>
                <a:gd name="T80" fmla="*/ 34 w 67"/>
                <a:gd name="T81" fmla="*/ 6 h 64"/>
                <a:gd name="T82" fmla="*/ 34 w 67"/>
                <a:gd name="T83" fmla="*/ 7 h 64"/>
                <a:gd name="T84" fmla="*/ 34 w 67"/>
                <a:gd name="T85" fmla="*/ 20 h 64"/>
                <a:gd name="T86" fmla="*/ 37 w 67"/>
                <a:gd name="T87" fmla="*/ 20 h 64"/>
                <a:gd name="T88" fmla="*/ 38 w 67"/>
                <a:gd name="T89" fmla="*/ 21 h 64"/>
                <a:gd name="T90" fmla="*/ 37 w 67"/>
                <a:gd name="T91" fmla="*/ 22 h 64"/>
                <a:gd name="T92" fmla="*/ 30 w 67"/>
                <a:gd name="T93" fmla="*/ 22 h 64"/>
                <a:gd name="T94" fmla="*/ 29 w 67"/>
                <a:gd name="T95" fmla="*/ 21 h 64"/>
                <a:gd name="T96" fmla="*/ 30 w 67"/>
                <a:gd name="T97" fmla="*/ 20 h 64"/>
                <a:gd name="T98" fmla="*/ 32 w 67"/>
                <a:gd name="T99" fmla="*/ 20 h 64"/>
                <a:gd name="T100" fmla="*/ 33 w 67"/>
                <a:gd name="T101" fmla="*/ 28 h 64"/>
                <a:gd name="T102" fmla="*/ 47 w 67"/>
                <a:gd name="T103" fmla="*/ 14 h 64"/>
                <a:gd name="T104" fmla="*/ 33 w 67"/>
                <a:gd name="T105" fmla="*/ 0 h 64"/>
                <a:gd name="T106" fmla="*/ 20 w 67"/>
                <a:gd name="T107" fmla="*/ 14 h 64"/>
                <a:gd name="T108" fmla="*/ 33 w 67"/>
                <a:gd name="T109" fmla="*/ 28 h 64"/>
                <a:gd name="T110" fmla="*/ 33 w 67"/>
                <a:gd name="T111" fmla="*/ 3 h 64"/>
                <a:gd name="T112" fmla="*/ 44 w 67"/>
                <a:gd name="T113" fmla="*/ 14 h 64"/>
                <a:gd name="T114" fmla="*/ 33 w 67"/>
                <a:gd name="T115" fmla="*/ 25 h 64"/>
                <a:gd name="T116" fmla="*/ 23 w 67"/>
                <a:gd name="T117" fmla="*/ 14 h 64"/>
                <a:gd name="T118" fmla="*/ 33 w 67"/>
                <a:gd name="T119" fmla="*/ 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67" h="64">
                  <a:moveTo>
                    <a:pt x="65" y="41"/>
                  </a:moveTo>
                  <a:cubicBezTo>
                    <a:pt x="46" y="41"/>
                    <a:pt x="46" y="41"/>
                    <a:pt x="46" y="41"/>
                  </a:cubicBezTo>
                  <a:cubicBezTo>
                    <a:pt x="46" y="34"/>
                    <a:pt x="46" y="34"/>
                    <a:pt x="46" y="34"/>
                  </a:cubicBezTo>
                  <a:cubicBezTo>
                    <a:pt x="46" y="32"/>
                    <a:pt x="45" y="32"/>
                    <a:pt x="44" y="32"/>
                  </a:cubicBezTo>
                  <a:cubicBezTo>
                    <a:pt x="23" y="32"/>
                    <a:pt x="23" y="32"/>
                    <a:pt x="23" y="32"/>
                  </a:cubicBezTo>
                  <a:cubicBezTo>
                    <a:pt x="22" y="32"/>
                    <a:pt x="21" y="32"/>
                    <a:pt x="21" y="34"/>
                  </a:cubicBezTo>
                  <a:cubicBezTo>
                    <a:pt x="21" y="47"/>
                    <a:pt x="21" y="47"/>
                    <a:pt x="21" y="47"/>
                  </a:cubicBezTo>
                  <a:cubicBezTo>
                    <a:pt x="2" y="47"/>
                    <a:pt x="2" y="47"/>
                    <a:pt x="2" y="47"/>
                  </a:cubicBezTo>
                  <a:cubicBezTo>
                    <a:pt x="1" y="47"/>
                    <a:pt x="0" y="48"/>
                    <a:pt x="0" y="49"/>
                  </a:cubicBezTo>
                  <a:cubicBezTo>
                    <a:pt x="0" y="62"/>
                    <a:pt x="0" y="62"/>
                    <a:pt x="0" y="62"/>
                  </a:cubicBezTo>
                  <a:cubicBezTo>
                    <a:pt x="0" y="63"/>
                    <a:pt x="1" y="64"/>
                    <a:pt x="2" y="64"/>
                  </a:cubicBezTo>
                  <a:cubicBezTo>
                    <a:pt x="23" y="64"/>
                    <a:pt x="23" y="64"/>
                    <a:pt x="23" y="64"/>
                  </a:cubicBezTo>
                  <a:cubicBezTo>
                    <a:pt x="44" y="64"/>
                    <a:pt x="44" y="64"/>
                    <a:pt x="44" y="64"/>
                  </a:cubicBezTo>
                  <a:cubicBezTo>
                    <a:pt x="65" y="64"/>
                    <a:pt x="65" y="64"/>
                    <a:pt x="65" y="64"/>
                  </a:cubicBezTo>
                  <a:cubicBezTo>
                    <a:pt x="66" y="64"/>
                    <a:pt x="67" y="63"/>
                    <a:pt x="67" y="62"/>
                  </a:cubicBezTo>
                  <a:cubicBezTo>
                    <a:pt x="67" y="43"/>
                    <a:pt x="67" y="43"/>
                    <a:pt x="67" y="43"/>
                  </a:cubicBezTo>
                  <a:cubicBezTo>
                    <a:pt x="67" y="42"/>
                    <a:pt x="66" y="41"/>
                    <a:pt x="65" y="41"/>
                  </a:cubicBezTo>
                  <a:close/>
                  <a:moveTo>
                    <a:pt x="45" y="61"/>
                  </a:moveTo>
                  <a:cubicBezTo>
                    <a:pt x="45" y="44"/>
                    <a:pt x="45" y="44"/>
                    <a:pt x="45" y="44"/>
                  </a:cubicBezTo>
                  <a:cubicBezTo>
                    <a:pt x="64" y="44"/>
                    <a:pt x="64" y="44"/>
                    <a:pt x="64" y="44"/>
                  </a:cubicBezTo>
                  <a:cubicBezTo>
                    <a:pt x="64" y="61"/>
                    <a:pt x="64" y="61"/>
                    <a:pt x="64" y="61"/>
                  </a:cubicBezTo>
                  <a:lnTo>
                    <a:pt x="45" y="61"/>
                  </a:lnTo>
                  <a:close/>
                  <a:moveTo>
                    <a:pt x="24" y="49"/>
                  </a:moveTo>
                  <a:cubicBezTo>
                    <a:pt x="24" y="35"/>
                    <a:pt x="24" y="35"/>
                    <a:pt x="24" y="35"/>
                  </a:cubicBezTo>
                  <a:cubicBezTo>
                    <a:pt x="43" y="35"/>
                    <a:pt x="43" y="35"/>
                    <a:pt x="43" y="35"/>
                  </a:cubicBezTo>
                  <a:cubicBezTo>
                    <a:pt x="43" y="43"/>
                    <a:pt x="43" y="43"/>
                    <a:pt x="43" y="43"/>
                  </a:cubicBezTo>
                  <a:cubicBezTo>
                    <a:pt x="43" y="61"/>
                    <a:pt x="43" y="61"/>
                    <a:pt x="43" y="61"/>
                  </a:cubicBezTo>
                  <a:cubicBezTo>
                    <a:pt x="24" y="61"/>
                    <a:pt x="24" y="61"/>
                    <a:pt x="24" y="61"/>
                  </a:cubicBezTo>
                  <a:lnTo>
                    <a:pt x="24" y="49"/>
                  </a:lnTo>
                  <a:close/>
                  <a:moveTo>
                    <a:pt x="22" y="61"/>
                  </a:moveTo>
                  <a:cubicBezTo>
                    <a:pt x="3" y="61"/>
                    <a:pt x="3" y="61"/>
                    <a:pt x="3" y="61"/>
                  </a:cubicBezTo>
                  <a:cubicBezTo>
                    <a:pt x="3" y="50"/>
                    <a:pt x="3" y="50"/>
                    <a:pt x="3" y="50"/>
                  </a:cubicBezTo>
                  <a:cubicBezTo>
                    <a:pt x="22" y="50"/>
                    <a:pt x="22" y="50"/>
                    <a:pt x="22" y="50"/>
                  </a:cubicBezTo>
                  <a:lnTo>
                    <a:pt x="22" y="61"/>
                  </a:lnTo>
                  <a:close/>
                  <a:moveTo>
                    <a:pt x="32" y="20"/>
                  </a:moveTo>
                  <a:cubicBezTo>
                    <a:pt x="32" y="9"/>
                    <a:pt x="32" y="9"/>
                    <a:pt x="32" y="9"/>
                  </a:cubicBezTo>
                  <a:cubicBezTo>
                    <a:pt x="30" y="10"/>
                    <a:pt x="30" y="10"/>
                    <a:pt x="30" y="10"/>
                  </a:cubicBezTo>
                  <a:cubicBezTo>
                    <a:pt x="30" y="11"/>
                    <a:pt x="29" y="11"/>
                    <a:pt x="29" y="10"/>
                  </a:cubicBezTo>
                  <a:cubicBezTo>
                    <a:pt x="29" y="10"/>
                    <a:pt x="29" y="9"/>
                    <a:pt x="29" y="9"/>
                  </a:cubicBezTo>
                  <a:cubicBezTo>
                    <a:pt x="33" y="6"/>
                    <a:pt x="33" y="6"/>
                    <a:pt x="33" y="6"/>
                  </a:cubicBezTo>
                  <a:cubicBezTo>
                    <a:pt x="33" y="6"/>
                    <a:pt x="33" y="6"/>
                    <a:pt x="34" y="6"/>
                  </a:cubicBezTo>
                  <a:cubicBezTo>
                    <a:pt x="34" y="6"/>
                    <a:pt x="34" y="7"/>
                    <a:pt x="34" y="7"/>
                  </a:cubicBezTo>
                  <a:cubicBezTo>
                    <a:pt x="34" y="20"/>
                    <a:pt x="34" y="20"/>
                    <a:pt x="34" y="20"/>
                  </a:cubicBezTo>
                  <a:cubicBezTo>
                    <a:pt x="37" y="20"/>
                    <a:pt x="37" y="20"/>
                    <a:pt x="37" y="20"/>
                  </a:cubicBezTo>
                  <a:cubicBezTo>
                    <a:pt x="37" y="20"/>
                    <a:pt x="38" y="21"/>
                    <a:pt x="38" y="21"/>
                  </a:cubicBezTo>
                  <a:cubicBezTo>
                    <a:pt x="38" y="22"/>
                    <a:pt x="37" y="22"/>
                    <a:pt x="37" y="22"/>
                  </a:cubicBezTo>
                  <a:cubicBezTo>
                    <a:pt x="30" y="22"/>
                    <a:pt x="30" y="22"/>
                    <a:pt x="30" y="22"/>
                  </a:cubicBezTo>
                  <a:cubicBezTo>
                    <a:pt x="29" y="22"/>
                    <a:pt x="29" y="22"/>
                    <a:pt x="29" y="21"/>
                  </a:cubicBezTo>
                  <a:cubicBezTo>
                    <a:pt x="29" y="21"/>
                    <a:pt x="29" y="20"/>
                    <a:pt x="30" y="20"/>
                  </a:cubicBezTo>
                  <a:lnTo>
                    <a:pt x="32" y="20"/>
                  </a:lnTo>
                  <a:close/>
                  <a:moveTo>
                    <a:pt x="33" y="28"/>
                  </a:moveTo>
                  <a:cubicBezTo>
                    <a:pt x="41" y="28"/>
                    <a:pt x="47" y="22"/>
                    <a:pt x="47" y="14"/>
                  </a:cubicBezTo>
                  <a:cubicBezTo>
                    <a:pt x="47" y="7"/>
                    <a:pt x="41" y="0"/>
                    <a:pt x="33" y="0"/>
                  </a:cubicBezTo>
                  <a:cubicBezTo>
                    <a:pt x="26" y="0"/>
                    <a:pt x="20" y="7"/>
                    <a:pt x="20" y="14"/>
                  </a:cubicBezTo>
                  <a:cubicBezTo>
                    <a:pt x="20" y="22"/>
                    <a:pt x="26" y="28"/>
                    <a:pt x="33" y="28"/>
                  </a:cubicBezTo>
                  <a:close/>
                  <a:moveTo>
                    <a:pt x="33" y="3"/>
                  </a:moveTo>
                  <a:cubicBezTo>
                    <a:pt x="39" y="3"/>
                    <a:pt x="44" y="8"/>
                    <a:pt x="44" y="14"/>
                  </a:cubicBezTo>
                  <a:cubicBezTo>
                    <a:pt x="44" y="20"/>
                    <a:pt x="39" y="25"/>
                    <a:pt x="33" y="25"/>
                  </a:cubicBezTo>
                  <a:cubicBezTo>
                    <a:pt x="27" y="25"/>
                    <a:pt x="23" y="20"/>
                    <a:pt x="23" y="14"/>
                  </a:cubicBezTo>
                  <a:cubicBezTo>
                    <a:pt x="23" y="8"/>
                    <a:pt x="27" y="3"/>
                    <a:pt x="33" y="3"/>
                  </a:cubicBezTo>
                  <a:close/>
                </a:path>
              </a:pathLst>
            </a:custGeom>
            <a:solidFill>
              <a:srgbClr val="71BFEB">
                <a:alpha val="33000"/>
              </a:srgbClr>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1" rIns="68580" bIns="34291"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350" b="0" i="0" u="none" strike="noStrike" kern="0" cap="none" spc="0" normalizeH="0" baseline="0" noProof="0" dirty="0">
                <a:ln>
                  <a:noFill/>
                </a:ln>
                <a:solidFill>
                  <a:prstClr val="black"/>
                </a:solidFill>
                <a:effectLst/>
                <a:uLnTx/>
                <a:uFillTx/>
                <a:latin typeface="印品黑体" panose="00000500000000000000" pitchFamily="2" charset="-122"/>
              </a:endParaRPr>
            </a:p>
          </p:txBody>
        </p:sp>
        <p:sp>
          <p:nvSpPr>
            <p:cNvPr id="170" name="Freeform 31"/>
            <p:cNvSpPr>
              <a:spLocks noEditPoints="1"/>
            </p:cNvSpPr>
            <p:nvPr/>
          </p:nvSpPr>
          <p:spPr bwMode="auto">
            <a:xfrm>
              <a:off x="10827" y="7345"/>
              <a:ext cx="501" cy="545"/>
            </a:xfrm>
            <a:custGeom>
              <a:avLst/>
              <a:gdLst>
                <a:gd name="T0" fmla="*/ 42 w 58"/>
                <a:gd name="T1" fmla="*/ 4 h 63"/>
                <a:gd name="T2" fmla="*/ 41 w 58"/>
                <a:gd name="T3" fmla="*/ 10 h 63"/>
                <a:gd name="T4" fmla="*/ 17 w 58"/>
                <a:gd name="T5" fmla="*/ 47 h 63"/>
                <a:gd name="T6" fmla="*/ 15 w 58"/>
                <a:gd name="T7" fmla="*/ 54 h 63"/>
                <a:gd name="T8" fmla="*/ 19 w 58"/>
                <a:gd name="T9" fmla="*/ 47 h 63"/>
                <a:gd name="T10" fmla="*/ 49 w 58"/>
                <a:gd name="T11" fmla="*/ 19 h 63"/>
                <a:gd name="T12" fmla="*/ 53 w 58"/>
                <a:gd name="T13" fmla="*/ 14 h 63"/>
                <a:gd name="T14" fmla="*/ 48 w 58"/>
                <a:gd name="T15" fmla="*/ 19 h 63"/>
                <a:gd name="T16" fmla="*/ 4 w 58"/>
                <a:gd name="T17" fmla="*/ 43 h 63"/>
                <a:gd name="T18" fmla="*/ 11 w 58"/>
                <a:gd name="T19" fmla="*/ 41 h 63"/>
                <a:gd name="T20" fmla="*/ 57 w 58"/>
                <a:gd name="T21" fmla="*/ 28 h 63"/>
                <a:gd name="T22" fmla="*/ 51 w 58"/>
                <a:gd name="T23" fmla="*/ 30 h 63"/>
                <a:gd name="T24" fmla="*/ 57 w 58"/>
                <a:gd name="T25" fmla="*/ 28 h 63"/>
                <a:gd name="T26" fmla="*/ 1 w 58"/>
                <a:gd name="T27" fmla="*/ 28 h 63"/>
                <a:gd name="T28" fmla="*/ 7 w 58"/>
                <a:gd name="T29" fmla="*/ 30 h 63"/>
                <a:gd name="T30" fmla="*/ 48 w 58"/>
                <a:gd name="T31" fmla="*/ 39 h 63"/>
                <a:gd name="T32" fmla="*/ 54 w 58"/>
                <a:gd name="T33" fmla="*/ 44 h 63"/>
                <a:gd name="T34" fmla="*/ 49 w 58"/>
                <a:gd name="T35" fmla="*/ 39 h 63"/>
                <a:gd name="T36" fmla="*/ 5 w 58"/>
                <a:gd name="T37" fmla="*/ 16 h 63"/>
                <a:gd name="T38" fmla="*/ 11 w 58"/>
                <a:gd name="T39" fmla="*/ 18 h 63"/>
                <a:gd name="T40" fmla="*/ 41 w 58"/>
                <a:gd name="T41" fmla="*/ 47 h 63"/>
                <a:gd name="T42" fmla="*/ 42 w 58"/>
                <a:gd name="T43" fmla="*/ 54 h 63"/>
                <a:gd name="T44" fmla="*/ 44 w 58"/>
                <a:gd name="T45" fmla="*/ 53 h 63"/>
                <a:gd name="T46" fmla="*/ 18 w 58"/>
                <a:gd name="T47" fmla="*/ 11 h 63"/>
                <a:gd name="T48" fmla="*/ 16 w 58"/>
                <a:gd name="T49" fmla="*/ 4 h 63"/>
                <a:gd name="T50" fmla="*/ 17 w 58"/>
                <a:gd name="T51" fmla="*/ 10 h 63"/>
                <a:gd name="T52" fmla="*/ 30 w 58"/>
                <a:gd name="T53" fmla="*/ 1 h 63"/>
                <a:gd name="T54" fmla="*/ 28 w 58"/>
                <a:gd name="T55" fmla="*/ 7 h 63"/>
                <a:gd name="T56" fmla="*/ 40 w 58"/>
                <a:gd name="T57" fmla="*/ 41 h 63"/>
                <a:gd name="T58" fmla="*/ 37 w 58"/>
                <a:gd name="T59" fmla="*/ 51 h 63"/>
                <a:gd name="T60" fmla="*/ 38 w 58"/>
                <a:gd name="T61" fmla="*/ 55 h 63"/>
                <a:gd name="T62" fmla="*/ 35 w 58"/>
                <a:gd name="T63" fmla="*/ 60 h 63"/>
                <a:gd name="T64" fmla="*/ 28 w 58"/>
                <a:gd name="T65" fmla="*/ 63 h 63"/>
                <a:gd name="T66" fmla="*/ 21 w 58"/>
                <a:gd name="T67" fmla="*/ 58 h 63"/>
                <a:gd name="T68" fmla="*/ 22 w 58"/>
                <a:gd name="T69" fmla="*/ 53 h 63"/>
                <a:gd name="T70" fmla="*/ 21 w 58"/>
                <a:gd name="T71" fmla="*/ 49 h 63"/>
                <a:gd name="T72" fmla="*/ 13 w 58"/>
                <a:gd name="T73" fmla="*/ 29 h 63"/>
                <a:gd name="T74" fmla="*/ 33 w 58"/>
                <a:gd name="T75" fmla="*/ 61 h 63"/>
                <a:gd name="T76" fmla="*/ 25 w 58"/>
                <a:gd name="T77" fmla="*/ 61 h 63"/>
                <a:gd name="T78" fmla="*/ 33 w 58"/>
                <a:gd name="T79" fmla="*/ 61 h 63"/>
                <a:gd name="T80" fmla="*/ 23 w 58"/>
                <a:gd name="T81" fmla="*/ 58 h 63"/>
                <a:gd name="T82" fmla="*/ 31 w 58"/>
                <a:gd name="T83" fmla="*/ 58 h 63"/>
                <a:gd name="T84" fmla="*/ 34 w 58"/>
                <a:gd name="T85" fmla="*/ 57 h 63"/>
                <a:gd name="T86" fmla="*/ 23 w 58"/>
                <a:gd name="T87" fmla="*/ 55 h 63"/>
                <a:gd name="T88" fmla="*/ 36 w 58"/>
                <a:gd name="T89" fmla="*/ 55 h 63"/>
                <a:gd name="T90" fmla="*/ 25 w 58"/>
                <a:gd name="T91" fmla="*/ 52 h 63"/>
                <a:gd name="T92" fmla="*/ 34 w 58"/>
                <a:gd name="T93" fmla="*/ 52 h 63"/>
                <a:gd name="T94" fmla="*/ 34 w 58"/>
                <a:gd name="T95" fmla="*/ 50 h 63"/>
                <a:gd name="T96" fmla="*/ 25 w 58"/>
                <a:gd name="T97" fmla="*/ 49 h 63"/>
                <a:gd name="T98" fmla="*/ 34 w 58"/>
                <a:gd name="T99" fmla="*/ 50 h 63"/>
                <a:gd name="T100" fmla="*/ 15 w 58"/>
                <a:gd name="T101" fmla="*/ 29 h 63"/>
                <a:gd name="T102" fmla="*/ 25 w 58"/>
                <a:gd name="T103" fmla="*/ 47 h 63"/>
                <a:gd name="T104" fmla="*/ 24 w 58"/>
                <a:gd name="T105" fmla="*/ 31 h 63"/>
                <a:gd name="T106" fmla="*/ 31 w 58"/>
                <a:gd name="T107" fmla="*/ 47 h 63"/>
                <a:gd name="T108" fmla="*/ 35 w 58"/>
                <a:gd name="T109" fmla="*/ 32 h 63"/>
                <a:gd name="T110" fmla="*/ 35 w 58"/>
                <a:gd name="T111" fmla="*/ 4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8" h="63">
                  <a:moveTo>
                    <a:pt x="40" y="11"/>
                  </a:moveTo>
                  <a:cubicBezTo>
                    <a:pt x="39" y="10"/>
                    <a:pt x="39" y="10"/>
                    <a:pt x="39" y="9"/>
                  </a:cubicBezTo>
                  <a:cubicBezTo>
                    <a:pt x="42" y="4"/>
                    <a:pt x="42" y="4"/>
                    <a:pt x="42" y="4"/>
                  </a:cubicBezTo>
                  <a:cubicBezTo>
                    <a:pt x="43" y="4"/>
                    <a:pt x="43" y="3"/>
                    <a:pt x="44" y="4"/>
                  </a:cubicBezTo>
                  <a:cubicBezTo>
                    <a:pt x="44" y="4"/>
                    <a:pt x="44" y="5"/>
                    <a:pt x="44" y="5"/>
                  </a:cubicBezTo>
                  <a:cubicBezTo>
                    <a:pt x="41" y="10"/>
                    <a:pt x="41" y="10"/>
                    <a:pt x="41" y="10"/>
                  </a:cubicBezTo>
                  <a:cubicBezTo>
                    <a:pt x="41" y="10"/>
                    <a:pt x="41" y="11"/>
                    <a:pt x="40" y="11"/>
                  </a:cubicBezTo>
                  <a:cubicBezTo>
                    <a:pt x="40" y="11"/>
                    <a:pt x="40" y="11"/>
                    <a:pt x="40" y="11"/>
                  </a:cubicBezTo>
                  <a:close/>
                  <a:moveTo>
                    <a:pt x="17" y="47"/>
                  </a:moveTo>
                  <a:cubicBezTo>
                    <a:pt x="14" y="53"/>
                    <a:pt x="14" y="53"/>
                    <a:pt x="14" y="53"/>
                  </a:cubicBezTo>
                  <a:cubicBezTo>
                    <a:pt x="14" y="53"/>
                    <a:pt x="14" y="54"/>
                    <a:pt x="15" y="54"/>
                  </a:cubicBezTo>
                  <a:cubicBezTo>
                    <a:pt x="15" y="54"/>
                    <a:pt x="15" y="54"/>
                    <a:pt x="15" y="54"/>
                  </a:cubicBezTo>
                  <a:cubicBezTo>
                    <a:pt x="16" y="54"/>
                    <a:pt x="16" y="54"/>
                    <a:pt x="16" y="54"/>
                  </a:cubicBezTo>
                  <a:cubicBezTo>
                    <a:pt x="19" y="48"/>
                    <a:pt x="19" y="48"/>
                    <a:pt x="19" y="48"/>
                  </a:cubicBezTo>
                  <a:cubicBezTo>
                    <a:pt x="19" y="48"/>
                    <a:pt x="19" y="47"/>
                    <a:pt x="19" y="47"/>
                  </a:cubicBezTo>
                  <a:cubicBezTo>
                    <a:pt x="18" y="47"/>
                    <a:pt x="18" y="47"/>
                    <a:pt x="17" y="47"/>
                  </a:cubicBezTo>
                  <a:close/>
                  <a:moveTo>
                    <a:pt x="48" y="19"/>
                  </a:moveTo>
                  <a:cubicBezTo>
                    <a:pt x="49" y="19"/>
                    <a:pt x="49" y="19"/>
                    <a:pt x="49" y="19"/>
                  </a:cubicBezTo>
                  <a:cubicBezTo>
                    <a:pt x="54" y="16"/>
                    <a:pt x="54" y="16"/>
                    <a:pt x="54" y="16"/>
                  </a:cubicBezTo>
                  <a:cubicBezTo>
                    <a:pt x="55" y="15"/>
                    <a:pt x="55" y="15"/>
                    <a:pt x="54" y="14"/>
                  </a:cubicBezTo>
                  <a:cubicBezTo>
                    <a:pt x="54" y="14"/>
                    <a:pt x="54" y="14"/>
                    <a:pt x="53" y="14"/>
                  </a:cubicBezTo>
                  <a:cubicBezTo>
                    <a:pt x="48" y="17"/>
                    <a:pt x="48" y="17"/>
                    <a:pt x="48" y="17"/>
                  </a:cubicBezTo>
                  <a:cubicBezTo>
                    <a:pt x="47" y="17"/>
                    <a:pt x="47" y="18"/>
                    <a:pt x="48" y="18"/>
                  </a:cubicBezTo>
                  <a:cubicBezTo>
                    <a:pt x="48" y="19"/>
                    <a:pt x="48" y="19"/>
                    <a:pt x="48" y="19"/>
                  </a:cubicBezTo>
                  <a:close/>
                  <a:moveTo>
                    <a:pt x="10" y="39"/>
                  </a:moveTo>
                  <a:cubicBezTo>
                    <a:pt x="5" y="42"/>
                    <a:pt x="5" y="42"/>
                    <a:pt x="5" y="42"/>
                  </a:cubicBezTo>
                  <a:cubicBezTo>
                    <a:pt x="4" y="42"/>
                    <a:pt x="4" y="43"/>
                    <a:pt x="4" y="43"/>
                  </a:cubicBezTo>
                  <a:cubicBezTo>
                    <a:pt x="4" y="44"/>
                    <a:pt x="5" y="44"/>
                    <a:pt x="5" y="44"/>
                  </a:cubicBezTo>
                  <a:cubicBezTo>
                    <a:pt x="5" y="44"/>
                    <a:pt x="5" y="44"/>
                    <a:pt x="6" y="44"/>
                  </a:cubicBezTo>
                  <a:cubicBezTo>
                    <a:pt x="11" y="41"/>
                    <a:pt x="11" y="41"/>
                    <a:pt x="11" y="41"/>
                  </a:cubicBezTo>
                  <a:cubicBezTo>
                    <a:pt x="11" y="40"/>
                    <a:pt x="11" y="40"/>
                    <a:pt x="11" y="39"/>
                  </a:cubicBezTo>
                  <a:cubicBezTo>
                    <a:pt x="11" y="39"/>
                    <a:pt x="10" y="39"/>
                    <a:pt x="10" y="39"/>
                  </a:cubicBezTo>
                  <a:close/>
                  <a:moveTo>
                    <a:pt x="57" y="28"/>
                  </a:moveTo>
                  <a:cubicBezTo>
                    <a:pt x="51" y="28"/>
                    <a:pt x="51" y="28"/>
                    <a:pt x="51" y="28"/>
                  </a:cubicBezTo>
                  <a:cubicBezTo>
                    <a:pt x="51" y="28"/>
                    <a:pt x="50" y="28"/>
                    <a:pt x="50" y="29"/>
                  </a:cubicBezTo>
                  <a:cubicBezTo>
                    <a:pt x="50" y="29"/>
                    <a:pt x="51" y="30"/>
                    <a:pt x="51" y="30"/>
                  </a:cubicBezTo>
                  <a:cubicBezTo>
                    <a:pt x="57" y="30"/>
                    <a:pt x="57" y="30"/>
                    <a:pt x="57" y="30"/>
                  </a:cubicBezTo>
                  <a:cubicBezTo>
                    <a:pt x="58" y="30"/>
                    <a:pt x="58" y="29"/>
                    <a:pt x="58" y="29"/>
                  </a:cubicBezTo>
                  <a:cubicBezTo>
                    <a:pt x="58" y="28"/>
                    <a:pt x="58" y="28"/>
                    <a:pt x="57" y="28"/>
                  </a:cubicBezTo>
                  <a:close/>
                  <a:moveTo>
                    <a:pt x="8" y="29"/>
                  </a:moveTo>
                  <a:cubicBezTo>
                    <a:pt x="8" y="28"/>
                    <a:pt x="8" y="28"/>
                    <a:pt x="7" y="28"/>
                  </a:cubicBezTo>
                  <a:cubicBezTo>
                    <a:pt x="1" y="28"/>
                    <a:pt x="1" y="28"/>
                    <a:pt x="1" y="28"/>
                  </a:cubicBezTo>
                  <a:cubicBezTo>
                    <a:pt x="1" y="28"/>
                    <a:pt x="0" y="28"/>
                    <a:pt x="0" y="29"/>
                  </a:cubicBezTo>
                  <a:cubicBezTo>
                    <a:pt x="0" y="29"/>
                    <a:pt x="1" y="30"/>
                    <a:pt x="1" y="30"/>
                  </a:cubicBezTo>
                  <a:cubicBezTo>
                    <a:pt x="7" y="30"/>
                    <a:pt x="7" y="30"/>
                    <a:pt x="7" y="30"/>
                  </a:cubicBezTo>
                  <a:cubicBezTo>
                    <a:pt x="8" y="30"/>
                    <a:pt x="8" y="29"/>
                    <a:pt x="8" y="29"/>
                  </a:cubicBezTo>
                  <a:close/>
                  <a:moveTo>
                    <a:pt x="49" y="39"/>
                  </a:moveTo>
                  <a:cubicBezTo>
                    <a:pt x="48" y="39"/>
                    <a:pt x="48" y="39"/>
                    <a:pt x="48" y="39"/>
                  </a:cubicBezTo>
                  <a:cubicBezTo>
                    <a:pt x="47" y="40"/>
                    <a:pt x="47" y="40"/>
                    <a:pt x="48" y="41"/>
                  </a:cubicBezTo>
                  <a:cubicBezTo>
                    <a:pt x="53" y="44"/>
                    <a:pt x="53" y="44"/>
                    <a:pt x="53" y="44"/>
                  </a:cubicBezTo>
                  <a:cubicBezTo>
                    <a:pt x="53" y="44"/>
                    <a:pt x="53" y="44"/>
                    <a:pt x="54" y="44"/>
                  </a:cubicBezTo>
                  <a:cubicBezTo>
                    <a:pt x="54" y="44"/>
                    <a:pt x="54" y="44"/>
                    <a:pt x="54" y="43"/>
                  </a:cubicBezTo>
                  <a:cubicBezTo>
                    <a:pt x="55" y="43"/>
                    <a:pt x="55" y="42"/>
                    <a:pt x="54" y="42"/>
                  </a:cubicBezTo>
                  <a:lnTo>
                    <a:pt x="49" y="39"/>
                  </a:lnTo>
                  <a:close/>
                  <a:moveTo>
                    <a:pt x="6" y="14"/>
                  </a:moveTo>
                  <a:cubicBezTo>
                    <a:pt x="5" y="14"/>
                    <a:pt x="4" y="14"/>
                    <a:pt x="4" y="14"/>
                  </a:cubicBezTo>
                  <a:cubicBezTo>
                    <a:pt x="4" y="15"/>
                    <a:pt x="4" y="15"/>
                    <a:pt x="5" y="16"/>
                  </a:cubicBezTo>
                  <a:cubicBezTo>
                    <a:pt x="10" y="19"/>
                    <a:pt x="10" y="19"/>
                    <a:pt x="10" y="19"/>
                  </a:cubicBezTo>
                  <a:cubicBezTo>
                    <a:pt x="10" y="19"/>
                    <a:pt x="10" y="19"/>
                    <a:pt x="10" y="19"/>
                  </a:cubicBezTo>
                  <a:cubicBezTo>
                    <a:pt x="11" y="19"/>
                    <a:pt x="11" y="19"/>
                    <a:pt x="11" y="18"/>
                  </a:cubicBezTo>
                  <a:cubicBezTo>
                    <a:pt x="11" y="18"/>
                    <a:pt x="11" y="17"/>
                    <a:pt x="11" y="17"/>
                  </a:cubicBezTo>
                  <a:lnTo>
                    <a:pt x="6" y="14"/>
                  </a:lnTo>
                  <a:close/>
                  <a:moveTo>
                    <a:pt x="41" y="47"/>
                  </a:moveTo>
                  <a:cubicBezTo>
                    <a:pt x="41" y="47"/>
                    <a:pt x="40" y="47"/>
                    <a:pt x="40" y="47"/>
                  </a:cubicBezTo>
                  <a:cubicBezTo>
                    <a:pt x="39" y="47"/>
                    <a:pt x="39" y="48"/>
                    <a:pt x="39" y="48"/>
                  </a:cubicBezTo>
                  <a:cubicBezTo>
                    <a:pt x="42" y="54"/>
                    <a:pt x="42" y="54"/>
                    <a:pt x="42" y="54"/>
                  </a:cubicBezTo>
                  <a:cubicBezTo>
                    <a:pt x="43" y="54"/>
                    <a:pt x="43" y="54"/>
                    <a:pt x="43" y="54"/>
                  </a:cubicBezTo>
                  <a:cubicBezTo>
                    <a:pt x="43" y="54"/>
                    <a:pt x="44" y="54"/>
                    <a:pt x="44" y="54"/>
                  </a:cubicBezTo>
                  <a:cubicBezTo>
                    <a:pt x="44" y="54"/>
                    <a:pt x="44" y="53"/>
                    <a:pt x="44" y="53"/>
                  </a:cubicBezTo>
                  <a:lnTo>
                    <a:pt x="41" y="47"/>
                  </a:lnTo>
                  <a:close/>
                  <a:moveTo>
                    <a:pt x="17" y="10"/>
                  </a:moveTo>
                  <a:cubicBezTo>
                    <a:pt x="18" y="10"/>
                    <a:pt x="18" y="11"/>
                    <a:pt x="18" y="11"/>
                  </a:cubicBezTo>
                  <a:cubicBezTo>
                    <a:pt x="18" y="11"/>
                    <a:pt x="19" y="11"/>
                    <a:pt x="19" y="11"/>
                  </a:cubicBezTo>
                  <a:cubicBezTo>
                    <a:pt x="19" y="10"/>
                    <a:pt x="19" y="10"/>
                    <a:pt x="19" y="9"/>
                  </a:cubicBezTo>
                  <a:cubicBezTo>
                    <a:pt x="16" y="4"/>
                    <a:pt x="16" y="4"/>
                    <a:pt x="16" y="4"/>
                  </a:cubicBezTo>
                  <a:cubicBezTo>
                    <a:pt x="16" y="4"/>
                    <a:pt x="15" y="3"/>
                    <a:pt x="15" y="4"/>
                  </a:cubicBezTo>
                  <a:cubicBezTo>
                    <a:pt x="14" y="4"/>
                    <a:pt x="14" y="5"/>
                    <a:pt x="14" y="5"/>
                  </a:cubicBezTo>
                  <a:lnTo>
                    <a:pt x="17" y="10"/>
                  </a:lnTo>
                  <a:close/>
                  <a:moveTo>
                    <a:pt x="29" y="8"/>
                  </a:moveTo>
                  <a:cubicBezTo>
                    <a:pt x="30" y="8"/>
                    <a:pt x="30" y="7"/>
                    <a:pt x="30" y="7"/>
                  </a:cubicBezTo>
                  <a:cubicBezTo>
                    <a:pt x="30" y="1"/>
                    <a:pt x="30" y="1"/>
                    <a:pt x="30" y="1"/>
                  </a:cubicBezTo>
                  <a:cubicBezTo>
                    <a:pt x="30" y="0"/>
                    <a:pt x="30" y="0"/>
                    <a:pt x="29" y="0"/>
                  </a:cubicBezTo>
                  <a:cubicBezTo>
                    <a:pt x="29" y="0"/>
                    <a:pt x="28" y="0"/>
                    <a:pt x="28" y="1"/>
                  </a:cubicBezTo>
                  <a:cubicBezTo>
                    <a:pt x="28" y="7"/>
                    <a:pt x="28" y="7"/>
                    <a:pt x="28" y="7"/>
                  </a:cubicBezTo>
                  <a:cubicBezTo>
                    <a:pt x="28" y="7"/>
                    <a:pt x="29" y="8"/>
                    <a:pt x="29" y="8"/>
                  </a:cubicBezTo>
                  <a:close/>
                  <a:moveTo>
                    <a:pt x="45" y="29"/>
                  </a:moveTo>
                  <a:cubicBezTo>
                    <a:pt x="45" y="33"/>
                    <a:pt x="44" y="38"/>
                    <a:pt x="40" y="41"/>
                  </a:cubicBezTo>
                  <a:cubicBezTo>
                    <a:pt x="38" y="43"/>
                    <a:pt x="37" y="46"/>
                    <a:pt x="37" y="47"/>
                  </a:cubicBezTo>
                  <a:cubicBezTo>
                    <a:pt x="38" y="48"/>
                    <a:pt x="38" y="48"/>
                    <a:pt x="38" y="49"/>
                  </a:cubicBezTo>
                  <a:cubicBezTo>
                    <a:pt x="38" y="50"/>
                    <a:pt x="38" y="50"/>
                    <a:pt x="37" y="51"/>
                  </a:cubicBezTo>
                  <a:cubicBezTo>
                    <a:pt x="38" y="51"/>
                    <a:pt x="38" y="51"/>
                    <a:pt x="38" y="52"/>
                  </a:cubicBezTo>
                  <a:cubicBezTo>
                    <a:pt x="38" y="53"/>
                    <a:pt x="38" y="53"/>
                    <a:pt x="37" y="53"/>
                  </a:cubicBezTo>
                  <a:cubicBezTo>
                    <a:pt x="38" y="54"/>
                    <a:pt x="38" y="54"/>
                    <a:pt x="38" y="55"/>
                  </a:cubicBezTo>
                  <a:cubicBezTo>
                    <a:pt x="38" y="56"/>
                    <a:pt x="38" y="56"/>
                    <a:pt x="37" y="56"/>
                  </a:cubicBezTo>
                  <a:cubicBezTo>
                    <a:pt x="38" y="57"/>
                    <a:pt x="38" y="57"/>
                    <a:pt x="38" y="58"/>
                  </a:cubicBezTo>
                  <a:cubicBezTo>
                    <a:pt x="38" y="59"/>
                    <a:pt x="37" y="60"/>
                    <a:pt x="35" y="60"/>
                  </a:cubicBezTo>
                  <a:cubicBezTo>
                    <a:pt x="35" y="60"/>
                    <a:pt x="35" y="61"/>
                    <a:pt x="35" y="61"/>
                  </a:cubicBezTo>
                  <a:cubicBezTo>
                    <a:pt x="35" y="63"/>
                    <a:pt x="33" y="63"/>
                    <a:pt x="31" y="63"/>
                  </a:cubicBezTo>
                  <a:cubicBezTo>
                    <a:pt x="28" y="63"/>
                    <a:pt x="28" y="63"/>
                    <a:pt x="28" y="63"/>
                  </a:cubicBezTo>
                  <a:cubicBezTo>
                    <a:pt x="26" y="63"/>
                    <a:pt x="23" y="63"/>
                    <a:pt x="23" y="61"/>
                  </a:cubicBezTo>
                  <a:cubicBezTo>
                    <a:pt x="23" y="61"/>
                    <a:pt x="23" y="60"/>
                    <a:pt x="23" y="60"/>
                  </a:cubicBezTo>
                  <a:cubicBezTo>
                    <a:pt x="22" y="60"/>
                    <a:pt x="21" y="59"/>
                    <a:pt x="21" y="58"/>
                  </a:cubicBezTo>
                  <a:cubicBezTo>
                    <a:pt x="21" y="57"/>
                    <a:pt x="21" y="57"/>
                    <a:pt x="22" y="56"/>
                  </a:cubicBezTo>
                  <a:cubicBezTo>
                    <a:pt x="21" y="56"/>
                    <a:pt x="21" y="56"/>
                    <a:pt x="21" y="55"/>
                  </a:cubicBezTo>
                  <a:cubicBezTo>
                    <a:pt x="21" y="54"/>
                    <a:pt x="21" y="54"/>
                    <a:pt x="22" y="53"/>
                  </a:cubicBezTo>
                  <a:cubicBezTo>
                    <a:pt x="21" y="53"/>
                    <a:pt x="21" y="53"/>
                    <a:pt x="21" y="52"/>
                  </a:cubicBezTo>
                  <a:cubicBezTo>
                    <a:pt x="21" y="51"/>
                    <a:pt x="21" y="51"/>
                    <a:pt x="22" y="51"/>
                  </a:cubicBezTo>
                  <a:cubicBezTo>
                    <a:pt x="21" y="50"/>
                    <a:pt x="21" y="50"/>
                    <a:pt x="21" y="49"/>
                  </a:cubicBezTo>
                  <a:cubicBezTo>
                    <a:pt x="21" y="48"/>
                    <a:pt x="21" y="48"/>
                    <a:pt x="22" y="47"/>
                  </a:cubicBezTo>
                  <a:cubicBezTo>
                    <a:pt x="22" y="46"/>
                    <a:pt x="21" y="43"/>
                    <a:pt x="18" y="41"/>
                  </a:cubicBezTo>
                  <a:cubicBezTo>
                    <a:pt x="15" y="38"/>
                    <a:pt x="13" y="33"/>
                    <a:pt x="13" y="29"/>
                  </a:cubicBezTo>
                  <a:cubicBezTo>
                    <a:pt x="13" y="20"/>
                    <a:pt x="20" y="13"/>
                    <a:pt x="29" y="13"/>
                  </a:cubicBezTo>
                  <a:cubicBezTo>
                    <a:pt x="38" y="13"/>
                    <a:pt x="45" y="20"/>
                    <a:pt x="45" y="29"/>
                  </a:cubicBezTo>
                  <a:close/>
                  <a:moveTo>
                    <a:pt x="33" y="61"/>
                  </a:moveTo>
                  <a:cubicBezTo>
                    <a:pt x="33" y="61"/>
                    <a:pt x="32" y="60"/>
                    <a:pt x="31" y="60"/>
                  </a:cubicBezTo>
                  <a:cubicBezTo>
                    <a:pt x="28" y="60"/>
                    <a:pt x="28" y="60"/>
                    <a:pt x="28" y="60"/>
                  </a:cubicBezTo>
                  <a:cubicBezTo>
                    <a:pt x="26" y="60"/>
                    <a:pt x="26" y="61"/>
                    <a:pt x="25" y="61"/>
                  </a:cubicBezTo>
                  <a:cubicBezTo>
                    <a:pt x="26" y="61"/>
                    <a:pt x="26" y="61"/>
                    <a:pt x="28" y="61"/>
                  </a:cubicBezTo>
                  <a:cubicBezTo>
                    <a:pt x="31" y="61"/>
                    <a:pt x="31" y="61"/>
                    <a:pt x="31" y="61"/>
                  </a:cubicBezTo>
                  <a:cubicBezTo>
                    <a:pt x="32" y="61"/>
                    <a:pt x="33" y="61"/>
                    <a:pt x="33" y="61"/>
                  </a:cubicBezTo>
                  <a:close/>
                  <a:moveTo>
                    <a:pt x="34" y="57"/>
                  </a:moveTo>
                  <a:cubicBezTo>
                    <a:pt x="25" y="57"/>
                    <a:pt x="25" y="57"/>
                    <a:pt x="25" y="57"/>
                  </a:cubicBezTo>
                  <a:cubicBezTo>
                    <a:pt x="24" y="57"/>
                    <a:pt x="23" y="58"/>
                    <a:pt x="23" y="58"/>
                  </a:cubicBezTo>
                  <a:cubicBezTo>
                    <a:pt x="23" y="58"/>
                    <a:pt x="24" y="58"/>
                    <a:pt x="25" y="58"/>
                  </a:cubicBezTo>
                  <a:cubicBezTo>
                    <a:pt x="28" y="58"/>
                    <a:pt x="28" y="58"/>
                    <a:pt x="28" y="58"/>
                  </a:cubicBezTo>
                  <a:cubicBezTo>
                    <a:pt x="31" y="58"/>
                    <a:pt x="31" y="58"/>
                    <a:pt x="31" y="58"/>
                  </a:cubicBezTo>
                  <a:cubicBezTo>
                    <a:pt x="34" y="58"/>
                    <a:pt x="34" y="58"/>
                    <a:pt x="34" y="58"/>
                  </a:cubicBezTo>
                  <a:cubicBezTo>
                    <a:pt x="35" y="58"/>
                    <a:pt x="35" y="58"/>
                    <a:pt x="36" y="58"/>
                  </a:cubicBezTo>
                  <a:cubicBezTo>
                    <a:pt x="35" y="58"/>
                    <a:pt x="35" y="57"/>
                    <a:pt x="34" y="57"/>
                  </a:cubicBezTo>
                  <a:close/>
                  <a:moveTo>
                    <a:pt x="34" y="54"/>
                  </a:moveTo>
                  <a:cubicBezTo>
                    <a:pt x="25" y="54"/>
                    <a:pt x="25" y="54"/>
                    <a:pt x="25" y="54"/>
                  </a:cubicBezTo>
                  <a:cubicBezTo>
                    <a:pt x="24" y="54"/>
                    <a:pt x="23" y="55"/>
                    <a:pt x="23" y="55"/>
                  </a:cubicBezTo>
                  <a:cubicBezTo>
                    <a:pt x="23" y="55"/>
                    <a:pt x="24" y="55"/>
                    <a:pt x="25" y="55"/>
                  </a:cubicBezTo>
                  <a:cubicBezTo>
                    <a:pt x="34" y="55"/>
                    <a:pt x="34" y="55"/>
                    <a:pt x="34" y="55"/>
                  </a:cubicBezTo>
                  <a:cubicBezTo>
                    <a:pt x="35" y="55"/>
                    <a:pt x="35" y="55"/>
                    <a:pt x="36" y="55"/>
                  </a:cubicBezTo>
                  <a:cubicBezTo>
                    <a:pt x="35" y="55"/>
                    <a:pt x="35" y="54"/>
                    <a:pt x="34" y="54"/>
                  </a:cubicBezTo>
                  <a:close/>
                  <a:moveTo>
                    <a:pt x="34" y="52"/>
                  </a:moveTo>
                  <a:cubicBezTo>
                    <a:pt x="25" y="52"/>
                    <a:pt x="25" y="52"/>
                    <a:pt x="25" y="52"/>
                  </a:cubicBezTo>
                  <a:cubicBezTo>
                    <a:pt x="24" y="52"/>
                    <a:pt x="23" y="52"/>
                    <a:pt x="23" y="52"/>
                  </a:cubicBezTo>
                  <a:cubicBezTo>
                    <a:pt x="23" y="52"/>
                    <a:pt x="24" y="52"/>
                    <a:pt x="25" y="52"/>
                  </a:cubicBezTo>
                  <a:cubicBezTo>
                    <a:pt x="34" y="52"/>
                    <a:pt x="34" y="52"/>
                    <a:pt x="34" y="52"/>
                  </a:cubicBezTo>
                  <a:cubicBezTo>
                    <a:pt x="35" y="52"/>
                    <a:pt x="35" y="52"/>
                    <a:pt x="36" y="52"/>
                  </a:cubicBezTo>
                  <a:cubicBezTo>
                    <a:pt x="35" y="52"/>
                    <a:pt x="35" y="52"/>
                    <a:pt x="34" y="52"/>
                  </a:cubicBezTo>
                  <a:close/>
                  <a:moveTo>
                    <a:pt x="34" y="50"/>
                  </a:moveTo>
                  <a:cubicBezTo>
                    <a:pt x="35" y="50"/>
                    <a:pt x="35" y="49"/>
                    <a:pt x="36" y="49"/>
                  </a:cubicBezTo>
                  <a:cubicBezTo>
                    <a:pt x="35" y="49"/>
                    <a:pt x="35" y="49"/>
                    <a:pt x="34" y="49"/>
                  </a:cubicBezTo>
                  <a:cubicBezTo>
                    <a:pt x="25" y="49"/>
                    <a:pt x="25" y="49"/>
                    <a:pt x="25" y="49"/>
                  </a:cubicBezTo>
                  <a:cubicBezTo>
                    <a:pt x="24" y="49"/>
                    <a:pt x="23" y="49"/>
                    <a:pt x="23" y="49"/>
                  </a:cubicBezTo>
                  <a:cubicBezTo>
                    <a:pt x="23" y="49"/>
                    <a:pt x="24" y="50"/>
                    <a:pt x="25" y="50"/>
                  </a:cubicBezTo>
                  <a:lnTo>
                    <a:pt x="34" y="50"/>
                  </a:lnTo>
                  <a:close/>
                  <a:moveTo>
                    <a:pt x="43" y="29"/>
                  </a:moveTo>
                  <a:cubicBezTo>
                    <a:pt x="43" y="21"/>
                    <a:pt x="37" y="15"/>
                    <a:pt x="29" y="15"/>
                  </a:cubicBezTo>
                  <a:cubicBezTo>
                    <a:pt x="22" y="15"/>
                    <a:pt x="15" y="21"/>
                    <a:pt x="15" y="29"/>
                  </a:cubicBezTo>
                  <a:cubicBezTo>
                    <a:pt x="15" y="33"/>
                    <a:pt x="17" y="36"/>
                    <a:pt x="20" y="39"/>
                  </a:cubicBezTo>
                  <a:cubicBezTo>
                    <a:pt x="22" y="42"/>
                    <a:pt x="23" y="44"/>
                    <a:pt x="24" y="47"/>
                  </a:cubicBezTo>
                  <a:cubicBezTo>
                    <a:pt x="25" y="47"/>
                    <a:pt x="25" y="47"/>
                    <a:pt x="25" y="47"/>
                  </a:cubicBezTo>
                  <a:cubicBezTo>
                    <a:pt x="26" y="47"/>
                    <a:pt x="26" y="47"/>
                    <a:pt x="26" y="47"/>
                  </a:cubicBezTo>
                  <a:cubicBezTo>
                    <a:pt x="23" y="32"/>
                    <a:pt x="23" y="32"/>
                    <a:pt x="23" y="32"/>
                  </a:cubicBezTo>
                  <a:cubicBezTo>
                    <a:pt x="23" y="32"/>
                    <a:pt x="24" y="31"/>
                    <a:pt x="24" y="31"/>
                  </a:cubicBezTo>
                  <a:cubicBezTo>
                    <a:pt x="25" y="31"/>
                    <a:pt x="25" y="31"/>
                    <a:pt x="25" y="32"/>
                  </a:cubicBezTo>
                  <a:cubicBezTo>
                    <a:pt x="28" y="47"/>
                    <a:pt x="28" y="47"/>
                    <a:pt x="28" y="47"/>
                  </a:cubicBezTo>
                  <a:cubicBezTo>
                    <a:pt x="31" y="47"/>
                    <a:pt x="31" y="47"/>
                    <a:pt x="31" y="47"/>
                  </a:cubicBezTo>
                  <a:cubicBezTo>
                    <a:pt x="33" y="32"/>
                    <a:pt x="33" y="32"/>
                    <a:pt x="33" y="32"/>
                  </a:cubicBezTo>
                  <a:cubicBezTo>
                    <a:pt x="33" y="31"/>
                    <a:pt x="34" y="31"/>
                    <a:pt x="35" y="31"/>
                  </a:cubicBezTo>
                  <a:cubicBezTo>
                    <a:pt x="35" y="31"/>
                    <a:pt x="35" y="32"/>
                    <a:pt x="35" y="32"/>
                  </a:cubicBezTo>
                  <a:cubicBezTo>
                    <a:pt x="33" y="47"/>
                    <a:pt x="33" y="47"/>
                    <a:pt x="33" y="47"/>
                  </a:cubicBezTo>
                  <a:cubicBezTo>
                    <a:pt x="34" y="47"/>
                    <a:pt x="34" y="47"/>
                    <a:pt x="34" y="47"/>
                  </a:cubicBezTo>
                  <a:cubicBezTo>
                    <a:pt x="35" y="47"/>
                    <a:pt x="35" y="47"/>
                    <a:pt x="35" y="47"/>
                  </a:cubicBezTo>
                  <a:cubicBezTo>
                    <a:pt x="35" y="44"/>
                    <a:pt x="37" y="42"/>
                    <a:pt x="39" y="39"/>
                  </a:cubicBezTo>
                  <a:cubicBezTo>
                    <a:pt x="42" y="36"/>
                    <a:pt x="43" y="33"/>
                    <a:pt x="43" y="29"/>
                  </a:cubicBezTo>
                  <a:close/>
                </a:path>
              </a:pathLst>
            </a:custGeom>
            <a:solidFill>
              <a:srgbClr val="71BFEB">
                <a:alpha val="33000"/>
              </a:srgbClr>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1" rIns="68580" bIns="34291"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350" b="0" i="0" u="none" strike="noStrike" kern="0" cap="none" spc="0" normalizeH="0" baseline="0" noProof="0" dirty="0">
                <a:ln>
                  <a:noFill/>
                </a:ln>
                <a:solidFill>
                  <a:prstClr val="black"/>
                </a:solidFill>
                <a:effectLst/>
                <a:uLnTx/>
                <a:uFillTx/>
                <a:latin typeface="印品黑体" panose="00000500000000000000" pitchFamily="2" charset="-122"/>
              </a:endParaRPr>
            </a:p>
          </p:txBody>
        </p:sp>
        <p:sp>
          <p:nvSpPr>
            <p:cNvPr id="171" name="Freeform 14"/>
            <p:cNvSpPr>
              <a:spLocks noEditPoints="1"/>
            </p:cNvSpPr>
            <p:nvPr/>
          </p:nvSpPr>
          <p:spPr bwMode="auto">
            <a:xfrm>
              <a:off x="12794" y="8193"/>
              <a:ext cx="325" cy="379"/>
            </a:xfrm>
            <a:custGeom>
              <a:avLst/>
              <a:gdLst>
                <a:gd name="T0" fmla="*/ 36 w 56"/>
                <a:gd name="T1" fmla="*/ 14 h 65"/>
                <a:gd name="T2" fmla="*/ 43 w 56"/>
                <a:gd name="T3" fmla="*/ 2 h 65"/>
                <a:gd name="T4" fmla="*/ 41 w 56"/>
                <a:gd name="T5" fmla="*/ 0 h 65"/>
                <a:gd name="T6" fmla="*/ 13 w 56"/>
                <a:gd name="T7" fmla="*/ 1 h 65"/>
                <a:gd name="T8" fmla="*/ 20 w 56"/>
                <a:gd name="T9" fmla="*/ 14 h 65"/>
                <a:gd name="T10" fmla="*/ 0 w 56"/>
                <a:gd name="T11" fmla="*/ 37 h 65"/>
                <a:gd name="T12" fmla="*/ 7 w 56"/>
                <a:gd name="T13" fmla="*/ 65 h 65"/>
                <a:gd name="T14" fmla="*/ 56 w 56"/>
                <a:gd name="T15" fmla="*/ 58 h 65"/>
                <a:gd name="T16" fmla="*/ 36 w 56"/>
                <a:gd name="T17" fmla="*/ 15 h 65"/>
                <a:gd name="T18" fmla="*/ 23 w 56"/>
                <a:gd name="T19" fmla="*/ 4 h 65"/>
                <a:gd name="T20" fmla="*/ 21 w 56"/>
                <a:gd name="T21" fmla="*/ 5 h 65"/>
                <a:gd name="T22" fmla="*/ 22 w 56"/>
                <a:gd name="T23" fmla="*/ 13 h 65"/>
                <a:gd name="T24" fmla="*/ 39 w 56"/>
                <a:gd name="T25" fmla="*/ 3 h 65"/>
                <a:gd name="T26" fmla="*/ 26 w 56"/>
                <a:gd name="T27" fmla="*/ 13 h 65"/>
                <a:gd name="T28" fmla="*/ 33 w 56"/>
                <a:gd name="T29" fmla="*/ 15 h 65"/>
                <a:gd name="T30" fmla="*/ 23 w 56"/>
                <a:gd name="T31" fmla="*/ 16 h 65"/>
                <a:gd name="T32" fmla="*/ 53 w 56"/>
                <a:gd name="T33" fmla="*/ 58 h 65"/>
                <a:gd name="T34" fmla="*/ 7 w 56"/>
                <a:gd name="T35" fmla="*/ 62 h 65"/>
                <a:gd name="T36" fmla="*/ 3 w 56"/>
                <a:gd name="T37" fmla="*/ 37 h 65"/>
                <a:gd name="T38" fmla="*/ 34 w 56"/>
                <a:gd name="T39" fmla="*/ 18 h 65"/>
                <a:gd name="T40" fmla="*/ 53 w 56"/>
                <a:gd name="T41" fmla="*/ 58 h 65"/>
                <a:gd name="T42" fmla="*/ 8 w 56"/>
                <a:gd name="T43" fmla="*/ 54 h 65"/>
                <a:gd name="T44" fmla="*/ 12 w 56"/>
                <a:gd name="T45" fmla="*/ 58 h 65"/>
                <a:gd name="T46" fmla="*/ 6 w 56"/>
                <a:gd name="T47" fmla="*/ 54 h 65"/>
                <a:gd name="T48" fmla="*/ 23 w 56"/>
                <a:gd name="T49" fmla="*/ 21 h 65"/>
                <a:gd name="T50" fmla="*/ 23 w 56"/>
                <a:gd name="T51" fmla="*/ 23 h 65"/>
                <a:gd name="T52" fmla="*/ 28 w 56"/>
                <a:gd name="T53" fmla="*/ 28 h 65"/>
                <a:gd name="T54" fmla="*/ 28 w 56"/>
                <a:gd name="T55" fmla="*/ 53 h 65"/>
                <a:gd name="T56" fmla="*/ 28 w 56"/>
                <a:gd name="T57" fmla="*/ 28 h 65"/>
                <a:gd name="T58" fmla="*/ 17 w 56"/>
                <a:gd name="T59" fmla="*/ 41 h 65"/>
                <a:gd name="T60" fmla="*/ 38 w 56"/>
                <a:gd name="T61" fmla="*/ 41 h 65"/>
                <a:gd name="T62" fmla="*/ 26 w 56"/>
                <a:gd name="T63" fmla="*/ 37 h 65"/>
                <a:gd name="T64" fmla="*/ 32 w 56"/>
                <a:gd name="T65" fmla="*/ 44 h 65"/>
                <a:gd name="T66" fmla="*/ 29 w 56"/>
                <a:gd name="T67" fmla="*/ 49 h 65"/>
                <a:gd name="T68" fmla="*/ 27 w 56"/>
                <a:gd name="T69" fmla="*/ 49 h 65"/>
                <a:gd name="T70" fmla="*/ 24 w 56"/>
                <a:gd name="T71" fmla="*/ 44 h 65"/>
                <a:gd name="T72" fmla="*/ 26 w 56"/>
                <a:gd name="T73" fmla="*/ 44 h 65"/>
                <a:gd name="T74" fmla="*/ 30 w 56"/>
                <a:gd name="T75" fmla="*/ 44 h 65"/>
                <a:gd name="T76" fmla="*/ 24 w 56"/>
                <a:gd name="T77" fmla="*/ 37 h 65"/>
                <a:gd name="T78" fmla="*/ 27 w 56"/>
                <a:gd name="T79" fmla="*/ 32 h 65"/>
                <a:gd name="T80" fmla="*/ 29 w 56"/>
                <a:gd name="T81" fmla="*/ 32 h 65"/>
                <a:gd name="T82" fmla="*/ 32 w 56"/>
                <a:gd name="T83" fmla="*/ 37 h 65"/>
                <a:gd name="T84" fmla="*/ 30 w 56"/>
                <a:gd name="T85" fmla="*/ 37 h 65"/>
                <a:gd name="T86" fmla="*/ 26 w 56"/>
                <a:gd name="T87" fmla="*/ 37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6" h="65">
                  <a:moveTo>
                    <a:pt x="36" y="15"/>
                  </a:moveTo>
                  <a:cubicBezTo>
                    <a:pt x="36" y="14"/>
                    <a:pt x="36" y="14"/>
                    <a:pt x="36" y="14"/>
                  </a:cubicBezTo>
                  <a:cubicBezTo>
                    <a:pt x="43" y="3"/>
                    <a:pt x="43" y="3"/>
                    <a:pt x="43" y="3"/>
                  </a:cubicBezTo>
                  <a:cubicBezTo>
                    <a:pt x="43" y="3"/>
                    <a:pt x="43" y="3"/>
                    <a:pt x="43" y="2"/>
                  </a:cubicBezTo>
                  <a:cubicBezTo>
                    <a:pt x="43" y="1"/>
                    <a:pt x="42" y="0"/>
                    <a:pt x="41" y="0"/>
                  </a:cubicBezTo>
                  <a:cubicBezTo>
                    <a:pt x="41" y="0"/>
                    <a:pt x="41" y="0"/>
                    <a:pt x="41" y="0"/>
                  </a:cubicBezTo>
                  <a:cubicBezTo>
                    <a:pt x="14" y="0"/>
                    <a:pt x="14" y="0"/>
                    <a:pt x="14" y="0"/>
                  </a:cubicBezTo>
                  <a:cubicBezTo>
                    <a:pt x="14" y="0"/>
                    <a:pt x="13" y="0"/>
                    <a:pt x="13" y="1"/>
                  </a:cubicBezTo>
                  <a:cubicBezTo>
                    <a:pt x="12" y="2"/>
                    <a:pt x="12" y="3"/>
                    <a:pt x="13" y="3"/>
                  </a:cubicBezTo>
                  <a:cubicBezTo>
                    <a:pt x="20" y="14"/>
                    <a:pt x="20" y="14"/>
                    <a:pt x="20" y="14"/>
                  </a:cubicBezTo>
                  <a:cubicBezTo>
                    <a:pt x="20" y="15"/>
                    <a:pt x="20" y="15"/>
                    <a:pt x="20" y="15"/>
                  </a:cubicBezTo>
                  <a:cubicBezTo>
                    <a:pt x="9" y="16"/>
                    <a:pt x="0" y="26"/>
                    <a:pt x="0" y="37"/>
                  </a:cubicBezTo>
                  <a:cubicBezTo>
                    <a:pt x="0" y="58"/>
                    <a:pt x="0" y="58"/>
                    <a:pt x="0" y="58"/>
                  </a:cubicBezTo>
                  <a:cubicBezTo>
                    <a:pt x="0" y="61"/>
                    <a:pt x="3" y="65"/>
                    <a:pt x="7" y="65"/>
                  </a:cubicBezTo>
                  <a:cubicBezTo>
                    <a:pt x="49" y="65"/>
                    <a:pt x="49" y="65"/>
                    <a:pt x="49" y="65"/>
                  </a:cubicBezTo>
                  <a:cubicBezTo>
                    <a:pt x="53" y="65"/>
                    <a:pt x="56" y="61"/>
                    <a:pt x="56" y="58"/>
                  </a:cubicBezTo>
                  <a:cubicBezTo>
                    <a:pt x="56" y="37"/>
                    <a:pt x="56" y="37"/>
                    <a:pt x="56" y="37"/>
                  </a:cubicBezTo>
                  <a:cubicBezTo>
                    <a:pt x="56" y="26"/>
                    <a:pt x="47" y="16"/>
                    <a:pt x="36" y="15"/>
                  </a:cubicBezTo>
                  <a:close/>
                  <a:moveTo>
                    <a:pt x="26" y="13"/>
                  </a:moveTo>
                  <a:cubicBezTo>
                    <a:pt x="23" y="4"/>
                    <a:pt x="23" y="4"/>
                    <a:pt x="23" y="4"/>
                  </a:cubicBezTo>
                  <a:cubicBezTo>
                    <a:pt x="22" y="3"/>
                    <a:pt x="22" y="3"/>
                    <a:pt x="21" y="3"/>
                  </a:cubicBezTo>
                  <a:cubicBezTo>
                    <a:pt x="21" y="4"/>
                    <a:pt x="21" y="4"/>
                    <a:pt x="21" y="5"/>
                  </a:cubicBezTo>
                  <a:cubicBezTo>
                    <a:pt x="24" y="13"/>
                    <a:pt x="24" y="13"/>
                    <a:pt x="24" y="13"/>
                  </a:cubicBezTo>
                  <a:cubicBezTo>
                    <a:pt x="22" y="13"/>
                    <a:pt x="22" y="13"/>
                    <a:pt x="22" y="13"/>
                  </a:cubicBezTo>
                  <a:cubicBezTo>
                    <a:pt x="16" y="3"/>
                    <a:pt x="16" y="3"/>
                    <a:pt x="16" y="3"/>
                  </a:cubicBezTo>
                  <a:cubicBezTo>
                    <a:pt x="39" y="3"/>
                    <a:pt x="39" y="3"/>
                    <a:pt x="39" y="3"/>
                  </a:cubicBezTo>
                  <a:cubicBezTo>
                    <a:pt x="33" y="13"/>
                    <a:pt x="33" y="13"/>
                    <a:pt x="33" y="13"/>
                  </a:cubicBezTo>
                  <a:lnTo>
                    <a:pt x="26" y="13"/>
                  </a:lnTo>
                  <a:close/>
                  <a:moveTo>
                    <a:pt x="23" y="15"/>
                  </a:moveTo>
                  <a:cubicBezTo>
                    <a:pt x="33" y="15"/>
                    <a:pt x="33" y="15"/>
                    <a:pt x="33" y="15"/>
                  </a:cubicBezTo>
                  <a:cubicBezTo>
                    <a:pt x="33" y="16"/>
                    <a:pt x="33" y="16"/>
                    <a:pt x="33" y="16"/>
                  </a:cubicBezTo>
                  <a:cubicBezTo>
                    <a:pt x="23" y="16"/>
                    <a:pt x="23" y="16"/>
                    <a:pt x="23" y="16"/>
                  </a:cubicBezTo>
                  <a:lnTo>
                    <a:pt x="23" y="15"/>
                  </a:lnTo>
                  <a:close/>
                  <a:moveTo>
                    <a:pt x="53" y="58"/>
                  </a:moveTo>
                  <a:cubicBezTo>
                    <a:pt x="53" y="60"/>
                    <a:pt x="51" y="62"/>
                    <a:pt x="49" y="62"/>
                  </a:cubicBezTo>
                  <a:cubicBezTo>
                    <a:pt x="7" y="62"/>
                    <a:pt x="7" y="62"/>
                    <a:pt x="7" y="62"/>
                  </a:cubicBezTo>
                  <a:cubicBezTo>
                    <a:pt x="5" y="62"/>
                    <a:pt x="3" y="60"/>
                    <a:pt x="3" y="58"/>
                  </a:cubicBezTo>
                  <a:cubicBezTo>
                    <a:pt x="3" y="37"/>
                    <a:pt x="3" y="37"/>
                    <a:pt x="3" y="37"/>
                  </a:cubicBezTo>
                  <a:cubicBezTo>
                    <a:pt x="3" y="26"/>
                    <a:pt x="11" y="18"/>
                    <a:pt x="22" y="18"/>
                  </a:cubicBezTo>
                  <a:cubicBezTo>
                    <a:pt x="34" y="18"/>
                    <a:pt x="34" y="18"/>
                    <a:pt x="34" y="18"/>
                  </a:cubicBezTo>
                  <a:cubicBezTo>
                    <a:pt x="44" y="18"/>
                    <a:pt x="53" y="26"/>
                    <a:pt x="53" y="37"/>
                  </a:cubicBezTo>
                  <a:lnTo>
                    <a:pt x="53" y="58"/>
                  </a:lnTo>
                  <a:close/>
                  <a:moveTo>
                    <a:pt x="8" y="38"/>
                  </a:moveTo>
                  <a:cubicBezTo>
                    <a:pt x="8" y="54"/>
                    <a:pt x="8" y="54"/>
                    <a:pt x="8" y="54"/>
                  </a:cubicBezTo>
                  <a:cubicBezTo>
                    <a:pt x="8" y="55"/>
                    <a:pt x="9" y="57"/>
                    <a:pt x="11" y="57"/>
                  </a:cubicBezTo>
                  <a:cubicBezTo>
                    <a:pt x="11" y="57"/>
                    <a:pt x="12" y="57"/>
                    <a:pt x="12" y="58"/>
                  </a:cubicBezTo>
                  <a:cubicBezTo>
                    <a:pt x="12" y="58"/>
                    <a:pt x="11" y="59"/>
                    <a:pt x="11" y="59"/>
                  </a:cubicBezTo>
                  <a:cubicBezTo>
                    <a:pt x="8" y="59"/>
                    <a:pt x="6" y="56"/>
                    <a:pt x="6" y="54"/>
                  </a:cubicBezTo>
                  <a:cubicBezTo>
                    <a:pt x="6" y="38"/>
                    <a:pt x="6" y="38"/>
                    <a:pt x="6" y="38"/>
                  </a:cubicBezTo>
                  <a:cubicBezTo>
                    <a:pt x="6" y="28"/>
                    <a:pt x="14" y="21"/>
                    <a:pt x="23" y="21"/>
                  </a:cubicBezTo>
                  <a:cubicBezTo>
                    <a:pt x="24" y="21"/>
                    <a:pt x="24" y="21"/>
                    <a:pt x="24" y="22"/>
                  </a:cubicBezTo>
                  <a:cubicBezTo>
                    <a:pt x="24" y="22"/>
                    <a:pt x="24" y="23"/>
                    <a:pt x="23" y="23"/>
                  </a:cubicBezTo>
                  <a:cubicBezTo>
                    <a:pt x="15" y="23"/>
                    <a:pt x="8" y="29"/>
                    <a:pt x="8" y="38"/>
                  </a:cubicBezTo>
                  <a:close/>
                  <a:moveTo>
                    <a:pt x="28" y="28"/>
                  </a:moveTo>
                  <a:cubicBezTo>
                    <a:pt x="21" y="28"/>
                    <a:pt x="15" y="34"/>
                    <a:pt x="15" y="41"/>
                  </a:cubicBezTo>
                  <a:cubicBezTo>
                    <a:pt x="15" y="47"/>
                    <a:pt x="21" y="53"/>
                    <a:pt x="28" y="53"/>
                  </a:cubicBezTo>
                  <a:cubicBezTo>
                    <a:pt x="35" y="53"/>
                    <a:pt x="40" y="47"/>
                    <a:pt x="40" y="41"/>
                  </a:cubicBezTo>
                  <a:cubicBezTo>
                    <a:pt x="40" y="34"/>
                    <a:pt x="35" y="28"/>
                    <a:pt x="28" y="28"/>
                  </a:cubicBezTo>
                  <a:close/>
                  <a:moveTo>
                    <a:pt x="28" y="51"/>
                  </a:moveTo>
                  <a:cubicBezTo>
                    <a:pt x="22" y="51"/>
                    <a:pt x="17" y="46"/>
                    <a:pt x="17" y="41"/>
                  </a:cubicBezTo>
                  <a:cubicBezTo>
                    <a:pt x="17" y="35"/>
                    <a:pt x="22" y="30"/>
                    <a:pt x="28" y="30"/>
                  </a:cubicBezTo>
                  <a:cubicBezTo>
                    <a:pt x="33" y="30"/>
                    <a:pt x="38" y="35"/>
                    <a:pt x="38" y="41"/>
                  </a:cubicBezTo>
                  <a:cubicBezTo>
                    <a:pt x="38" y="46"/>
                    <a:pt x="33" y="51"/>
                    <a:pt x="28" y="51"/>
                  </a:cubicBezTo>
                  <a:close/>
                  <a:moveTo>
                    <a:pt x="26" y="37"/>
                  </a:moveTo>
                  <a:cubicBezTo>
                    <a:pt x="26" y="39"/>
                    <a:pt x="27" y="40"/>
                    <a:pt x="28" y="40"/>
                  </a:cubicBezTo>
                  <a:cubicBezTo>
                    <a:pt x="30" y="40"/>
                    <a:pt x="32" y="41"/>
                    <a:pt x="32" y="44"/>
                  </a:cubicBezTo>
                  <a:cubicBezTo>
                    <a:pt x="32" y="46"/>
                    <a:pt x="31" y="47"/>
                    <a:pt x="29" y="48"/>
                  </a:cubicBezTo>
                  <a:cubicBezTo>
                    <a:pt x="29" y="49"/>
                    <a:pt x="29" y="49"/>
                    <a:pt x="29" y="49"/>
                  </a:cubicBezTo>
                  <a:cubicBezTo>
                    <a:pt x="29" y="49"/>
                    <a:pt x="28" y="50"/>
                    <a:pt x="28" y="50"/>
                  </a:cubicBezTo>
                  <a:cubicBezTo>
                    <a:pt x="27" y="50"/>
                    <a:pt x="27" y="49"/>
                    <a:pt x="27" y="49"/>
                  </a:cubicBezTo>
                  <a:cubicBezTo>
                    <a:pt x="27" y="48"/>
                    <a:pt x="27" y="48"/>
                    <a:pt x="27" y="48"/>
                  </a:cubicBezTo>
                  <a:cubicBezTo>
                    <a:pt x="25" y="47"/>
                    <a:pt x="24" y="46"/>
                    <a:pt x="24" y="44"/>
                  </a:cubicBezTo>
                  <a:cubicBezTo>
                    <a:pt x="24" y="43"/>
                    <a:pt x="24" y="43"/>
                    <a:pt x="25" y="43"/>
                  </a:cubicBezTo>
                  <a:cubicBezTo>
                    <a:pt x="25" y="43"/>
                    <a:pt x="26" y="43"/>
                    <a:pt x="26" y="44"/>
                  </a:cubicBezTo>
                  <a:cubicBezTo>
                    <a:pt x="26" y="45"/>
                    <a:pt x="27" y="46"/>
                    <a:pt x="28" y="46"/>
                  </a:cubicBezTo>
                  <a:cubicBezTo>
                    <a:pt x="29" y="46"/>
                    <a:pt x="30" y="45"/>
                    <a:pt x="30" y="44"/>
                  </a:cubicBezTo>
                  <a:cubicBezTo>
                    <a:pt x="30" y="42"/>
                    <a:pt x="29" y="42"/>
                    <a:pt x="28" y="42"/>
                  </a:cubicBezTo>
                  <a:cubicBezTo>
                    <a:pt x="25" y="42"/>
                    <a:pt x="24" y="40"/>
                    <a:pt x="24" y="37"/>
                  </a:cubicBezTo>
                  <a:cubicBezTo>
                    <a:pt x="24" y="36"/>
                    <a:pt x="25" y="34"/>
                    <a:pt x="27" y="34"/>
                  </a:cubicBezTo>
                  <a:cubicBezTo>
                    <a:pt x="27" y="32"/>
                    <a:pt x="27" y="32"/>
                    <a:pt x="27" y="32"/>
                  </a:cubicBezTo>
                  <a:cubicBezTo>
                    <a:pt x="27" y="32"/>
                    <a:pt x="27" y="31"/>
                    <a:pt x="28" y="31"/>
                  </a:cubicBezTo>
                  <a:cubicBezTo>
                    <a:pt x="28" y="31"/>
                    <a:pt x="29" y="32"/>
                    <a:pt x="29" y="32"/>
                  </a:cubicBezTo>
                  <a:cubicBezTo>
                    <a:pt x="29" y="33"/>
                    <a:pt x="29" y="33"/>
                    <a:pt x="29" y="33"/>
                  </a:cubicBezTo>
                  <a:cubicBezTo>
                    <a:pt x="30" y="34"/>
                    <a:pt x="32" y="35"/>
                    <a:pt x="32" y="37"/>
                  </a:cubicBezTo>
                  <a:cubicBezTo>
                    <a:pt x="32" y="38"/>
                    <a:pt x="31" y="38"/>
                    <a:pt x="31" y="38"/>
                  </a:cubicBezTo>
                  <a:cubicBezTo>
                    <a:pt x="30" y="38"/>
                    <a:pt x="30" y="38"/>
                    <a:pt x="30" y="37"/>
                  </a:cubicBezTo>
                  <a:cubicBezTo>
                    <a:pt x="30" y="36"/>
                    <a:pt x="29" y="35"/>
                    <a:pt x="28" y="35"/>
                  </a:cubicBezTo>
                  <a:cubicBezTo>
                    <a:pt x="27" y="35"/>
                    <a:pt x="26" y="36"/>
                    <a:pt x="26" y="37"/>
                  </a:cubicBezTo>
                  <a:close/>
                </a:path>
              </a:pathLst>
            </a:custGeom>
            <a:solidFill>
              <a:srgbClr val="71BFEB">
                <a:alpha val="33000"/>
              </a:srgbClr>
            </a:solidFill>
            <a:ln>
              <a:noFill/>
            </a:ln>
          </p:spPr>
          <p:txBody>
            <a:bodyPr vert="horz" wrap="square" lIns="68580" tIns="34291" rIns="68580" bIns="34291"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350" b="0" i="0" u="none" strike="noStrike" kern="0" cap="none" spc="0" normalizeH="0" baseline="0" noProof="0" dirty="0">
                <a:ln>
                  <a:noFill/>
                </a:ln>
                <a:solidFill>
                  <a:prstClr val="black"/>
                </a:solidFill>
                <a:effectLst/>
                <a:uLnTx/>
                <a:uFillTx/>
                <a:latin typeface="印品黑体" panose="00000500000000000000" pitchFamily="2" charset="-122"/>
              </a:endParaRPr>
            </a:p>
          </p:txBody>
        </p:sp>
        <p:sp>
          <p:nvSpPr>
            <p:cNvPr id="172" name="Freeform 37"/>
            <p:cNvSpPr>
              <a:spLocks noEditPoints="1"/>
            </p:cNvSpPr>
            <p:nvPr/>
          </p:nvSpPr>
          <p:spPr bwMode="auto">
            <a:xfrm>
              <a:off x="7446" y="7494"/>
              <a:ext cx="227" cy="227"/>
            </a:xfrm>
            <a:custGeom>
              <a:avLst/>
              <a:gdLst>
                <a:gd name="T0" fmla="*/ 18 w 35"/>
                <a:gd name="T1" fmla="*/ 0 h 35"/>
                <a:gd name="T2" fmla="*/ 0 w 35"/>
                <a:gd name="T3" fmla="*/ 18 h 35"/>
                <a:gd name="T4" fmla="*/ 18 w 35"/>
                <a:gd name="T5" fmla="*/ 35 h 35"/>
                <a:gd name="T6" fmla="*/ 35 w 35"/>
                <a:gd name="T7" fmla="*/ 18 h 35"/>
                <a:gd name="T8" fmla="*/ 18 w 35"/>
                <a:gd name="T9" fmla="*/ 0 h 35"/>
                <a:gd name="T10" fmla="*/ 18 w 35"/>
                <a:gd name="T11" fmla="*/ 32 h 35"/>
                <a:gd name="T12" fmla="*/ 3 w 35"/>
                <a:gd name="T13" fmla="*/ 18 h 35"/>
                <a:gd name="T14" fmla="*/ 18 w 35"/>
                <a:gd name="T15" fmla="*/ 3 h 35"/>
                <a:gd name="T16" fmla="*/ 32 w 35"/>
                <a:gd name="T17" fmla="*/ 18 h 35"/>
                <a:gd name="T18" fmla="*/ 18 w 35"/>
                <a:gd name="T19" fmla="*/ 32 h 35"/>
                <a:gd name="T20" fmla="*/ 24 w 35"/>
                <a:gd name="T21" fmla="*/ 12 h 35"/>
                <a:gd name="T22" fmla="*/ 19 w 35"/>
                <a:gd name="T23" fmla="*/ 18 h 35"/>
                <a:gd name="T24" fmla="*/ 24 w 35"/>
                <a:gd name="T25" fmla="*/ 23 h 35"/>
                <a:gd name="T26" fmla="*/ 24 w 35"/>
                <a:gd name="T27" fmla="*/ 24 h 35"/>
                <a:gd name="T28" fmla="*/ 24 w 35"/>
                <a:gd name="T29" fmla="*/ 25 h 35"/>
                <a:gd name="T30" fmla="*/ 23 w 35"/>
                <a:gd name="T31" fmla="*/ 24 h 35"/>
                <a:gd name="T32" fmla="*/ 18 w 35"/>
                <a:gd name="T33" fmla="*/ 19 h 35"/>
                <a:gd name="T34" fmla="*/ 12 w 35"/>
                <a:gd name="T35" fmla="*/ 24 h 35"/>
                <a:gd name="T36" fmla="*/ 12 w 35"/>
                <a:gd name="T37" fmla="*/ 25 h 35"/>
                <a:gd name="T38" fmla="*/ 11 w 35"/>
                <a:gd name="T39" fmla="*/ 24 h 35"/>
                <a:gd name="T40" fmla="*/ 11 w 35"/>
                <a:gd name="T41" fmla="*/ 23 h 35"/>
                <a:gd name="T42" fmla="*/ 16 w 35"/>
                <a:gd name="T43" fmla="*/ 18 h 35"/>
                <a:gd name="T44" fmla="*/ 11 w 35"/>
                <a:gd name="T45" fmla="*/ 12 h 35"/>
                <a:gd name="T46" fmla="*/ 11 w 35"/>
                <a:gd name="T47" fmla="*/ 11 h 35"/>
                <a:gd name="T48" fmla="*/ 12 w 35"/>
                <a:gd name="T49" fmla="*/ 11 h 35"/>
                <a:gd name="T50" fmla="*/ 18 w 35"/>
                <a:gd name="T51" fmla="*/ 16 h 35"/>
                <a:gd name="T52" fmla="*/ 23 w 35"/>
                <a:gd name="T53" fmla="*/ 11 h 35"/>
                <a:gd name="T54" fmla="*/ 24 w 35"/>
                <a:gd name="T55" fmla="*/ 11 h 35"/>
                <a:gd name="T56" fmla="*/ 24 w 35"/>
                <a:gd name="T57" fmla="*/ 1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 h="35">
                  <a:moveTo>
                    <a:pt x="18" y="0"/>
                  </a:moveTo>
                  <a:cubicBezTo>
                    <a:pt x="8" y="0"/>
                    <a:pt x="0" y="8"/>
                    <a:pt x="0" y="18"/>
                  </a:cubicBezTo>
                  <a:cubicBezTo>
                    <a:pt x="0" y="27"/>
                    <a:pt x="8" y="35"/>
                    <a:pt x="18" y="35"/>
                  </a:cubicBezTo>
                  <a:cubicBezTo>
                    <a:pt x="27" y="35"/>
                    <a:pt x="35" y="27"/>
                    <a:pt x="35" y="18"/>
                  </a:cubicBezTo>
                  <a:cubicBezTo>
                    <a:pt x="35" y="8"/>
                    <a:pt x="27" y="0"/>
                    <a:pt x="18" y="0"/>
                  </a:cubicBezTo>
                  <a:close/>
                  <a:moveTo>
                    <a:pt x="18" y="32"/>
                  </a:moveTo>
                  <a:cubicBezTo>
                    <a:pt x="10" y="32"/>
                    <a:pt x="3" y="26"/>
                    <a:pt x="3" y="18"/>
                  </a:cubicBezTo>
                  <a:cubicBezTo>
                    <a:pt x="3" y="10"/>
                    <a:pt x="10" y="3"/>
                    <a:pt x="18" y="3"/>
                  </a:cubicBezTo>
                  <a:cubicBezTo>
                    <a:pt x="26" y="3"/>
                    <a:pt x="32" y="10"/>
                    <a:pt x="32" y="18"/>
                  </a:cubicBezTo>
                  <a:cubicBezTo>
                    <a:pt x="32" y="26"/>
                    <a:pt x="26" y="32"/>
                    <a:pt x="18" y="32"/>
                  </a:cubicBezTo>
                  <a:close/>
                  <a:moveTo>
                    <a:pt x="24" y="12"/>
                  </a:moveTo>
                  <a:cubicBezTo>
                    <a:pt x="19" y="18"/>
                    <a:pt x="19" y="18"/>
                    <a:pt x="19" y="18"/>
                  </a:cubicBezTo>
                  <a:cubicBezTo>
                    <a:pt x="24" y="23"/>
                    <a:pt x="24" y="23"/>
                    <a:pt x="24" y="23"/>
                  </a:cubicBezTo>
                  <a:cubicBezTo>
                    <a:pt x="25" y="23"/>
                    <a:pt x="25" y="24"/>
                    <a:pt x="24" y="24"/>
                  </a:cubicBezTo>
                  <a:cubicBezTo>
                    <a:pt x="24" y="24"/>
                    <a:pt x="24" y="25"/>
                    <a:pt x="24" y="25"/>
                  </a:cubicBezTo>
                  <a:cubicBezTo>
                    <a:pt x="23" y="25"/>
                    <a:pt x="23" y="24"/>
                    <a:pt x="23" y="24"/>
                  </a:cubicBezTo>
                  <a:cubicBezTo>
                    <a:pt x="18" y="19"/>
                    <a:pt x="18" y="19"/>
                    <a:pt x="18" y="19"/>
                  </a:cubicBezTo>
                  <a:cubicBezTo>
                    <a:pt x="12" y="24"/>
                    <a:pt x="12" y="24"/>
                    <a:pt x="12" y="24"/>
                  </a:cubicBezTo>
                  <a:cubicBezTo>
                    <a:pt x="12" y="24"/>
                    <a:pt x="12" y="25"/>
                    <a:pt x="12" y="25"/>
                  </a:cubicBezTo>
                  <a:cubicBezTo>
                    <a:pt x="11" y="25"/>
                    <a:pt x="11" y="24"/>
                    <a:pt x="11" y="24"/>
                  </a:cubicBezTo>
                  <a:cubicBezTo>
                    <a:pt x="11" y="24"/>
                    <a:pt x="11" y="23"/>
                    <a:pt x="11" y="23"/>
                  </a:cubicBezTo>
                  <a:cubicBezTo>
                    <a:pt x="16" y="18"/>
                    <a:pt x="16" y="18"/>
                    <a:pt x="16" y="18"/>
                  </a:cubicBezTo>
                  <a:cubicBezTo>
                    <a:pt x="11" y="12"/>
                    <a:pt x="11" y="12"/>
                    <a:pt x="11" y="12"/>
                  </a:cubicBezTo>
                  <a:cubicBezTo>
                    <a:pt x="11" y="12"/>
                    <a:pt x="11" y="11"/>
                    <a:pt x="11" y="11"/>
                  </a:cubicBezTo>
                  <a:cubicBezTo>
                    <a:pt x="11" y="10"/>
                    <a:pt x="12" y="10"/>
                    <a:pt x="12" y="11"/>
                  </a:cubicBezTo>
                  <a:cubicBezTo>
                    <a:pt x="18" y="16"/>
                    <a:pt x="18" y="16"/>
                    <a:pt x="18" y="16"/>
                  </a:cubicBezTo>
                  <a:cubicBezTo>
                    <a:pt x="23" y="11"/>
                    <a:pt x="23" y="11"/>
                    <a:pt x="23" y="11"/>
                  </a:cubicBezTo>
                  <a:cubicBezTo>
                    <a:pt x="23" y="10"/>
                    <a:pt x="24" y="10"/>
                    <a:pt x="24" y="11"/>
                  </a:cubicBezTo>
                  <a:cubicBezTo>
                    <a:pt x="25" y="11"/>
                    <a:pt x="25" y="12"/>
                    <a:pt x="24" y="12"/>
                  </a:cubicBezTo>
                  <a:close/>
                </a:path>
              </a:pathLst>
            </a:custGeom>
            <a:solidFill>
              <a:srgbClr val="71BFEB">
                <a:alpha val="33000"/>
              </a:srgbClr>
            </a:solidFill>
            <a:ln>
              <a:noFill/>
            </a:ln>
          </p:spPr>
          <p:txBody>
            <a:bodyPr vert="horz" wrap="square" lIns="68580" tIns="34291" rIns="68580" bIns="34291"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350" b="0" i="0" u="none" strike="noStrike" kern="0" cap="none" spc="0" normalizeH="0" baseline="0" noProof="0" dirty="0">
                <a:ln>
                  <a:noFill/>
                </a:ln>
                <a:solidFill>
                  <a:prstClr val="black"/>
                </a:solidFill>
                <a:effectLst/>
                <a:uLnTx/>
                <a:uFillTx/>
                <a:latin typeface="印品黑体" panose="00000500000000000000" pitchFamily="2" charset="-122"/>
              </a:endParaRPr>
            </a:p>
          </p:txBody>
        </p:sp>
        <p:sp>
          <p:nvSpPr>
            <p:cNvPr id="173" name="Freeform 36"/>
            <p:cNvSpPr>
              <a:spLocks noEditPoints="1"/>
            </p:cNvSpPr>
            <p:nvPr/>
          </p:nvSpPr>
          <p:spPr bwMode="auto">
            <a:xfrm>
              <a:off x="9435" y="7674"/>
              <a:ext cx="389" cy="389"/>
            </a:xfrm>
            <a:custGeom>
              <a:avLst/>
              <a:gdLst>
                <a:gd name="T0" fmla="*/ 18 w 35"/>
                <a:gd name="T1" fmla="*/ 0 h 35"/>
                <a:gd name="T2" fmla="*/ 0 w 35"/>
                <a:gd name="T3" fmla="*/ 18 h 35"/>
                <a:gd name="T4" fmla="*/ 18 w 35"/>
                <a:gd name="T5" fmla="*/ 35 h 35"/>
                <a:gd name="T6" fmla="*/ 35 w 35"/>
                <a:gd name="T7" fmla="*/ 18 h 35"/>
                <a:gd name="T8" fmla="*/ 18 w 35"/>
                <a:gd name="T9" fmla="*/ 0 h 35"/>
                <a:gd name="T10" fmla="*/ 18 w 35"/>
                <a:gd name="T11" fmla="*/ 32 h 35"/>
                <a:gd name="T12" fmla="*/ 3 w 35"/>
                <a:gd name="T13" fmla="*/ 18 h 35"/>
                <a:gd name="T14" fmla="*/ 18 w 35"/>
                <a:gd name="T15" fmla="*/ 3 h 35"/>
                <a:gd name="T16" fmla="*/ 32 w 35"/>
                <a:gd name="T17" fmla="*/ 18 h 35"/>
                <a:gd name="T18" fmla="*/ 18 w 35"/>
                <a:gd name="T19" fmla="*/ 32 h 35"/>
                <a:gd name="T20" fmla="*/ 27 w 35"/>
                <a:gd name="T21" fmla="*/ 12 h 35"/>
                <a:gd name="T22" fmla="*/ 27 w 35"/>
                <a:gd name="T23" fmla="*/ 14 h 35"/>
                <a:gd name="T24" fmla="*/ 16 w 35"/>
                <a:gd name="T25" fmla="*/ 23 h 35"/>
                <a:gd name="T26" fmla="*/ 16 w 35"/>
                <a:gd name="T27" fmla="*/ 23 h 35"/>
                <a:gd name="T28" fmla="*/ 15 w 35"/>
                <a:gd name="T29" fmla="*/ 23 h 35"/>
                <a:gd name="T30" fmla="*/ 9 w 35"/>
                <a:gd name="T31" fmla="*/ 18 h 35"/>
                <a:gd name="T32" fmla="*/ 9 w 35"/>
                <a:gd name="T33" fmla="*/ 16 h 35"/>
                <a:gd name="T34" fmla="*/ 10 w 35"/>
                <a:gd name="T35" fmla="*/ 16 h 35"/>
                <a:gd name="T36" fmla="*/ 16 w 35"/>
                <a:gd name="T37" fmla="*/ 21 h 35"/>
                <a:gd name="T38" fmla="*/ 26 w 35"/>
                <a:gd name="T39" fmla="*/ 12 h 35"/>
                <a:gd name="T40" fmla="*/ 27 w 35"/>
                <a:gd name="T41" fmla="*/ 1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5" h="35">
                  <a:moveTo>
                    <a:pt x="18" y="0"/>
                  </a:moveTo>
                  <a:cubicBezTo>
                    <a:pt x="8" y="0"/>
                    <a:pt x="0" y="8"/>
                    <a:pt x="0" y="18"/>
                  </a:cubicBezTo>
                  <a:cubicBezTo>
                    <a:pt x="0" y="27"/>
                    <a:pt x="8" y="35"/>
                    <a:pt x="18" y="35"/>
                  </a:cubicBezTo>
                  <a:cubicBezTo>
                    <a:pt x="28" y="35"/>
                    <a:pt x="35" y="27"/>
                    <a:pt x="35" y="18"/>
                  </a:cubicBezTo>
                  <a:cubicBezTo>
                    <a:pt x="35" y="8"/>
                    <a:pt x="28" y="0"/>
                    <a:pt x="18" y="0"/>
                  </a:cubicBezTo>
                  <a:close/>
                  <a:moveTo>
                    <a:pt x="18" y="32"/>
                  </a:moveTo>
                  <a:cubicBezTo>
                    <a:pt x="10" y="32"/>
                    <a:pt x="3" y="26"/>
                    <a:pt x="3" y="18"/>
                  </a:cubicBezTo>
                  <a:cubicBezTo>
                    <a:pt x="3" y="10"/>
                    <a:pt x="10" y="3"/>
                    <a:pt x="18" y="3"/>
                  </a:cubicBezTo>
                  <a:cubicBezTo>
                    <a:pt x="26" y="3"/>
                    <a:pt x="32" y="10"/>
                    <a:pt x="32" y="18"/>
                  </a:cubicBezTo>
                  <a:cubicBezTo>
                    <a:pt x="32" y="26"/>
                    <a:pt x="26" y="32"/>
                    <a:pt x="18" y="32"/>
                  </a:cubicBezTo>
                  <a:close/>
                  <a:moveTo>
                    <a:pt x="27" y="12"/>
                  </a:moveTo>
                  <a:cubicBezTo>
                    <a:pt x="28" y="13"/>
                    <a:pt x="28" y="13"/>
                    <a:pt x="27" y="14"/>
                  </a:cubicBezTo>
                  <a:cubicBezTo>
                    <a:pt x="16" y="23"/>
                    <a:pt x="16" y="23"/>
                    <a:pt x="16" y="23"/>
                  </a:cubicBezTo>
                  <a:cubicBezTo>
                    <a:pt x="16" y="23"/>
                    <a:pt x="16" y="23"/>
                    <a:pt x="16" y="23"/>
                  </a:cubicBezTo>
                  <a:cubicBezTo>
                    <a:pt x="15" y="23"/>
                    <a:pt x="15" y="23"/>
                    <a:pt x="15" y="23"/>
                  </a:cubicBezTo>
                  <a:cubicBezTo>
                    <a:pt x="9" y="18"/>
                    <a:pt x="9" y="18"/>
                    <a:pt x="9" y="18"/>
                  </a:cubicBezTo>
                  <a:cubicBezTo>
                    <a:pt x="8" y="18"/>
                    <a:pt x="8" y="17"/>
                    <a:pt x="9" y="16"/>
                  </a:cubicBezTo>
                  <a:cubicBezTo>
                    <a:pt x="9" y="16"/>
                    <a:pt x="10" y="16"/>
                    <a:pt x="10" y="16"/>
                  </a:cubicBezTo>
                  <a:cubicBezTo>
                    <a:pt x="16" y="21"/>
                    <a:pt x="16" y="21"/>
                    <a:pt x="16" y="21"/>
                  </a:cubicBezTo>
                  <a:cubicBezTo>
                    <a:pt x="26" y="12"/>
                    <a:pt x="26" y="12"/>
                    <a:pt x="26" y="12"/>
                  </a:cubicBezTo>
                  <a:cubicBezTo>
                    <a:pt x="26" y="12"/>
                    <a:pt x="27" y="12"/>
                    <a:pt x="27" y="12"/>
                  </a:cubicBezTo>
                  <a:close/>
                </a:path>
              </a:pathLst>
            </a:custGeom>
            <a:solidFill>
              <a:srgbClr val="71BFEB">
                <a:alpha val="33000"/>
              </a:srgbClr>
            </a:solidFill>
            <a:ln>
              <a:noFill/>
            </a:ln>
          </p:spPr>
          <p:txBody>
            <a:bodyPr vert="horz" wrap="square" lIns="68580" tIns="34291" rIns="68580" bIns="34291"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350" b="0" i="0" u="none" strike="noStrike" kern="0" cap="none" spc="0" normalizeH="0" baseline="0" noProof="0" dirty="0">
                <a:ln>
                  <a:noFill/>
                </a:ln>
                <a:solidFill>
                  <a:prstClr val="black"/>
                </a:solidFill>
                <a:effectLst/>
                <a:uLnTx/>
                <a:uFillTx/>
                <a:latin typeface="印品黑体" panose="00000500000000000000" pitchFamily="2" charset="-122"/>
              </a:endParaRPr>
            </a:p>
          </p:txBody>
        </p:sp>
        <p:sp>
          <p:nvSpPr>
            <p:cNvPr id="174" name="Freeform 36"/>
            <p:cNvSpPr>
              <a:spLocks noEditPoints="1"/>
            </p:cNvSpPr>
            <p:nvPr/>
          </p:nvSpPr>
          <p:spPr bwMode="auto">
            <a:xfrm>
              <a:off x="14292" y="7480"/>
              <a:ext cx="274" cy="274"/>
            </a:xfrm>
            <a:custGeom>
              <a:avLst/>
              <a:gdLst>
                <a:gd name="T0" fmla="*/ 18 w 35"/>
                <a:gd name="T1" fmla="*/ 0 h 35"/>
                <a:gd name="T2" fmla="*/ 0 w 35"/>
                <a:gd name="T3" fmla="*/ 18 h 35"/>
                <a:gd name="T4" fmla="*/ 18 w 35"/>
                <a:gd name="T5" fmla="*/ 35 h 35"/>
                <a:gd name="T6" fmla="*/ 35 w 35"/>
                <a:gd name="T7" fmla="*/ 18 h 35"/>
                <a:gd name="T8" fmla="*/ 18 w 35"/>
                <a:gd name="T9" fmla="*/ 0 h 35"/>
                <a:gd name="T10" fmla="*/ 18 w 35"/>
                <a:gd name="T11" fmla="*/ 32 h 35"/>
                <a:gd name="T12" fmla="*/ 3 w 35"/>
                <a:gd name="T13" fmla="*/ 18 h 35"/>
                <a:gd name="T14" fmla="*/ 18 w 35"/>
                <a:gd name="T15" fmla="*/ 3 h 35"/>
                <a:gd name="T16" fmla="*/ 32 w 35"/>
                <a:gd name="T17" fmla="*/ 18 h 35"/>
                <a:gd name="T18" fmla="*/ 18 w 35"/>
                <a:gd name="T19" fmla="*/ 32 h 35"/>
                <a:gd name="T20" fmla="*/ 27 w 35"/>
                <a:gd name="T21" fmla="*/ 12 h 35"/>
                <a:gd name="T22" fmla="*/ 27 w 35"/>
                <a:gd name="T23" fmla="*/ 14 h 35"/>
                <a:gd name="T24" fmla="*/ 16 w 35"/>
                <a:gd name="T25" fmla="*/ 23 h 35"/>
                <a:gd name="T26" fmla="*/ 16 w 35"/>
                <a:gd name="T27" fmla="*/ 23 h 35"/>
                <a:gd name="T28" fmla="*/ 15 w 35"/>
                <a:gd name="T29" fmla="*/ 23 h 35"/>
                <a:gd name="T30" fmla="*/ 9 w 35"/>
                <a:gd name="T31" fmla="*/ 18 h 35"/>
                <a:gd name="T32" fmla="*/ 9 w 35"/>
                <a:gd name="T33" fmla="*/ 16 h 35"/>
                <a:gd name="T34" fmla="*/ 10 w 35"/>
                <a:gd name="T35" fmla="*/ 16 h 35"/>
                <a:gd name="T36" fmla="*/ 16 w 35"/>
                <a:gd name="T37" fmla="*/ 21 h 35"/>
                <a:gd name="T38" fmla="*/ 26 w 35"/>
                <a:gd name="T39" fmla="*/ 12 h 35"/>
                <a:gd name="T40" fmla="*/ 27 w 35"/>
                <a:gd name="T41" fmla="*/ 1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5" h="35">
                  <a:moveTo>
                    <a:pt x="18" y="0"/>
                  </a:moveTo>
                  <a:cubicBezTo>
                    <a:pt x="8" y="0"/>
                    <a:pt x="0" y="8"/>
                    <a:pt x="0" y="18"/>
                  </a:cubicBezTo>
                  <a:cubicBezTo>
                    <a:pt x="0" y="27"/>
                    <a:pt x="8" y="35"/>
                    <a:pt x="18" y="35"/>
                  </a:cubicBezTo>
                  <a:cubicBezTo>
                    <a:pt x="28" y="35"/>
                    <a:pt x="35" y="27"/>
                    <a:pt x="35" y="18"/>
                  </a:cubicBezTo>
                  <a:cubicBezTo>
                    <a:pt x="35" y="8"/>
                    <a:pt x="28" y="0"/>
                    <a:pt x="18" y="0"/>
                  </a:cubicBezTo>
                  <a:close/>
                  <a:moveTo>
                    <a:pt x="18" y="32"/>
                  </a:moveTo>
                  <a:cubicBezTo>
                    <a:pt x="10" y="32"/>
                    <a:pt x="3" y="26"/>
                    <a:pt x="3" y="18"/>
                  </a:cubicBezTo>
                  <a:cubicBezTo>
                    <a:pt x="3" y="10"/>
                    <a:pt x="10" y="3"/>
                    <a:pt x="18" y="3"/>
                  </a:cubicBezTo>
                  <a:cubicBezTo>
                    <a:pt x="26" y="3"/>
                    <a:pt x="32" y="10"/>
                    <a:pt x="32" y="18"/>
                  </a:cubicBezTo>
                  <a:cubicBezTo>
                    <a:pt x="32" y="26"/>
                    <a:pt x="26" y="32"/>
                    <a:pt x="18" y="32"/>
                  </a:cubicBezTo>
                  <a:close/>
                  <a:moveTo>
                    <a:pt x="27" y="12"/>
                  </a:moveTo>
                  <a:cubicBezTo>
                    <a:pt x="28" y="13"/>
                    <a:pt x="28" y="13"/>
                    <a:pt x="27" y="14"/>
                  </a:cubicBezTo>
                  <a:cubicBezTo>
                    <a:pt x="16" y="23"/>
                    <a:pt x="16" y="23"/>
                    <a:pt x="16" y="23"/>
                  </a:cubicBezTo>
                  <a:cubicBezTo>
                    <a:pt x="16" y="23"/>
                    <a:pt x="16" y="23"/>
                    <a:pt x="16" y="23"/>
                  </a:cubicBezTo>
                  <a:cubicBezTo>
                    <a:pt x="15" y="23"/>
                    <a:pt x="15" y="23"/>
                    <a:pt x="15" y="23"/>
                  </a:cubicBezTo>
                  <a:cubicBezTo>
                    <a:pt x="9" y="18"/>
                    <a:pt x="9" y="18"/>
                    <a:pt x="9" y="18"/>
                  </a:cubicBezTo>
                  <a:cubicBezTo>
                    <a:pt x="8" y="18"/>
                    <a:pt x="8" y="17"/>
                    <a:pt x="9" y="16"/>
                  </a:cubicBezTo>
                  <a:cubicBezTo>
                    <a:pt x="9" y="16"/>
                    <a:pt x="10" y="16"/>
                    <a:pt x="10" y="16"/>
                  </a:cubicBezTo>
                  <a:cubicBezTo>
                    <a:pt x="16" y="21"/>
                    <a:pt x="16" y="21"/>
                    <a:pt x="16" y="21"/>
                  </a:cubicBezTo>
                  <a:cubicBezTo>
                    <a:pt x="26" y="12"/>
                    <a:pt x="26" y="12"/>
                    <a:pt x="26" y="12"/>
                  </a:cubicBezTo>
                  <a:cubicBezTo>
                    <a:pt x="26" y="12"/>
                    <a:pt x="27" y="12"/>
                    <a:pt x="27" y="12"/>
                  </a:cubicBezTo>
                  <a:close/>
                </a:path>
              </a:pathLst>
            </a:custGeom>
            <a:solidFill>
              <a:srgbClr val="71BFEB">
                <a:alpha val="33000"/>
              </a:srgbClr>
            </a:solidFill>
            <a:ln>
              <a:noFill/>
            </a:ln>
          </p:spPr>
          <p:txBody>
            <a:bodyPr vert="horz" wrap="square" lIns="68580" tIns="34291" rIns="68580" bIns="34291"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350" b="0" i="0" u="none" strike="noStrike" kern="0" cap="none" spc="0" normalizeH="0" baseline="0" noProof="0" dirty="0">
                <a:ln>
                  <a:noFill/>
                </a:ln>
                <a:solidFill>
                  <a:prstClr val="black"/>
                </a:solidFill>
                <a:effectLst/>
                <a:uLnTx/>
                <a:uFillTx/>
                <a:latin typeface="印品黑体" panose="00000500000000000000" pitchFamily="2" charset="-122"/>
              </a:endParaRPr>
            </a:p>
          </p:txBody>
        </p:sp>
        <p:sp>
          <p:nvSpPr>
            <p:cNvPr id="175" name="Freeform 36"/>
            <p:cNvSpPr>
              <a:spLocks noEditPoints="1"/>
            </p:cNvSpPr>
            <p:nvPr/>
          </p:nvSpPr>
          <p:spPr bwMode="auto">
            <a:xfrm>
              <a:off x="9644" y="6825"/>
              <a:ext cx="498" cy="416"/>
            </a:xfrm>
            <a:custGeom>
              <a:avLst/>
              <a:gdLst>
                <a:gd name="T0" fmla="*/ 71 w 72"/>
                <a:gd name="T1" fmla="*/ 15 h 60"/>
                <a:gd name="T2" fmla="*/ 57 w 72"/>
                <a:gd name="T3" fmla="*/ 17 h 60"/>
                <a:gd name="T4" fmla="*/ 44 w 72"/>
                <a:gd name="T5" fmla="*/ 45 h 60"/>
                <a:gd name="T6" fmla="*/ 12 w 72"/>
                <a:gd name="T7" fmla="*/ 45 h 60"/>
                <a:gd name="T8" fmla="*/ 14 w 72"/>
                <a:gd name="T9" fmla="*/ 48 h 60"/>
                <a:gd name="T10" fmla="*/ 48 w 72"/>
                <a:gd name="T11" fmla="*/ 50 h 60"/>
                <a:gd name="T12" fmla="*/ 14 w 72"/>
                <a:gd name="T13" fmla="*/ 51 h 60"/>
                <a:gd name="T14" fmla="*/ 9 w 72"/>
                <a:gd name="T15" fmla="*/ 44 h 60"/>
                <a:gd name="T16" fmla="*/ 8 w 72"/>
                <a:gd name="T17" fmla="*/ 41 h 60"/>
                <a:gd name="T18" fmla="*/ 1 w 72"/>
                <a:gd name="T19" fmla="*/ 22 h 60"/>
                <a:gd name="T20" fmla="*/ 11 w 72"/>
                <a:gd name="T21" fmla="*/ 40 h 60"/>
                <a:gd name="T22" fmla="*/ 44 w 72"/>
                <a:gd name="T23" fmla="*/ 42 h 60"/>
                <a:gd name="T24" fmla="*/ 54 w 72"/>
                <a:gd name="T25" fmla="*/ 16 h 60"/>
                <a:gd name="T26" fmla="*/ 71 w 72"/>
                <a:gd name="T27" fmla="*/ 12 h 60"/>
                <a:gd name="T28" fmla="*/ 18 w 72"/>
                <a:gd name="T29" fmla="*/ 56 h 60"/>
                <a:gd name="T30" fmla="*/ 11 w 72"/>
                <a:gd name="T31" fmla="*/ 56 h 60"/>
                <a:gd name="T32" fmla="*/ 18 w 72"/>
                <a:gd name="T33" fmla="*/ 56 h 60"/>
                <a:gd name="T34" fmla="*/ 15 w 72"/>
                <a:gd name="T35" fmla="*/ 54 h 60"/>
                <a:gd name="T36" fmla="*/ 15 w 72"/>
                <a:gd name="T37" fmla="*/ 58 h 60"/>
                <a:gd name="T38" fmla="*/ 45 w 72"/>
                <a:gd name="T39" fmla="*/ 56 h 60"/>
                <a:gd name="T40" fmla="*/ 38 w 72"/>
                <a:gd name="T41" fmla="*/ 56 h 60"/>
                <a:gd name="T42" fmla="*/ 45 w 72"/>
                <a:gd name="T43" fmla="*/ 56 h 60"/>
                <a:gd name="T44" fmla="*/ 42 w 72"/>
                <a:gd name="T45" fmla="*/ 54 h 60"/>
                <a:gd name="T46" fmla="*/ 42 w 72"/>
                <a:gd name="T47" fmla="*/ 58 h 60"/>
                <a:gd name="T48" fmla="*/ 46 w 72"/>
                <a:gd name="T49" fmla="*/ 35 h 60"/>
                <a:gd name="T50" fmla="*/ 12 w 72"/>
                <a:gd name="T51" fmla="*/ 34 h 60"/>
                <a:gd name="T52" fmla="*/ 12 w 72"/>
                <a:gd name="T53" fmla="*/ 36 h 60"/>
                <a:gd name="T54" fmla="*/ 46 w 72"/>
                <a:gd name="T55" fmla="*/ 35 h 60"/>
                <a:gd name="T56" fmla="*/ 12 w 72"/>
                <a:gd name="T57" fmla="*/ 39 h 60"/>
                <a:gd name="T58" fmla="*/ 43 w 72"/>
                <a:gd name="T59" fmla="*/ 40 h 60"/>
                <a:gd name="T60" fmla="*/ 43 w 72"/>
                <a:gd name="T61" fmla="*/ 38 h 60"/>
                <a:gd name="T62" fmla="*/ 13 w 72"/>
                <a:gd name="T63" fmla="*/ 28 h 60"/>
                <a:gd name="T64" fmla="*/ 16 w 72"/>
                <a:gd name="T65" fmla="*/ 23 h 60"/>
                <a:gd name="T66" fmla="*/ 28 w 72"/>
                <a:gd name="T67" fmla="*/ 14 h 60"/>
                <a:gd name="T68" fmla="*/ 33 w 72"/>
                <a:gd name="T69" fmla="*/ 17 h 60"/>
                <a:gd name="T70" fmla="*/ 36 w 72"/>
                <a:gd name="T71" fmla="*/ 22 h 60"/>
                <a:gd name="T72" fmla="*/ 39 w 72"/>
                <a:gd name="T73" fmla="*/ 17 h 60"/>
                <a:gd name="T74" fmla="*/ 51 w 72"/>
                <a:gd name="T75" fmla="*/ 7 h 60"/>
                <a:gd name="T76" fmla="*/ 51 w 72"/>
                <a:gd name="T77" fmla="*/ 0 h 60"/>
                <a:gd name="T78" fmla="*/ 49 w 72"/>
                <a:gd name="T79" fmla="*/ 5 h 60"/>
                <a:gd name="T80" fmla="*/ 36 w 72"/>
                <a:gd name="T81" fmla="*/ 15 h 60"/>
                <a:gd name="T82" fmla="*/ 31 w 72"/>
                <a:gd name="T83" fmla="*/ 12 h 60"/>
                <a:gd name="T84" fmla="*/ 28 w 72"/>
                <a:gd name="T85" fmla="*/ 7 h 60"/>
                <a:gd name="T86" fmla="*/ 25 w 72"/>
                <a:gd name="T87" fmla="*/ 11 h 60"/>
                <a:gd name="T88" fmla="*/ 13 w 72"/>
                <a:gd name="T89" fmla="*/ 22 h 60"/>
                <a:gd name="T90" fmla="*/ 13 w 72"/>
                <a:gd name="T91" fmla="*/ 2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2" h="60">
                  <a:moveTo>
                    <a:pt x="72" y="13"/>
                  </a:moveTo>
                  <a:cubicBezTo>
                    <a:pt x="72" y="14"/>
                    <a:pt x="71" y="15"/>
                    <a:pt x="71" y="15"/>
                  </a:cubicBezTo>
                  <a:cubicBezTo>
                    <a:pt x="60" y="15"/>
                    <a:pt x="60" y="15"/>
                    <a:pt x="60" y="15"/>
                  </a:cubicBezTo>
                  <a:cubicBezTo>
                    <a:pt x="59" y="15"/>
                    <a:pt x="57" y="16"/>
                    <a:pt x="57" y="17"/>
                  </a:cubicBezTo>
                  <a:cubicBezTo>
                    <a:pt x="49" y="41"/>
                    <a:pt x="49" y="41"/>
                    <a:pt x="49" y="41"/>
                  </a:cubicBezTo>
                  <a:cubicBezTo>
                    <a:pt x="49" y="43"/>
                    <a:pt x="46" y="45"/>
                    <a:pt x="44" y="45"/>
                  </a:cubicBezTo>
                  <a:cubicBezTo>
                    <a:pt x="14" y="45"/>
                    <a:pt x="14" y="45"/>
                    <a:pt x="14" y="45"/>
                  </a:cubicBezTo>
                  <a:cubicBezTo>
                    <a:pt x="13" y="45"/>
                    <a:pt x="13" y="45"/>
                    <a:pt x="12" y="45"/>
                  </a:cubicBezTo>
                  <a:cubicBezTo>
                    <a:pt x="12" y="47"/>
                    <a:pt x="12" y="47"/>
                    <a:pt x="12" y="47"/>
                  </a:cubicBezTo>
                  <a:cubicBezTo>
                    <a:pt x="12" y="47"/>
                    <a:pt x="13" y="48"/>
                    <a:pt x="14" y="48"/>
                  </a:cubicBezTo>
                  <a:cubicBezTo>
                    <a:pt x="47" y="48"/>
                    <a:pt x="47" y="48"/>
                    <a:pt x="47" y="48"/>
                  </a:cubicBezTo>
                  <a:cubicBezTo>
                    <a:pt x="48" y="48"/>
                    <a:pt x="48" y="49"/>
                    <a:pt x="48" y="50"/>
                  </a:cubicBezTo>
                  <a:cubicBezTo>
                    <a:pt x="48" y="50"/>
                    <a:pt x="48" y="51"/>
                    <a:pt x="47" y="51"/>
                  </a:cubicBezTo>
                  <a:cubicBezTo>
                    <a:pt x="14" y="51"/>
                    <a:pt x="14" y="51"/>
                    <a:pt x="14" y="51"/>
                  </a:cubicBezTo>
                  <a:cubicBezTo>
                    <a:pt x="11" y="51"/>
                    <a:pt x="9" y="49"/>
                    <a:pt x="9" y="47"/>
                  </a:cubicBezTo>
                  <a:cubicBezTo>
                    <a:pt x="9" y="44"/>
                    <a:pt x="9" y="44"/>
                    <a:pt x="9" y="44"/>
                  </a:cubicBezTo>
                  <a:cubicBezTo>
                    <a:pt x="9" y="43"/>
                    <a:pt x="9" y="43"/>
                    <a:pt x="9" y="43"/>
                  </a:cubicBezTo>
                  <a:cubicBezTo>
                    <a:pt x="9" y="42"/>
                    <a:pt x="8" y="42"/>
                    <a:pt x="8" y="41"/>
                  </a:cubicBezTo>
                  <a:cubicBezTo>
                    <a:pt x="0" y="24"/>
                    <a:pt x="0" y="24"/>
                    <a:pt x="0" y="24"/>
                  </a:cubicBezTo>
                  <a:cubicBezTo>
                    <a:pt x="0" y="23"/>
                    <a:pt x="0" y="22"/>
                    <a:pt x="1" y="22"/>
                  </a:cubicBezTo>
                  <a:cubicBezTo>
                    <a:pt x="2" y="21"/>
                    <a:pt x="3" y="22"/>
                    <a:pt x="3" y="22"/>
                  </a:cubicBezTo>
                  <a:cubicBezTo>
                    <a:pt x="11" y="40"/>
                    <a:pt x="11" y="40"/>
                    <a:pt x="11" y="40"/>
                  </a:cubicBezTo>
                  <a:cubicBezTo>
                    <a:pt x="11" y="41"/>
                    <a:pt x="13" y="42"/>
                    <a:pt x="14" y="42"/>
                  </a:cubicBezTo>
                  <a:cubicBezTo>
                    <a:pt x="44" y="42"/>
                    <a:pt x="44" y="42"/>
                    <a:pt x="44" y="42"/>
                  </a:cubicBezTo>
                  <a:cubicBezTo>
                    <a:pt x="45" y="42"/>
                    <a:pt x="46" y="41"/>
                    <a:pt x="47" y="40"/>
                  </a:cubicBezTo>
                  <a:cubicBezTo>
                    <a:pt x="54" y="16"/>
                    <a:pt x="54" y="16"/>
                    <a:pt x="54" y="16"/>
                  </a:cubicBezTo>
                  <a:cubicBezTo>
                    <a:pt x="55" y="13"/>
                    <a:pt x="57" y="12"/>
                    <a:pt x="60" y="12"/>
                  </a:cubicBezTo>
                  <a:cubicBezTo>
                    <a:pt x="71" y="12"/>
                    <a:pt x="71" y="12"/>
                    <a:pt x="71" y="12"/>
                  </a:cubicBezTo>
                  <a:cubicBezTo>
                    <a:pt x="71" y="12"/>
                    <a:pt x="72" y="12"/>
                    <a:pt x="72" y="13"/>
                  </a:cubicBezTo>
                  <a:close/>
                  <a:moveTo>
                    <a:pt x="18" y="56"/>
                  </a:moveTo>
                  <a:cubicBezTo>
                    <a:pt x="18" y="58"/>
                    <a:pt x="17" y="60"/>
                    <a:pt x="15" y="60"/>
                  </a:cubicBezTo>
                  <a:cubicBezTo>
                    <a:pt x="13" y="60"/>
                    <a:pt x="11" y="58"/>
                    <a:pt x="11" y="56"/>
                  </a:cubicBezTo>
                  <a:cubicBezTo>
                    <a:pt x="11" y="54"/>
                    <a:pt x="13" y="52"/>
                    <a:pt x="15" y="52"/>
                  </a:cubicBezTo>
                  <a:cubicBezTo>
                    <a:pt x="17" y="52"/>
                    <a:pt x="18" y="54"/>
                    <a:pt x="18" y="56"/>
                  </a:cubicBezTo>
                  <a:close/>
                  <a:moveTo>
                    <a:pt x="16" y="56"/>
                  </a:moveTo>
                  <a:cubicBezTo>
                    <a:pt x="16" y="55"/>
                    <a:pt x="16" y="54"/>
                    <a:pt x="15" y="54"/>
                  </a:cubicBezTo>
                  <a:cubicBezTo>
                    <a:pt x="14" y="54"/>
                    <a:pt x="13" y="55"/>
                    <a:pt x="13" y="56"/>
                  </a:cubicBezTo>
                  <a:cubicBezTo>
                    <a:pt x="13" y="57"/>
                    <a:pt x="14" y="58"/>
                    <a:pt x="15" y="58"/>
                  </a:cubicBezTo>
                  <a:cubicBezTo>
                    <a:pt x="16" y="58"/>
                    <a:pt x="16" y="57"/>
                    <a:pt x="16" y="56"/>
                  </a:cubicBezTo>
                  <a:close/>
                  <a:moveTo>
                    <a:pt x="45" y="56"/>
                  </a:moveTo>
                  <a:cubicBezTo>
                    <a:pt x="45" y="58"/>
                    <a:pt x="44" y="60"/>
                    <a:pt x="42" y="60"/>
                  </a:cubicBezTo>
                  <a:cubicBezTo>
                    <a:pt x="40" y="60"/>
                    <a:pt x="38" y="58"/>
                    <a:pt x="38" y="56"/>
                  </a:cubicBezTo>
                  <a:cubicBezTo>
                    <a:pt x="38" y="54"/>
                    <a:pt x="40" y="52"/>
                    <a:pt x="42" y="52"/>
                  </a:cubicBezTo>
                  <a:cubicBezTo>
                    <a:pt x="44" y="52"/>
                    <a:pt x="45" y="54"/>
                    <a:pt x="45" y="56"/>
                  </a:cubicBezTo>
                  <a:close/>
                  <a:moveTo>
                    <a:pt x="43" y="56"/>
                  </a:moveTo>
                  <a:cubicBezTo>
                    <a:pt x="43" y="55"/>
                    <a:pt x="43" y="54"/>
                    <a:pt x="42" y="54"/>
                  </a:cubicBezTo>
                  <a:cubicBezTo>
                    <a:pt x="41" y="54"/>
                    <a:pt x="40" y="55"/>
                    <a:pt x="40" y="56"/>
                  </a:cubicBezTo>
                  <a:cubicBezTo>
                    <a:pt x="40" y="57"/>
                    <a:pt x="41" y="58"/>
                    <a:pt x="42" y="58"/>
                  </a:cubicBezTo>
                  <a:cubicBezTo>
                    <a:pt x="43" y="58"/>
                    <a:pt x="43" y="57"/>
                    <a:pt x="43" y="56"/>
                  </a:cubicBezTo>
                  <a:close/>
                  <a:moveTo>
                    <a:pt x="46" y="35"/>
                  </a:moveTo>
                  <a:cubicBezTo>
                    <a:pt x="46" y="34"/>
                    <a:pt x="45" y="34"/>
                    <a:pt x="45" y="34"/>
                  </a:cubicBezTo>
                  <a:cubicBezTo>
                    <a:pt x="12" y="34"/>
                    <a:pt x="12" y="34"/>
                    <a:pt x="12" y="34"/>
                  </a:cubicBezTo>
                  <a:cubicBezTo>
                    <a:pt x="11" y="34"/>
                    <a:pt x="11" y="34"/>
                    <a:pt x="11" y="35"/>
                  </a:cubicBezTo>
                  <a:cubicBezTo>
                    <a:pt x="11" y="35"/>
                    <a:pt x="11" y="36"/>
                    <a:pt x="12" y="36"/>
                  </a:cubicBezTo>
                  <a:cubicBezTo>
                    <a:pt x="45" y="36"/>
                    <a:pt x="45" y="36"/>
                    <a:pt x="45" y="36"/>
                  </a:cubicBezTo>
                  <a:cubicBezTo>
                    <a:pt x="45" y="36"/>
                    <a:pt x="46" y="35"/>
                    <a:pt x="46" y="35"/>
                  </a:cubicBezTo>
                  <a:close/>
                  <a:moveTo>
                    <a:pt x="13" y="38"/>
                  </a:moveTo>
                  <a:cubicBezTo>
                    <a:pt x="13" y="38"/>
                    <a:pt x="12" y="39"/>
                    <a:pt x="12" y="39"/>
                  </a:cubicBezTo>
                  <a:cubicBezTo>
                    <a:pt x="12" y="40"/>
                    <a:pt x="13" y="40"/>
                    <a:pt x="13" y="40"/>
                  </a:cubicBezTo>
                  <a:cubicBezTo>
                    <a:pt x="43" y="40"/>
                    <a:pt x="43" y="40"/>
                    <a:pt x="43" y="40"/>
                  </a:cubicBezTo>
                  <a:cubicBezTo>
                    <a:pt x="44" y="40"/>
                    <a:pt x="44" y="40"/>
                    <a:pt x="44" y="39"/>
                  </a:cubicBezTo>
                  <a:cubicBezTo>
                    <a:pt x="44" y="39"/>
                    <a:pt x="44" y="38"/>
                    <a:pt x="43" y="38"/>
                  </a:cubicBezTo>
                  <a:lnTo>
                    <a:pt x="13" y="38"/>
                  </a:lnTo>
                  <a:close/>
                  <a:moveTo>
                    <a:pt x="13" y="28"/>
                  </a:moveTo>
                  <a:cubicBezTo>
                    <a:pt x="14" y="28"/>
                    <a:pt x="16" y="27"/>
                    <a:pt x="16" y="25"/>
                  </a:cubicBezTo>
                  <a:cubicBezTo>
                    <a:pt x="16" y="24"/>
                    <a:pt x="16" y="24"/>
                    <a:pt x="16" y="23"/>
                  </a:cubicBezTo>
                  <a:cubicBezTo>
                    <a:pt x="26" y="13"/>
                    <a:pt x="26" y="13"/>
                    <a:pt x="26" y="13"/>
                  </a:cubicBezTo>
                  <a:cubicBezTo>
                    <a:pt x="27" y="13"/>
                    <a:pt x="27" y="14"/>
                    <a:pt x="28" y="14"/>
                  </a:cubicBezTo>
                  <a:cubicBezTo>
                    <a:pt x="28" y="14"/>
                    <a:pt x="29" y="13"/>
                    <a:pt x="29" y="13"/>
                  </a:cubicBezTo>
                  <a:cubicBezTo>
                    <a:pt x="33" y="17"/>
                    <a:pt x="33" y="17"/>
                    <a:pt x="33" y="17"/>
                  </a:cubicBezTo>
                  <a:cubicBezTo>
                    <a:pt x="33" y="18"/>
                    <a:pt x="33" y="18"/>
                    <a:pt x="33" y="19"/>
                  </a:cubicBezTo>
                  <a:cubicBezTo>
                    <a:pt x="33" y="20"/>
                    <a:pt x="34" y="22"/>
                    <a:pt x="36" y="22"/>
                  </a:cubicBezTo>
                  <a:cubicBezTo>
                    <a:pt x="38" y="22"/>
                    <a:pt x="39" y="20"/>
                    <a:pt x="39" y="19"/>
                  </a:cubicBezTo>
                  <a:cubicBezTo>
                    <a:pt x="39" y="18"/>
                    <a:pt x="39" y="18"/>
                    <a:pt x="39" y="17"/>
                  </a:cubicBezTo>
                  <a:cubicBezTo>
                    <a:pt x="50" y="6"/>
                    <a:pt x="50" y="6"/>
                    <a:pt x="50" y="6"/>
                  </a:cubicBezTo>
                  <a:cubicBezTo>
                    <a:pt x="50" y="7"/>
                    <a:pt x="51" y="7"/>
                    <a:pt x="51" y="7"/>
                  </a:cubicBezTo>
                  <a:cubicBezTo>
                    <a:pt x="53" y="7"/>
                    <a:pt x="54" y="5"/>
                    <a:pt x="54" y="4"/>
                  </a:cubicBezTo>
                  <a:cubicBezTo>
                    <a:pt x="54" y="2"/>
                    <a:pt x="53" y="0"/>
                    <a:pt x="51" y="0"/>
                  </a:cubicBezTo>
                  <a:cubicBezTo>
                    <a:pt x="50" y="0"/>
                    <a:pt x="48" y="2"/>
                    <a:pt x="48" y="4"/>
                  </a:cubicBezTo>
                  <a:cubicBezTo>
                    <a:pt x="48" y="4"/>
                    <a:pt x="48" y="5"/>
                    <a:pt x="49" y="5"/>
                  </a:cubicBezTo>
                  <a:cubicBezTo>
                    <a:pt x="38" y="16"/>
                    <a:pt x="38" y="16"/>
                    <a:pt x="38" y="16"/>
                  </a:cubicBezTo>
                  <a:cubicBezTo>
                    <a:pt x="37" y="16"/>
                    <a:pt x="37" y="15"/>
                    <a:pt x="36" y="15"/>
                  </a:cubicBezTo>
                  <a:cubicBezTo>
                    <a:pt x="36" y="15"/>
                    <a:pt x="35" y="16"/>
                    <a:pt x="35" y="16"/>
                  </a:cubicBezTo>
                  <a:cubicBezTo>
                    <a:pt x="31" y="12"/>
                    <a:pt x="31" y="12"/>
                    <a:pt x="31" y="12"/>
                  </a:cubicBezTo>
                  <a:cubicBezTo>
                    <a:pt x="31" y="11"/>
                    <a:pt x="31" y="11"/>
                    <a:pt x="31" y="10"/>
                  </a:cubicBezTo>
                  <a:cubicBezTo>
                    <a:pt x="31" y="9"/>
                    <a:pt x="30" y="7"/>
                    <a:pt x="28" y="7"/>
                  </a:cubicBezTo>
                  <a:cubicBezTo>
                    <a:pt x="26" y="7"/>
                    <a:pt x="25" y="9"/>
                    <a:pt x="25" y="10"/>
                  </a:cubicBezTo>
                  <a:cubicBezTo>
                    <a:pt x="25" y="11"/>
                    <a:pt x="25" y="11"/>
                    <a:pt x="25" y="11"/>
                  </a:cubicBezTo>
                  <a:cubicBezTo>
                    <a:pt x="14" y="22"/>
                    <a:pt x="14" y="22"/>
                    <a:pt x="14" y="22"/>
                  </a:cubicBezTo>
                  <a:cubicBezTo>
                    <a:pt x="14" y="22"/>
                    <a:pt x="13" y="22"/>
                    <a:pt x="13" y="22"/>
                  </a:cubicBezTo>
                  <a:cubicBezTo>
                    <a:pt x="11" y="22"/>
                    <a:pt x="10" y="23"/>
                    <a:pt x="10" y="25"/>
                  </a:cubicBezTo>
                  <a:cubicBezTo>
                    <a:pt x="10" y="27"/>
                    <a:pt x="11" y="28"/>
                    <a:pt x="13" y="28"/>
                  </a:cubicBezTo>
                  <a:close/>
                </a:path>
              </a:pathLst>
            </a:custGeom>
            <a:solidFill>
              <a:srgbClr val="71BFEB">
                <a:alpha val="33000"/>
              </a:srgbClr>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1" rIns="68580" bIns="34291"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350" b="0" i="0" u="none" strike="noStrike" kern="0" cap="none" spc="0" normalizeH="0" baseline="0" noProof="0" dirty="0">
                <a:ln>
                  <a:noFill/>
                </a:ln>
                <a:solidFill>
                  <a:prstClr val="black"/>
                </a:solidFill>
                <a:effectLst/>
                <a:uLnTx/>
                <a:uFillTx/>
                <a:latin typeface="印品黑体" panose="00000500000000000000" pitchFamily="2" charset="-122"/>
              </a:endParaRPr>
            </a:p>
          </p:txBody>
        </p:sp>
        <p:sp>
          <p:nvSpPr>
            <p:cNvPr id="176" name="Freeform 24"/>
            <p:cNvSpPr>
              <a:spLocks noEditPoints="1"/>
            </p:cNvSpPr>
            <p:nvPr/>
          </p:nvSpPr>
          <p:spPr bwMode="auto">
            <a:xfrm>
              <a:off x="10363" y="9203"/>
              <a:ext cx="422" cy="446"/>
            </a:xfrm>
            <a:custGeom>
              <a:avLst/>
              <a:gdLst>
                <a:gd name="T0" fmla="*/ 22 w 62"/>
                <a:gd name="T1" fmla="*/ 32 h 65"/>
                <a:gd name="T2" fmla="*/ 22 w 62"/>
                <a:gd name="T3" fmla="*/ 52 h 65"/>
                <a:gd name="T4" fmla="*/ 26 w 62"/>
                <a:gd name="T5" fmla="*/ 43 h 65"/>
                <a:gd name="T6" fmla="*/ 47 w 62"/>
                <a:gd name="T7" fmla="*/ 7 h 65"/>
                <a:gd name="T8" fmla="*/ 47 w 62"/>
                <a:gd name="T9" fmla="*/ 19 h 65"/>
                <a:gd name="T10" fmla="*/ 40 w 62"/>
                <a:gd name="T11" fmla="*/ 37 h 65"/>
                <a:gd name="T12" fmla="*/ 36 w 62"/>
                <a:gd name="T13" fmla="*/ 27 h 65"/>
                <a:gd name="T14" fmla="*/ 32 w 62"/>
                <a:gd name="T15" fmla="*/ 26 h 65"/>
                <a:gd name="T16" fmla="*/ 24 w 62"/>
                <a:gd name="T17" fmla="*/ 22 h 65"/>
                <a:gd name="T18" fmla="*/ 18 w 62"/>
                <a:gd name="T19" fmla="*/ 21 h 65"/>
                <a:gd name="T20" fmla="*/ 11 w 62"/>
                <a:gd name="T21" fmla="*/ 28 h 65"/>
                <a:gd name="T22" fmla="*/ 6 w 62"/>
                <a:gd name="T23" fmla="*/ 28 h 65"/>
                <a:gd name="T24" fmla="*/ 3 w 62"/>
                <a:gd name="T25" fmla="*/ 38 h 65"/>
                <a:gd name="T26" fmla="*/ 0 w 62"/>
                <a:gd name="T27" fmla="*/ 43 h 65"/>
                <a:gd name="T28" fmla="*/ 3 w 62"/>
                <a:gd name="T29" fmla="*/ 47 h 65"/>
                <a:gd name="T30" fmla="*/ 6 w 62"/>
                <a:gd name="T31" fmla="*/ 58 h 65"/>
                <a:gd name="T32" fmla="*/ 11 w 62"/>
                <a:gd name="T33" fmla="*/ 58 h 65"/>
                <a:gd name="T34" fmla="*/ 18 w 62"/>
                <a:gd name="T35" fmla="*/ 65 h 65"/>
                <a:gd name="T36" fmla="*/ 24 w 62"/>
                <a:gd name="T37" fmla="*/ 64 h 65"/>
                <a:gd name="T38" fmla="*/ 32 w 62"/>
                <a:gd name="T39" fmla="*/ 60 h 65"/>
                <a:gd name="T40" fmla="*/ 36 w 62"/>
                <a:gd name="T41" fmla="*/ 59 h 65"/>
                <a:gd name="T42" fmla="*/ 40 w 62"/>
                <a:gd name="T43" fmla="*/ 49 h 65"/>
                <a:gd name="T44" fmla="*/ 44 w 62"/>
                <a:gd name="T45" fmla="*/ 46 h 65"/>
                <a:gd name="T46" fmla="*/ 38 w 62"/>
                <a:gd name="T47" fmla="*/ 53 h 65"/>
                <a:gd name="T48" fmla="*/ 22 w 62"/>
                <a:gd name="T49" fmla="*/ 58 h 65"/>
                <a:gd name="T50" fmla="*/ 6 w 62"/>
                <a:gd name="T51" fmla="*/ 53 h 65"/>
                <a:gd name="T52" fmla="*/ 7 w 62"/>
                <a:gd name="T53" fmla="*/ 38 h 65"/>
                <a:gd name="T54" fmla="*/ 18 w 62"/>
                <a:gd name="T55" fmla="*/ 24 h 65"/>
                <a:gd name="T56" fmla="*/ 36 w 62"/>
                <a:gd name="T57" fmla="*/ 30 h 65"/>
                <a:gd name="T58" fmla="*/ 41 w 62"/>
                <a:gd name="T59" fmla="*/ 44 h 65"/>
                <a:gd name="T60" fmla="*/ 59 w 62"/>
                <a:gd name="T61" fmla="*/ 11 h 65"/>
                <a:gd name="T62" fmla="*/ 60 w 62"/>
                <a:gd name="T63" fmla="*/ 7 h 65"/>
                <a:gd name="T64" fmla="*/ 54 w 62"/>
                <a:gd name="T65" fmla="*/ 4 h 65"/>
                <a:gd name="T66" fmla="*/ 49 w 62"/>
                <a:gd name="T67" fmla="*/ 0 h 65"/>
                <a:gd name="T68" fmla="*/ 46 w 62"/>
                <a:gd name="T69" fmla="*/ 0 h 65"/>
                <a:gd name="T70" fmla="*/ 40 w 62"/>
                <a:gd name="T71" fmla="*/ 4 h 65"/>
                <a:gd name="T72" fmla="*/ 38 w 62"/>
                <a:gd name="T73" fmla="*/ 4 h 65"/>
                <a:gd name="T74" fmla="*/ 35 w 62"/>
                <a:gd name="T75" fmla="*/ 11 h 65"/>
                <a:gd name="T76" fmla="*/ 33 w 62"/>
                <a:gd name="T77" fmla="*/ 14 h 65"/>
                <a:gd name="T78" fmla="*/ 35 w 62"/>
                <a:gd name="T79" fmla="*/ 18 h 65"/>
                <a:gd name="T80" fmla="*/ 37 w 62"/>
                <a:gd name="T81" fmla="*/ 24 h 65"/>
                <a:gd name="T82" fmla="*/ 40 w 62"/>
                <a:gd name="T83" fmla="*/ 25 h 65"/>
                <a:gd name="T84" fmla="*/ 46 w 62"/>
                <a:gd name="T85" fmla="*/ 28 h 65"/>
                <a:gd name="T86" fmla="*/ 49 w 62"/>
                <a:gd name="T87" fmla="*/ 29 h 65"/>
                <a:gd name="T88" fmla="*/ 54 w 62"/>
                <a:gd name="T89" fmla="*/ 24 h 65"/>
                <a:gd name="T90" fmla="*/ 57 w 62"/>
                <a:gd name="T91" fmla="*/ 24 h 65"/>
                <a:gd name="T92" fmla="*/ 59 w 62"/>
                <a:gd name="T93" fmla="*/ 18 h 65"/>
                <a:gd name="T94" fmla="*/ 61 w 62"/>
                <a:gd name="T95" fmla="*/ 12 h 65"/>
                <a:gd name="T96" fmla="*/ 52 w 62"/>
                <a:gd name="T97" fmla="*/ 22 h 65"/>
                <a:gd name="T98" fmla="*/ 43 w 62"/>
                <a:gd name="T99" fmla="*/ 25 h 65"/>
                <a:gd name="T100" fmla="*/ 36 w 62"/>
                <a:gd name="T101" fmla="*/ 15 h 65"/>
                <a:gd name="T102" fmla="*/ 38 w 62"/>
                <a:gd name="T103" fmla="*/ 7 h 65"/>
                <a:gd name="T104" fmla="*/ 50 w 62"/>
                <a:gd name="T105" fmla="*/ 3 h 65"/>
                <a:gd name="T106" fmla="*/ 56 w 62"/>
                <a:gd name="T107" fmla="*/ 11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2" h="65">
                  <a:moveTo>
                    <a:pt x="22" y="32"/>
                  </a:moveTo>
                  <a:cubicBezTo>
                    <a:pt x="15" y="32"/>
                    <a:pt x="11" y="37"/>
                    <a:pt x="11" y="43"/>
                  </a:cubicBezTo>
                  <a:cubicBezTo>
                    <a:pt x="11" y="49"/>
                    <a:pt x="15" y="54"/>
                    <a:pt x="22" y="54"/>
                  </a:cubicBezTo>
                  <a:cubicBezTo>
                    <a:pt x="28" y="54"/>
                    <a:pt x="33" y="49"/>
                    <a:pt x="33" y="43"/>
                  </a:cubicBezTo>
                  <a:cubicBezTo>
                    <a:pt x="33" y="37"/>
                    <a:pt x="28" y="32"/>
                    <a:pt x="22" y="32"/>
                  </a:cubicBezTo>
                  <a:close/>
                  <a:moveTo>
                    <a:pt x="22" y="52"/>
                  </a:moveTo>
                  <a:cubicBezTo>
                    <a:pt x="17" y="52"/>
                    <a:pt x="13" y="48"/>
                    <a:pt x="13" y="43"/>
                  </a:cubicBezTo>
                  <a:cubicBezTo>
                    <a:pt x="13" y="38"/>
                    <a:pt x="17" y="34"/>
                    <a:pt x="22" y="34"/>
                  </a:cubicBezTo>
                  <a:cubicBezTo>
                    <a:pt x="27" y="34"/>
                    <a:pt x="31" y="38"/>
                    <a:pt x="31" y="43"/>
                  </a:cubicBezTo>
                  <a:cubicBezTo>
                    <a:pt x="31" y="48"/>
                    <a:pt x="27" y="52"/>
                    <a:pt x="22" y="52"/>
                  </a:cubicBezTo>
                  <a:close/>
                  <a:moveTo>
                    <a:pt x="26" y="43"/>
                  </a:moveTo>
                  <a:cubicBezTo>
                    <a:pt x="26" y="45"/>
                    <a:pt x="24" y="47"/>
                    <a:pt x="22" y="47"/>
                  </a:cubicBezTo>
                  <a:cubicBezTo>
                    <a:pt x="19" y="47"/>
                    <a:pt x="17" y="45"/>
                    <a:pt x="17" y="43"/>
                  </a:cubicBezTo>
                  <a:cubicBezTo>
                    <a:pt x="17" y="40"/>
                    <a:pt x="19" y="38"/>
                    <a:pt x="22" y="38"/>
                  </a:cubicBezTo>
                  <a:cubicBezTo>
                    <a:pt x="24" y="38"/>
                    <a:pt x="26" y="40"/>
                    <a:pt x="26" y="43"/>
                  </a:cubicBezTo>
                  <a:close/>
                  <a:moveTo>
                    <a:pt x="47" y="7"/>
                  </a:moveTo>
                  <a:cubicBezTo>
                    <a:pt x="43" y="7"/>
                    <a:pt x="40" y="10"/>
                    <a:pt x="40" y="14"/>
                  </a:cubicBezTo>
                  <a:cubicBezTo>
                    <a:pt x="40" y="18"/>
                    <a:pt x="43" y="21"/>
                    <a:pt x="47" y="21"/>
                  </a:cubicBezTo>
                  <a:cubicBezTo>
                    <a:pt x="51" y="21"/>
                    <a:pt x="54" y="18"/>
                    <a:pt x="54" y="14"/>
                  </a:cubicBezTo>
                  <a:cubicBezTo>
                    <a:pt x="54" y="10"/>
                    <a:pt x="51" y="7"/>
                    <a:pt x="47" y="7"/>
                  </a:cubicBezTo>
                  <a:close/>
                  <a:moveTo>
                    <a:pt x="47" y="19"/>
                  </a:moveTo>
                  <a:cubicBezTo>
                    <a:pt x="44" y="19"/>
                    <a:pt x="42" y="17"/>
                    <a:pt x="42" y="14"/>
                  </a:cubicBezTo>
                  <a:cubicBezTo>
                    <a:pt x="42" y="12"/>
                    <a:pt x="44" y="9"/>
                    <a:pt x="47" y="9"/>
                  </a:cubicBezTo>
                  <a:cubicBezTo>
                    <a:pt x="49" y="9"/>
                    <a:pt x="52" y="12"/>
                    <a:pt x="52" y="14"/>
                  </a:cubicBezTo>
                  <a:cubicBezTo>
                    <a:pt x="52" y="17"/>
                    <a:pt x="49" y="19"/>
                    <a:pt x="47" y="19"/>
                  </a:cubicBezTo>
                  <a:close/>
                  <a:moveTo>
                    <a:pt x="43" y="39"/>
                  </a:moveTo>
                  <a:cubicBezTo>
                    <a:pt x="43" y="38"/>
                    <a:pt x="42" y="38"/>
                    <a:pt x="42" y="38"/>
                  </a:cubicBezTo>
                  <a:cubicBezTo>
                    <a:pt x="42" y="38"/>
                    <a:pt x="42" y="38"/>
                    <a:pt x="41" y="38"/>
                  </a:cubicBezTo>
                  <a:cubicBezTo>
                    <a:pt x="41" y="38"/>
                    <a:pt x="41" y="38"/>
                    <a:pt x="41" y="38"/>
                  </a:cubicBezTo>
                  <a:cubicBezTo>
                    <a:pt x="40" y="38"/>
                    <a:pt x="40" y="38"/>
                    <a:pt x="40" y="37"/>
                  </a:cubicBezTo>
                  <a:cubicBezTo>
                    <a:pt x="39" y="36"/>
                    <a:pt x="40" y="36"/>
                    <a:pt x="40" y="35"/>
                  </a:cubicBezTo>
                  <a:cubicBezTo>
                    <a:pt x="41" y="35"/>
                    <a:pt x="41" y="35"/>
                    <a:pt x="42" y="34"/>
                  </a:cubicBezTo>
                  <a:cubicBezTo>
                    <a:pt x="42" y="33"/>
                    <a:pt x="42" y="33"/>
                    <a:pt x="41" y="32"/>
                  </a:cubicBezTo>
                  <a:cubicBezTo>
                    <a:pt x="40" y="31"/>
                    <a:pt x="39" y="29"/>
                    <a:pt x="38" y="28"/>
                  </a:cubicBezTo>
                  <a:cubicBezTo>
                    <a:pt x="38" y="27"/>
                    <a:pt x="37" y="27"/>
                    <a:pt x="36" y="27"/>
                  </a:cubicBezTo>
                  <a:cubicBezTo>
                    <a:pt x="36" y="27"/>
                    <a:pt x="36" y="27"/>
                    <a:pt x="36" y="27"/>
                  </a:cubicBezTo>
                  <a:cubicBezTo>
                    <a:pt x="36" y="27"/>
                    <a:pt x="35" y="27"/>
                    <a:pt x="35" y="28"/>
                  </a:cubicBezTo>
                  <a:cubicBezTo>
                    <a:pt x="35" y="28"/>
                    <a:pt x="34" y="28"/>
                    <a:pt x="34" y="28"/>
                  </a:cubicBezTo>
                  <a:cubicBezTo>
                    <a:pt x="33" y="28"/>
                    <a:pt x="33" y="28"/>
                    <a:pt x="33" y="28"/>
                  </a:cubicBezTo>
                  <a:cubicBezTo>
                    <a:pt x="32" y="27"/>
                    <a:pt x="32" y="27"/>
                    <a:pt x="32" y="26"/>
                  </a:cubicBezTo>
                  <a:cubicBezTo>
                    <a:pt x="33" y="25"/>
                    <a:pt x="33" y="25"/>
                    <a:pt x="33" y="24"/>
                  </a:cubicBezTo>
                  <a:cubicBezTo>
                    <a:pt x="32" y="24"/>
                    <a:pt x="32" y="23"/>
                    <a:pt x="32" y="23"/>
                  </a:cubicBezTo>
                  <a:cubicBezTo>
                    <a:pt x="30" y="22"/>
                    <a:pt x="28" y="22"/>
                    <a:pt x="26" y="21"/>
                  </a:cubicBezTo>
                  <a:cubicBezTo>
                    <a:pt x="26" y="21"/>
                    <a:pt x="26" y="21"/>
                    <a:pt x="26" y="21"/>
                  </a:cubicBezTo>
                  <a:cubicBezTo>
                    <a:pt x="25" y="21"/>
                    <a:pt x="25" y="21"/>
                    <a:pt x="24" y="22"/>
                  </a:cubicBezTo>
                  <a:cubicBezTo>
                    <a:pt x="24" y="22"/>
                    <a:pt x="24" y="22"/>
                    <a:pt x="24" y="23"/>
                  </a:cubicBezTo>
                  <a:cubicBezTo>
                    <a:pt x="24" y="24"/>
                    <a:pt x="23" y="24"/>
                    <a:pt x="22" y="24"/>
                  </a:cubicBezTo>
                  <a:cubicBezTo>
                    <a:pt x="21" y="24"/>
                    <a:pt x="20" y="24"/>
                    <a:pt x="20" y="23"/>
                  </a:cubicBezTo>
                  <a:cubicBezTo>
                    <a:pt x="20" y="22"/>
                    <a:pt x="20" y="22"/>
                    <a:pt x="20" y="22"/>
                  </a:cubicBezTo>
                  <a:cubicBezTo>
                    <a:pt x="19" y="21"/>
                    <a:pt x="19" y="21"/>
                    <a:pt x="18" y="21"/>
                  </a:cubicBezTo>
                  <a:cubicBezTo>
                    <a:pt x="18" y="21"/>
                    <a:pt x="18" y="21"/>
                    <a:pt x="18" y="21"/>
                  </a:cubicBezTo>
                  <a:cubicBezTo>
                    <a:pt x="16" y="22"/>
                    <a:pt x="14" y="22"/>
                    <a:pt x="12" y="23"/>
                  </a:cubicBezTo>
                  <a:cubicBezTo>
                    <a:pt x="12" y="23"/>
                    <a:pt x="12" y="24"/>
                    <a:pt x="11" y="24"/>
                  </a:cubicBezTo>
                  <a:cubicBezTo>
                    <a:pt x="11" y="25"/>
                    <a:pt x="11" y="25"/>
                    <a:pt x="12" y="26"/>
                  </a:cubicBezTo>
                  <a:cubicBezTo>
                    <a:pt x="12" y="27"/>
                    <a:pt x="12" y="27"/>
                    <a:pt x="11" y="28"/>
                  </a:cubicBezTo>
                  <a:cubicBezTo>
                    <a:pt x="11" y="28"/>
                    <a:pt x="11" y="28"/>
                    <a:pt x="10" y="28"/>
                  </a:cubicBezTo>
                  <a:cubicBezTo>
                    <a:pt x="10" y="28"/>
                    <a:pt x="9" y="28"/>
                    <a:pt x="9" y="28"/>
                  </a:cubicBezTo>
                  <a:cubicBezTo>
                    <a:pt x="9" y="27"/>
                    <a:pt x="8" y="27"/>
                    <a:pt x="8" y="27"/>
                  </a:cubicBezTo>
                  <a:cubicBezTo>
                    <a:pt x="8" y="27"/>
                    <a:pt x="8" y="27"/>
                    <a:pt x="8" y="27"/>
                  </a:cubicBezTo>
                  <a:cubicBezTo>
                    <a:pt x="7" y="27"/>
                    <a:pt x="6" y="27"/>
                    <a:pt x="6" y="28"/>
                  </a:cubicBezTo>
                  <a:cubicBezTo>
                    <a:pt x="5" y="29"/>
                    <a:pt x="4" y="31"/>
                    <a:pt x="3" y="32"/>
                  </a:cubicBezTo>
                  <a:cubicBezTo>
                    <a:pt x="2" y="33"/>
                    <a:pt x="2" y="33"/>
                    <a:pt x="2" y="34"/>
                  </a:cubicBezTo>
                  <a:cubicBezTo>
                    <a:pt x="3" y="35"/>
                    <a:pt x="3" y="35"/>
                    <a:pt x="4" y="35"/>
                  </a:cubicBezTo>
                  <a:cubicBezTo>
                    <a:pt x="4" y="36"/>
                    <a:pt x="5" y="36"/>
                    <a:pt x="4" y="37"/>
                  </a:cubicBezTo>
                  <a:cubicBezTo>
                    <a:pt x="4" y="38"/>
                    <a:pt x="4" y="38"/>
                    <a:pt x="3" y="38"/>
                  </a:cubicBezTo>
                  <a:cubicBezTo>
                    <a:pt x="3" y="38"/>
                    <a:pt x="3" y="38"/>
                    <a:pt x="3" y="38"/>
                  </a:cubicBezTo>
                  <a:cubicBezTo>
                    <a:pt x="2" y="38"/>
                    <a:pt x="2" y="38"/>
                    <a:pt x="2" y="38"/>
                  </a:cubicBezTo>
                  <a:cubicBezTo>
                    <a:pt x="2" y="38"/>
                    <a:pt x="1" y="38"/>
                    <a:pt x="1" y="39"/>
                  </a:cubicBezTo>
                  <a:cubicBezTo>
                    <a:pt x="1" y="39"/>
                    <a:pt x="0" y="39"/>
                    <a:pt x="0" y="40"/>
                  </a:cubicBezTo>
                  <a:cubicBezTo>
                    <a:pt x="0" y="41"/>
                    <a:pt x="0" y="42"/>
                    <a:pt x="0" y="43"/>
                  </a:cubicBezTo>
                  <a:cubicBezTo>
                    <a:pt x="0" y="44"/>
                    <a:pt x="0" y="45"/>
                    <a:pt x="0" y="46"/>
                  </a:cubicBezTo>
                  <a:cubicBezTo>
                    <a:pt x="0" y="46"/>
                    <a:pt x="1" y="47"/>
                    <a:pt x="1" y="47"/>
                  </a:cubicBezTo>
                  <a:cubicBezTo>
                    <a:pt x="1" y="47"/>
                    <a:pt x="2" y="48"/>
                    <a:pt x="2" y="48"/>
                  </a:cubicBezTo>
                  <a:cubicBezTo>
                    <a:pt x="2" y="48"/>
                    <a:pt x="2" y="48"/>
                    <a:pt x="3" y="47"/>
                  </a:cubicBezTo>
                  <a:cubicBezTo>
                    <a:pt x="3" y="47"/>
                    <a:pt x="3" y="47"/>
                    <a:pt x="3" y="47"/>
                  </a:cubicBezTo>
                  <a:cubicBezTo>
                    <a:pt x="4" y="47"/>
                    <a:pt x="4" y="48"/>
                    <a:pt x="4" y="49"/>
                  </a:cubicBezTo>
                  <a:cubicBezTo>
                    <a:pt x="5" y="49"/>
                    <a:pt x="4" y="50"/>
                    <a:pt x="4" y="51"/>
                  </a:cubicBezTo>
                  <a:cubicBezTo>
                    <a:pt x="3" y="51"/>
                    <a:pt x="3" y="51"/>
                    <a:pt x="2" y="52"/>
                  </a:cubicBezTo>
                  <a:cubicBezTo>
                    <a:pt x="2" y="52"/>
                    <a:pt x="2" y="53"/>
                    <a:pt x="3" y="53"/>
                  </a:cubicBezTo>
                  <a:cubicBezTo>
                    <a:pt x="4" y="55"/>
                    <a:pt x="5" y="57"/>
                    <a:pt x="6" y="58"/>
                  </a:cubicBezTo>
                  <a:cubicBezTo>
                    <a:pt x="6" y="58"/>
                    <a:pt x="7" y="59"/>
                    <a:pt x="8" y="59"/>
                  </a:cubicBezTo>
                  <a:cubicBezTo>
                    <a:pt x="8" y="59"/>
                    <a:pt x="8" y="59"/>
                    <a:pt x="8" y="59"/>
                  </a:cubicBezTo>
                  <a:cubicBezTo>
                    <a:pt x="8" y="59"/>
                    <a:pt x="9" y="58"/>
                    <a:pt x="9" y="58"/>
                  </a:cubicBezTo>
                  <a:cubicBezTo>
                    <a:pt x="9" y="58"/>
                    <a:pt x="10" y="57"/>
                    <a:pt x="10" y="57"/>
                  </a:cubicBezTo>
                  <a:cubicBezTo>
                    <a:pt x="11" y="57"/>
                    <a:pt x="11" y="58"/>
                    <a:pt x="11" y="58"/>
                  </a:cubicBezTo>
                  <a:cubicBezTo>
                    <a:pt x="12" y="58"/>
                    <a:pt x="12" y="59"/>
                    <a:pt x="12" y="60"/>
                  </a:cubicBezTo>
                  <a:cubicBezTo>
                    <a:pt x="11" y="60"/>
                    <a:pt x="11" y="61"/>
                    <a:pt x="11" y="61"/>
                  </a:cubicBezTo>
                  <a:cubicBezTo>
                    <a:pt x="12" y="62"/>
                    <a:pt x="12" y="62"/>
                    <a:pt x="12" y="63"/>
                  </a:cubicBezTo>
                  <a:cubicBezTo>
                    <a:pt x="14" y="64"/>
                    <a:pt x="16" y="64"/>
                    <a:pt x="18" y="65"/>
                  </a:cubicBezTo>
                  <a:cubicBezTo>
                    <a:pt x="18" y="65"/>
                    <a:pt x="18" y="65"/>
                    <a:pt x="18" y="65"/>
                  </a:cubicBezTo>
                  <a:cubicBezTo>
                    <a:pt x="19" y="65"/>
                    <a:pt x="19" y="64"/>
                    <a:pt x="20" y="64"/>
                  </a:cubicBezTo>
                  <a:cubicBezTo>
                    <a:pt x="20" y="64"/>
                    <a:pt x="20" y="63"/>
                    <a:pt x="20" y="63"/>
                  </a:cubicBezTo>
                  <a:cubicBezTo>
                    <a:pt x="20" y="62"/>
                    <a:pt x="21" y="61"/>
                    <a:pt x="22" y="61"/>
                  </a:cubicBezTo>
                  <a:cubicBezTo>
                    <a:pt x="23" y="61"/>
                    <a:pt x="24" y="62"/>
                    <a:pt x="24" y="63"/>
                  </a:cubicBezTo>
                  <a:cubicBezTo>
                    <a:pt x="24" y="63"/>
                    <a:pt x="24" y="64"/>
                    <a:pt x="24" y="64"/>
                  </a:cubicBezTo>
                  <a:cubicBezTo>
                    <a:pt x="25" y="64"/>
                    <a:pt x="25" y="65"/>
                    <a:pt x="26" y="65"/>
                  </a:cubicBezTo>
                  <a:cubicBezTo>
                    <a:pt x="26" y="65"/>
                    <a:pt x="26" y="65"/>
                    <a:pt x="26" y="65"/>
                  </a:cubicBezTo>
                  <a:cubicBezTo>
                    <a:pt x="28" y="64"/>
                    <a:pt x="30" y="64"/>
                    <a:pt x="32" y="63"/>
                  </a:cubicBezTo>
                  <a:cubicBezTo>
                    <a:pt x="32" y="62"/>
                    <a:pt x="32" y="62"/>
                    <a:pt x="33" y="61"/>
                  </a:cubicBezTo>
                  <a:cubicBezTo>
                    <a:pt x="33" y="61"/>
                    <a:pt x="33" y="60"/>
                    <a:pt x="32" y="60"/>
                  </a:cubicBezTo>
                  <a:cubicBezTo>
                    <a:pt x="32" y="59"/>
                    <a:pt x="32" y="58"/>
                    <a:pt x="33" y="58"/>
                  </a:cubicBezTo>
                  <a:cubicBezTo>
                    <a:pt x="33" y="58"/>
                    <a:pt x="33" y="57"/>
                    <a:pt x="34" y="57"/>
                  </a:cubicBezTo>
                  <a:cubicBezTo>
                    <a:pt x="34" y="57"/>
                    <a:pt x="35" y="58"/>
                    <a:pt x="35" y="58"/>
                  </a:cubicBezTo>
                  <a:cubicBezTo>
                    <a:pt x="35" y="58"/>
                    <a:pt x="36" y="59"/>
                    <a:pt x="36" y="59"/>
                  </a:cubicBezTo>
                  <a:cubicBezTo>
                    <a:pt x="36" y="59"/>
                    <a:pt x="36" y="59"/>
                    <a:pt x="36" y="59"/>
                  </a:cubicBezTo>
                  <a:cubicBezTo>
                    <a:pt x="37" y="59"/>
                    <a:pt x="38" y="58"/>
                    <a:pt x="38" y="58"/>
                  </a:cubicBezTo>
                  <a:cubicBezTo>
                    <a:pt x="39" y="57"/>
                    <a:pt x="40" y="55"/>
                    <a:pt x="41" y="53"/>
                  </a:cubicBezTo>
                  <a:cubicBezTo>
                    <a:pt x="42" y="53"/>
                    <a:pt x="42" y="52"/>
                    <a:pt x="42" y="52"/>
                  </a:cubicBezTo>
                  <a:cubicBezTo>
                    <a:pt x="41" y="51"/>
                    <a:pt x="41" y="51"/>
                    <a:pt x="40" y="51"/>
                  </a:cubicBezTo>
                  <a:cubicBezTo>
                    <a:pt x="40" y="50"/>
                    <a:pt x="39" y="49"/>
                    <a:pt x="40" y="49"/>
                  </a:cubicBezTo>
                  <a:cubicBezTo>
                    <a:pt x="40" y="48"/>
                    <a:pt x="40" y="47"/>
                    <a:pt x="41" y="47"/>
                  </a:cubicBezTo>
                  <a:cubicBezTo>
                    <a:pt x="41" y="47"/>
                    <a:pt x="41" y="47"/>
                    <a:pt x="41" y="47"/>
                  </a:cubicBezTo>
                  <a:cubicBezTo>
                    <a:pt x="42" y="48"/>
                    <a:pt x="42" y="48"/>
                    <a:pt x="42" y="48"/>
                  </a:cubicBezTo>
                  <a:cubicBezTo>
                    <a:pt x="42" y="48"/>
                    <a:pt x="43" y="47"/>
                    <a:pt x="43" y="47"/>
                  </a:cubicBezTo>
                  <a:cubicBezTo>
                    <a:pt x="43" y="47"/>
                    <a:pt x="44" y="46"/>
                    <a:pt x="44" y="46"/>
                  </a:cubicBezTo>
                  <a:cubicBezTo>
                    <a:pt x="44" y="45"/>
                    <a:pt x="44" y="44"/>
                    <a:pt x="44" y="43"/>
                  </a:cubicBezTo>
                  <a:cubicBezTo>
                    <a:pt x="44" y="42"/>
                    <a:pt x="44" y="41"/>
                    <a:pt x="44" y="40"/>
                  </a:cubicBezTo>
                  <a:cubicBezTo>
                    <a:pt x="44" y="39"/>
                    <a:pt x="43" y="39"/>
                    <a:pt x="43" y="39"/>
                  </a:cubicBezTo>
                  <a:close/>
                  <a:moveTo>
                    <a:pt x="37" y="48"/>
                  </a:moveTo>
                  <a:cubicBezTo>
                    <a:pt x="36" y="50"/>
                    <a:pt x="37" y="52"/>
                    <a:pt x="38" y="53"/>
                  </a:cubicBezTo>
                  <a:cubicBezTo>
                    <a:pt x="38" y="54"/>
                    <a:pt x="37" y="54"/>
                    <a:pt x="36" y="55"/>
                  </a:cubicBezTo>
                  <a:cubicBezTo>
                    <a:pt x="35" y="54"/>
                    <a:pt x="33" y="54"/>
                    <a:pt x="31" y="55"/>
                  </a:cubicBezTo>
                  <a:cubicBezTo>
                    <a:pt x="29" y="57"/>
                    <a:pt x="29" y="59"/>
                    <a:pt x="29" y="60"/>
                  </a:cubicBezTo>
                  <a:cubicBezTo>
                    <a:pt x="28" y="61"/>
                    <a:pt x="27" y="61"/>
                    <a:pt x="26" y="61"/>
                  </a:cubicBezTo>
                  <a:cubicBezTo>
                    <a:pt x="26" y="60"/>
                    <a:pt x="24" y="58"/>
                    <a:pt x="22" y="58"/>
                  </a:cubicBezTo>
                  <a:cubicBezTo>
                    <a:pt x="20" y="58"/>
                    <a:pt x="18" y="60"/>
                    <a:pt x="18" y="61"/>
                  </a:cubicBezTo>
                  <a:cubicBezTo>
                    <a:pt x="17" y="61"/>
                    <a:pt x="16" y="61"/>
                    <a:pt x="15" y="60"/>
                  </a:cubicBezTo>
                  <a:cubicBezTo>
                    <a:pt x="15" y="59"/>
                    <a:pt x="15" y="57"/>
                    <a:pt x="13" y="55"/>
                  </a:cubicBezTo>
                  <a:cubicBezTo>
                    <a:pt x="11" y="54"/>
                    <a:pt x="9" y="54"/>
                    <a:pt x="8" y="55"/>
                  </a:cubicBezTo>
                  <a:cubicBezTo>
                    <a:pt x="7" y="54"/>
                    <a:pt x="6" y="54"/>
                    <a:pt x="6" y="53"/>
                  </a:cubicBezTo>
                  <a:cubicBezTo>
                    <a:pt x="7" y="52"/>
                    <a:pt x="8" y="50"/>
                    <a:pt x="7" y="48"/>
                  </a:cubicBezTo>
                  <a:cubicBezTo>
                    <a:pt x="7" y="46"/>
                    <a:pt x="5" y="44"/>
                    <a:pt x="3" y="44"/>
                  </a:cubicBezTo>
                  <a:cubicBezTo>
                    <a:pt x="3" y="44"/>
                    <a:pt x="3" y="43"/>
                    <a:pt x="3" y="43"/>
                  </a:cubicBezTo>
                  <a:cubicBezTo>
                    <a:pt x="3" y="42"/>
                    <a:pt x="3" y="42"/>
                    <a:pt x="3" y="41"/>
                  </a:cubicBezTo>
                  <a:cubicBezTo>
                    <a:pt x="5" y="41"/>
                    <a:pt x="7" y="40"/>
                    <a:pt x="7" y="38"/>
                  </a:cubicBezTo>
                  <a:cubicBezTo>
                    <a:pt x="8" y="36"/>
                    <a:pt x="7" y="34"/>
                    <a:pt x="6" y="33"/>
                  </a:cubicBezTo>
                  <a:cubicBezTo>
                    <a:pt x="6" y="32"/>
                    <a:pt x="7" y="31"/>
                    <a:pt x="8" y="30"/>
                  </a:cubicBezTo>
                  <a:cubicBezTo>
                    <a:pt x="9" y="32"/>
                    <a:pt x="11" y="32"/>
                    <a:pt x="13" y="30"/>
                  </a:cubicBezTo>
                  <a:cubicBezTo>
                    <a:pt x="15" y="29"/>
                    <a:pt x="15" y="27"/>
                    <a:pt x="15" y="25"/>
                  </a:cubicBezTo>
                  <a:cubicBezTo>
                    <a:pt x="16" y="25"/>
                    <a:pt x="17" y="25"/>
                    <a:pt x="18" y="24"/>
                  </a:cubicBezTo>
                  <a:cubicBezTo>
                    <a:pt x="18" y="26"/>
                    <a:pt x="20" y="27"/>
                    <a:pt x="22" y="27"/>
                  </a:cubicBezTo>
                  <a:cubicBezTo>
                    <a:pt x="24" y="27"/>
                    <a:pt x="26" y="26"/>
                    <a:pt x="26" y="24"/>
                  </a:cubicBezTo>
                  <a:cubicBezTo>
                    <a:pt x="27" y="25"/>
                    <a:pt x="28" y="25"/>
                    <a:pt x="29" y="25"/>
                  </a:cubicBezTo>
                  <a:cubicBezTo>
                    <a:pt x="29" y="27"/>
                    <a:pt x="29" y="29"/>
                    <a:pt x="31" y="30"/>
                  </a:cubicBezTo>
                  <a:cubicBezTo>
                    <a:pt x="33" y="32"/>
                    <a:pt x="35" y="32"/>
                    <a:pt x="36" y="30"/>
                  </a:cubicBezTo>
                  <a:cubicBezTo>
                    <a:pt x="37" y="31"/>
                    <a:pt x="38" y="32"/>
                    <a:pt x="38" y="33"/>
                  </a:cubicBezTo>
                  <a:cubicBezTo>
                    <a:pt x="37" y="34"/>
                    <a:pt x="36" y="36"/>
                    <a:pt x="37" y="38"/>
                  </a:cubicBezTo>
                  <a:cubicBezTo>
                    <a:pt x="37" y="40"/>
                    <a:pt x="39" y="41"/>
                    <a:pt x="41" y="41"/>
                  </a:cubicBezTo>
                  <a:cubicBezTo>
                    <a:pt x="41" y="42"/>
                    <a:pt x="41" y="42"/>
                    <a:pt x="41" y="43"/>
                  </a:cubicBezTo>
                  <a:cubicBezTo>
                    <a:pt x="41" y="43"/>
                    <a:pt x="41" y="44"/>
                    <a:pt x="41" y="44"/>
                  </a:cubicBezTo>
                  <a:cubicBezTo>
                    <a:pt x="39" y="44"/>
                    <a:pt x="37" y="46"/>
                    <a:pt x="37" y="48"/>
                  </a:cubicBezTo>
                  <a:close/>
                  <a:moveTo>
                    <a:pt x="61" y="12"/>
                  </a:moveTo>
                  <a:cubicBezTo>
                    <a:pt x="61" y="12"/>
                    <a:pt x="61" y="11"/>
                    <a:pt x="61" y="11"/>
                  </a:cubicBezTo>
                  <a:cubicBezTo>
                    <a:pt x="60" y="11"/>
                    <a:pt x="60" y="11"/>
                    <a:pt x="59" y="11"/>
                  </a:cubicBezTo>
                  <a:cubicBezTo>
                    <a:pt x="59" y="11"/>
                    <a:pt x="59" y="11"/>
                    <a:pt x="59" y="11"/>
                  </a:cubicBezTo>
                  <a:cubicBezTo>
                    <a:pt x="59" y="11"/>
                    <a:pt x="59" y="11"/>
                    <a:pt x="59" y="11"/>
                  </a:cubicBezTo>
                  <a:cubicBezTo>
                    <a:pt x="59" y="11"/>
                    <a:pt x="59" y="11"/>
                    <a:pt x="59" y="11"/>
                  </a:cubicBezTo>
                  <a:cubicBezTo>
                    <a:pt x="59" y="10"/>
                    <a:pt x="59" y="10"/>
                    <a:pt x="59" y="10"/>
                  </a:cubicBezTo>
                  <a:cubicBezTo>
                    <a:pt x="59" y="10"/>
                    <a:pt x="60" y="10"/>
                    <a:pt x="60" y="9"/>
                  </a:cubicBezTo>
                  <a:cubicBezTo>
                    <a:pt x="60" y="9"/>
                    <a:pt x="60" y="8"/>
                    <a:pt x="60" y="7"/>
                  </a:cubicBezTo>
                  <a:cubicBezTo>
                    <a:pt x="59" y="6"/>
                    <a:pt x="58" y="5"/>
                    <a:pt x="57" y="4"/>
                  </a:cubicBezTo>
                  <a:cubicBezTo>
                    <a:pt x="57" y="4"/>
                    <a:pt x="57" y="4"/>
                    <a:pt x="56" y="4"/>
                  </a:cubicBezTo>
                  <a:cubicBezTo>
                    <a:pt x="56" y="4"/>
                    <a:pt x="56" y="4"/>
                    <a:pt x="56" y="4"/>
                  </a:cubicBezTo>
                  <a:cubicBezTo>
                    <a:pt x="55" y="4"/>
                    <a:pt x="55" y="4"/>
                    <a:pt x="55" y="4"/>
                  </a:cubicBezTo>
                  <a:cubicBezTo>
                    <a:pt x="54" y="4"/>
                    <a:pt x="54" y="4"/>
                    <a:pt x="54" y="4"/>
                  </a:cubicBezTo>
                  <a:cubicBezTo>
                    <a:pt x="54" y="4"/>
                    <a:pt x="54" y="4"/>
                    <a:pt x="54" y="4"/>
                  </a:cubicBezTo>
                  <a:cubicBezTo>
                    <a:pt x="54" y="4"/>
                    <a:pt x="55" y="3"/>
                    <a:pt x="54" y="2"/>
                  </a:cubicBezTo>
                  <a:cubicBezTo>
                    <a:pt x="54" y="2"/>
                    <a:pt x="54" y="1"/>
                    <a:pt x="53" y="1"/>
                  </a:cubicBezTo>
                  <a:cubicBezTo>
                    <a:pt x="52" y="1"/>
                    <a:pt x="51" y="0"/>
                    <a:pt x="50" y="0"/>
                  </a:cubicBezTo>
                  <a:cubicBezTo>
                    <a:pt x="49" y="0"/>
                    <a:pt x="49" y="0"/>
                    <a:pt x="49" y="0"/>
                  </a:cubicBezTo>
                  <a:cubicBezTo>
                    <a:pt x="49" y="0"/>
                    <a:pt x="48" y="0"/>
                    <a:pt x="48" y="0"/>
                  </a:cubicBezTo>
                  <a:cubicBezTo>
                    <a:pt x="48" y="1"/>
                    <a:pt x="47" y="1"/>
                    <a:pt x="47" y="2"/>
                  </a:cubicBezTo>
                  <a:cubicBezTo>
                    <a:pt x="47" y="2"/>
                    <a:pt x="47" y="2"/>
                    <a:pt x="47" y="2"/>
                  </a:cubicBezTo>
                  <a:cubicBezTo>
                    <a:pt x="47" y="2"/>
                    <a:pt x="47" y="2"/>
                    <a:pt x="47" y="2"/>
                  </a:cubicBezTo>
                  <a:cubicBezTo>
                    <a:pt x="47" y="1"/>
                    <a:pt x="46" y="1"/>
                    <a:pt x="46" y="0"/>
                  </a:cubicBezTo>
                  <a:cubicBezTo>
                    <a:pt x="46" y="0"/>
                    <a:pt x="45" y="0"/>
                    <a:pt x="45" y="0"/>
                  </a:cubicBezTo>
                  <a:cubicBezTo>
                    <a:pt x="45" y="0"/>
                    <a:pt x="45" y="0"/>
                    <a:pt x="44" y="0"/>
                  </a:cubicBezTo>
                  <a:cubicBezTo>
                    <a:pt x="43" y="0"/>
                    <a:pt x="42" y="1"/>
                    <a:pt x="41" y="1"/>
                  </a:cubicBezTo>
                  <a:cubicBezTo>
                    <a:pt x="40" y="1"/>
                    <a:pt x="40" y="2"/>
                    <a:pt x="40" y="2"/>
                  </a:cubicBezTo>
                  <a:cubicBezTo>
                    <a:pt x="40" y="3"/>
                    <a:pt x="40" y="4"/>
                    <a:pt x="40" y="4"/>
                  </a:cubicBezTo>
                  <a:cubicBezTo>
                    <a:pt x="40" y="4"/>
                    <a:pt x="40" y="4"/>
                    <a:pt x="40" y="4"/>
                  </a:cubicBezTo>
                  <a:cubicBezTo>
                    <a:pt x="40" y="4"/>
                    <a:pt x="40" y="4"/>
                    <a:pt x="40" y="4"/>
                  </a:cubicBezTo>
                  <a:cubicBezTo>
                    <a:pt x="40" y="4"/>
                    <a:pt x="40" y="4"/>
                    <a:pt x="39" y="4"/>
                  </a:cubicBezTo>
                  <a:cubicBezTo>
                    <a:pt x="39" y="4"/>
                    <a:pt x="39" y="4"/>
                    <a:pt x="38" y="4"/>
                  </a:cubicBezTo>
                  <a:cubicBezTo>
                    <a:pt x="38" y="4"/>
                    <a:pt x="38" y="4"/>
                    <a:pt x="38" y="4"/>
                  </a:cubicBezTo>
                  <a:cubicBezTo>
                    <a:pt x="37" y="4"/>
                    <a:pt x="37" y="4"/>
                    <a:pt x="37" y="4"/>
                  </a:cubicBezTo>
                  <a:cubicBezTo>
                    <a:pt x="36" y="5"/>
                    <a:pt x="35" y="6"/>
                    <a:pt x="34" y="7"/>
                  </a:cubicBezTo>
                  <a:cubicBezTo>
                    <a:pt x="34" y="8"/>
                    <a:pt x="34" y="9"/>
                    <a:pt x="34" y="9"/>
                  </a:cubicBezTo>
                  <a:cubicBezTo>
                    <a:pt x="34" y="10"/>
                    <a:pt x="35" y="10"/>
                    <a:pt x="35" y="10"/>
                  </a:cubicBezTo>
                  <a:cubicBezTo>
                    <a:pt x="35" y="10"/>
                    <a:pt x="35" y="10"/>
                    <a:pt x="35" y="11"/>
                  </a:cubicBezTo>
                  <a:cubicBezTo>
                    <a:pt x="35" y="11"/>
                    <a:pt x="35" y="11"/>
                    <a:pt x="35" y="11"/>
                  </a:cubicBezTo>
                  <a:cubicBezTo>
                    <a:pt x="35" y="11"/>
                    <a:pt x="35" y="11"/>
                    <a:pt x="35" y="11"/>
                  </a:cubicBezTo>
                  <a:cubicBezTo>
                    <a:pt x="34" y="11"/>
                    <a:pt x="34" y="11"/>
                    <a:pt x="34" y="11"/>
                  </a:cubicBezTo>
                  <a:cubicBezTo>
                    <a:pt x="33" y="11"/>
                    <a:pt x="33" y="12"/>
                    <a:pt x="33" y="12"/>
                  </a:cubicBezTo>
                  <a:cubicBezTo>
                    <a:pt x="33" y="13"/>
                    <a:pt x="33" y="14"/>
                    <a:pt x="33" y="14"/>
                  </a:cubicBezTo>
                  <a:cubicBezTo>
                    <a:pt x="33" y="15"/>
                    <a:pt x="33" y="16"/>
                    <a:pt x="33" y="16"/>
                  </a:cubicBezTo>
                  <a:cubicBezTo>
                    <a:pt x="33" y="17"/>
                    <a:pt x="33" y="17"/>
                    <a:pt x="33" y="18"/>
                  </a:cubicBezTo>
                  <a:cubicBezTo>
                    <a:pt x="34" y="18"/>
                    <a:pt x="34" y="18"/>
                    <a:pt x="35" y="18"/>
                  </a:cubicBezTo>
                  <a:cubicBezTo>
                    <a:pt x="35" y="18"/>
                    <a:pt x="35" y="18"/>
                    <a:pt x="35" y="18"/>
                  </a:cubicBezTo>
                  <a:cubicBezTo>
                    <a:pt x="35" y="18"/>
                    <a:pt x="35" y="18"/>
                    <a:pt x="35" y="18"/>
                  </a:cubicBezTo>
                  <a:cubicBezTo>
                    <a:pt x="35" y="18"/>
                    <a:pt x="35" y="18"/>
                    <a:pt x="35" y="18"/>
                  </a:cubicBezTo>
                  <a:cubicBezTo>
                    <a:pt x="35" y="18"/>
                    <a:pt x="35" y="18"/>
                    <a:pt x="35" y="18"/>
                  </a:cubicBezTo>
                  <a:cubicBezTo>
                    <a:pt x="35" y="19"/>
                    <a:pt x="34" y="19"/>
                    <a:pt x="34" y="20"/>
                  </a:cubicBezTo>
                  <a:cubicBezTo>
                    <a:pt x="34" y="20"/>
                    <a:pt x="34" y="21"/>
                    <a:pt x="34" y="21"/>
                  </a:cubicBezTo>
                  <a:cubicBezTo>
                    <a:pt x="35" y="22"/>
                    <a:pt x="36" y="23"/>
                    <a:pt x="37" y="24"/>
                  </a:cubicBezTo>
                  <a:cubicBezTo>
                    <a:pt x="37" y="25"/>
                    <a:pt x="37" y="25"/>
                    <a:pt x="38" y="25"/>
                  </a:cubicBezTo>
                  <a:cubicBezTo>
                    <a:pt x="38" y="25"/>
                    <a:pt x="38" y="25"/>
                    <a:pt x="38" y="25"/>
                  </a:cubicBezTo>
                  <a:cubicBezTo>
                    <a:pt x="39" y="25"/>
                    <a:pt x="39" y="25"/>
                    <a:pt x="39" y="24"/>
                  </a:cubicBezTo>
                  <a:cubicBezTo>
                    <a:pt x="40" y="24"/>
                    <a:pt x="40" y="24"/>
                    <a:pt x="40" y="24"/>
                  </a:cubicBezTo>
                  <a:cubicBezTo>
                    <a:pt x="40" y="24"/>
                    <a:pt x="40" y="24"/>
                    <a:pt x="40" y="25"/>
                  </a:cubicBezTo>
                  <a:cubicBezTo>
                    <a:pt x="40" y="25"/>
                    <a:pt x="40" y="26"/>
                    <a:pt x="40" y="26"/>
                  </a:cubicBezTo>
                  <a:cubicBezTo>
                    <a:pt x="40" y="27"/>
                    <a:pt x="40" y="27"/>
                    <a:pt x="41" y="27"/>
                  </a:cubicBezTo>
                  <a:cubicBezTo>
                    <a:pt x="42" y="28"/>
                    <a:pt x="43" y="28"/>
                    <a:pt x="44" y="29"/>
                  </a:cubicBezTo>
                  <a:cubicBezTo>
                    <a:pt x="45" y="29"/>
                    <a:pt x="45" y="29"/>
                    <a:pt x="45" y="29"/>
                  </a:cubicBezTo>
                  <a:cubicBezTo>
                    <a:pt x="45" y="29"/>
                    <a:pt x="46" y="28"/>
                    <a:pt x="46" y="28"/>
                  </a:cubicBezTo>
                  <a:cubicBezTo>
                    <a:pt x="46" y="28"/>
                    <a:pt x="47" y="27"/>
                    <a:pt x="47" y="27"/>
                  </a:cubicBezTo>
                  <a:cubicBezTo>
                    <a:pt x="47" y="27"/>
                    <a:pt x="47" y="27"/>
                    <a:pt x="47" y="27"/>
                  </a:cubicBezTo>
                  <a:cubicBezTo>
                    <a:pt x="47" y="27"/>
                    <a:pt x="47" y="27"/>
                    <a:pt x="47" y="27"/>
                  </a:cubicBezTo>
                  <a:cubicBezTo>
                    <a:pt x="47" y="27"/>
                    <a:pt x="48" y="28"/>
                    <a:pt x="48" y="28"/>
                  </a:cubicBezTo>
                  <a:cubicBezTo>
                    <a:pt x="48" y="28"/>
                    <a:pt x="49" y="29"/>
                    <a:pt x="49" y="29"/>
                  </a:cubicBezTo>
                  <a:cubicBezTo>
                    <a:pt x="49" y="29"/>
                    <a:pt x="49" y="29"/>
                    <a:pt x="50" y="29"/>
                  </a:cubicBezTo>
                  <a:cubicBezTo>
                    <a:pt x="51" y="28"/>
                    <a:pt x="52" y="28"/>
                    <a:pt x="53" y="27"/>
                  </a:cubicBezTo>
                  <a:cubicBezTo>
                    <a:pt x="54" y="27"/>
                    <a:pt x="54" y="27"/>
                    <a:pt x="54" y="26"/>
                  </a:cubicBezTo>
                  <a:cubicBezTo>
                    <a:pt x="55" y="26"/>
                    <a:pt x="54" y="25"/>
                    <a:pt x="54" y="25"/>
                  </a:cubicBezTo>
                  <a:cubicBezTo>
                    <a:pt x="54" y="24"/>
                    <a:pt x="54" y="24"/>
                    <a:pt x="54" y="24"/>
                  </a:cubicBezTo>
                  <a:cubicBezTo>
                    <a:pt x="54" y="24"/>
                    <a:pt x="54" y="24"/>
                    <a:pt x="54" y="24"/>
                  </a:cubicBezTo>
                  <a:cubicBezTo>
                    <a:pt x="54" y="24"/>
                    <a:pt x="54" y="24"/>
                    <a:pt x="55" y="24"/>
                  </a:cubicBezTo>
                  <a:cubicBezTo>
                    <a:pt x="55" y="25"/>
                    <a:pt x="55" y="25"/>
                    <a:pt x="56" y="25"/>
                  </a:cubicBezTo>
                  <a:cubicBezTo>
                    <a:pt x="56" y="25"/>
                    <a:pt x="56" y="25"/>
                    <a:pt x="56" y="25"/>
                  </a:cubicBezTo>
                  <a:cubicBezTo>
                    <a:pt x="57" y="25"/>
                    <a:pt x="57" y="25"/>
                    <a:pt x="57" y="24"/>
                  </a:cubicBezTo>
                  <a:cubicBezTo>
                    <a:pt x="58" y="23"/>
                    <a:pt x="59" y="22"/>
                    <a:pt x="60" y="21"/>
                  </a:cubicBezTo>
                  <a:cubicBezTo>
                    <a:pt x="60" y="21"/>
                    <a:pt x="60" y="20"/>
                    <a:pt x="60" y="20"/>
                  </a:cubicBezTo>
                  <a:cubicBezTo>
                    <a:pt x="60" y="19"/>
                    <a:pt x="59" y="19"/>
                    <a:pt x="59" y="18"/>
                  </a:cubicBezTo>
                  <a:cubicBezTo>
                    <a:pt x="59" y="18"/>
                    <a:pt x="59" y="18"/>
                    <a:pt x="59" y="18"/>
                  </a:cubicBezTo>
                  <a:cubicBezTo>
                    <a:pt x="59" y="18"/>
                    <a:pt x="59" y="18"/>
                    <a:pt x="59" y="18"/>
                  </a:cubicBezTo>
                  <a:cubicBezTo>
                    <a:pt x="59" y="18"/>
                    <a:pt x="59" y="18"/>
                    <a:pt x="59" y="18"/>
                  </a:cubicBezTo>
                  <a:cubicBezTo>
                    <a:pt x="60" y="18"/>
                    <a:pt x="60" y="18"/>
                    <a:pt x="60" y="18"/>
                  </a:cubicBezTo>
                  <a:cubicBezTo>
                    <a:pt x="61" y="17"/>
                    <a:pt x="61" y="17"/>
                    <a:pt x="61" y="16"/>
                  </a:cubicBezTo>
                  <a:cubicBezTo>
                    <a:pt x="61" y="16"/>
                    <a:pt x="62" y="15"/>
                    <a:pt x="62" y="14"/>
                  </a:cubicBezTo>
                  <a:cubicBezTo>
                    <a:pt x="62" y="14"/>
                    <a:pt x="61" y="13"/>
                    <a:pt x="61" y="12"/>
                  </a:cubicBezTo>
                  <a:close/>
                  <a:moveTo>
                    <a:pt x="58" y="15"/>
                  </a:moveTo>
                  <a:cubicBezTo>
                    <a:pt x="57" y="15"/>
                    <a:pt x="56" y="16"/>
                    <a:pt x="56" y="17"/>
                  </a:cubicBezTo>
                  <a:cubicBezTo>
                    <a:pt x="55" y="18"/>
                    <a:pt x="56" y="20"/>
                    <a:pt x="57" y="21"/>
                  </a:cubicBezTo>
                  <a:cubicBezTo>
                    <a:pt x="56" y="21"/>
                    <a:pt x="56" y="21"/>
                    <a:pt x="56" y="22"/>
                  </a:cubicBezTo>
                  <a:cubicBezTo>
                    <a:pt x="55" y="21"/>
                    <a:pt x="53" y="21"/>
                    <a:pt x="52" y="22"/>
                  </a:cubicBezTo>
                  <a:cubicBezTo>
                    <a:pt x="51" y="23"/>
                    <a:pt x="51" y="24"/>
                    <a:pt x="51" y="25"/>
                  </a:cubicBezTo>
                  <a:cubicBezTo>
                    <a:pt x="51" y="25"/>
                    <a:pt x="50" y="25"/>
                    <a:pt x="50" y="25"/>
                  </a:cubicBezTo>
                  <a:cubicBezTo>
                    <a:pt x="49" y="24"/>
                    <a:pt x="48" y="24"/>
                    <a:pt x="47" y="24"/>
                  </a:cubicBezTo>
                  <a:cubicBezTo>
                    <a:pt x="46" y="24"/>
                    <a:pt x="45" y="24"/>
                    <a:pt x="44" y="25"/>
                  </a:cubicBezTo>
                  <a:cubicBezTo>
                    <a:pt x="44" y="25"/>
                    <a:pt x="43" y="25"/>
                    <a:pt x="43" y="25"/>
                  </a:cubicBezTo>
                  <a:cubicBezTo>
                    <a:pt x="43" y="24"/>
                    <a:pt x="43" y="23"/>
                    <a:pt x="42" y="22"/>
                  </a:cubicBezTo>
                  <a:cubicBezTo>
                    <a:pt x="41" y="21"/>
                    <a:pt x="39" y="21"/>
                    <a:pt x="38" y="22"/>
                  </a:cubicBezTo>
                  <a:cubicBezTo>
                    <a:pt x="38" y="21"/>
                    <a:pt x="38" y="21"/>
                    <a:pt x="37" y="21"/>
                  </a:cubicBezTo>
                  <a:cubicBezTo>
                    <a:pt x="38" y="20"/>
                    <a:pt x="39" y="18"/>
                    <a:pt x="38" y="17"/>
                  </a:cubicBezTo>
                  <a:cubicBezTo>
                    <a:pt x="38" y="16"/>
                    <a:pt x="37" y="15"/>
                    <a:pt x="36" y="15"/>
                  </a:cubicBezTo>
                  <a:cubicBezTo>
                    <a:pt x="36" y="15"/>
                    <a:pt x="36" y="15"/>
                    <a:pt x="36" y="14"/>
                  </a:cubicBezTo>
                  <a:cubicBezTo>
                    <a:pt x="36" y="14"/>
                    <a:pt x="36" y="14"/>
                    <a:pt x="36" y="14"/>
                  </a:cubicBezTo>
                  <a:cubicBezTo>
                    <a:pt x="37" y="14"/>
                    <a:pt x="38" y="13"/>
                    <a:pt x="38" y="11"/>
                  </a:cubicBezTo>
                  <a:cubicBezTo>
                    <a:pt x="39" y="10"/>
                    <a:pt x="38" y="9"/>
                    <a:pt x="37" y="8"/>
                  </a:cubicBezTo>
                  <a:cubicBezTo>
                    <a:pt x="38" y="8"/>
                    <a:pt x="38" y="7"/>
                    <a:pt x="38" y="7"/>
                  </a:cubicBezTo>
                  <a:cubicBezTo>
                    <a:pt x="39" y="8"/>
                    <a:pt x="41" y="8"/>
                    <a:pt x="42" y="7"/>
                  </a:cubicBezTo>
                  <a:cubicBezTo>
                    <a:pt x="43" y="6"/>
                    <a:pt x="43" y="5"/>
                    <a:pt x="43" y="4"/>
                  </a:cubicBezTo>
                  <a:cubicBezTo>
                    <a:pt x="43" y="3"/>
                    <a:pt x="44" y="3"/>
                    <a:pt x="44" y="3"/>
                  </a:cubicBezTo>
                  <a:cubicBezTo>
                    <a:pt x="45" y="4"/>
                    <a:pt x="46" y="5"/>
                    <a:pt x="47" y="5"/>
                  </a:cubicBezTo>
                  <a:cubicBezTo>
                    <a:pt x="48" y="5"/>
                    <a:pt x="49" y="4"/>
                    <a:pt x="50" y="3"/>
                  </a:cubicBezTo>
                  <a:cubicBezTo>
                    <a:pt x="50" y="3"/>
                    <a:pt x="51" y="3"/>
                    <a:pt x="51" y="4"/>
                  </a:cubicBezTo>
                  <a:cubicBezTo>
                    <a:pt x="51" y="5"/>
                    <a:pt x="51" y="6"/>
                    <a:pt x="52" y="7"/>
                  </a:cubicBezTo>
                  <a:cubicBezTo>
                    <a:pt x="53" y="8"/>
                    <a:pt x="55" y="8"/>
                    <a:pt x="56" y="7"/>
                  </a:cubicBezTo>
                  <a:cubicBezTo>
                    <a:pt x="56" y="7"/>
                    <a:pt x="56" y="8"/>
                    <a:pt x="57" y="8"/>
                  </a:cubicBezTo>
                  <a:cubicBezTo>
                    <a:pt x="56" y="9"/>
                    <a:pt x="55" y="10"/>
                    <a:pt x="56" y="11"/>
                  </a:cubicBezTo>
                  <a:cubicBezTo>
                    <a:pt x="56" y="13"/>
                    <a:pt x="57" y="14"/>
                    <a:pt x="58" y="14"/>
                  </a:cubicBezTo>
                  <a:cubicBezTo>
                    <a:pt x="58" y="14"/>
                    <a:pt x="59" y="14"/>
                    <a:pt x="59" y="14"/>
                  </a:cubicBezTo>
                  <a:cubicBezTo>
                    <a:pt x="59" y="15"/>
                    <a:pt x="58" y="15"/>
                    <a:pt x="58" y="15"/>
                  </a:cubicBezTo>
                  <a:close/>
                </a:path>
              </a:pathLst>
            </a:custGeom>
            <a:solidFill>
              <a:srgbClr val="71BFEB">
                <a:alpha val="33000"/>
              </a:srgbClr>
            </a:solidFill>
            <a:ln>
              <a:noFill/>
            </a:ln>
          </p:spPr>
          <p:txBody>
            <a:bodyPr vert="horz" wrap="square" lIns="68580" tIns="34291" rIns="68580" bIns="34291"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350" b="0" i="0" u="none" strike="noStrike" kern="0" cap="none" spc="0" normalizeH="0" baseline="0" noProof="0" dirty="0">
                <a:ln>
                  <a:noFill/>
                </a:ln>
                <a:solidFill>
                  <a:prstClr val="black"/>
                </a:solidFill>
                <a:effectLst/>
                <a:uLnTx/>
                <a:uFillTx/>
                <a:latin typeface="印品黑体" panose="00000500000000000000" pitchFamily="2" charset="-122"/>
              </a:endParaRPr>
            </a:p>
          </p:txBody>
        </p:sp>
        <p:sp>
          <p:nvSpPr>
            <p:cNvPr id="177" name="Freeform 34"/>
            <p:cNvSpPr>
              <a:spLocks noEditPoints="1"/>
            </p:cNvSpPr>
            <p:nvPr/>
          </p:nvSpPr>
          <p:spPr bwMode="auto">
            <a:xfrm>
              <a:off x="13808" y="7659"/>
              <a:ext cx="320" cy="430"/>
            </a:xfrm>
            <a:custGeom>
              <a:avLst/>
              <a:gdLst>
                <a:gd name="T0" fmla="*/ 13 w 52"/>
                <a:gd name="T1" fmla="*/ 18 h 70"/>
                <a:gd name="T2" fmla="*/ 12 w 52"/>
                <a:gd name="T3" fmla="*/ 17 h 70"/>
                <a:gd name="T4" fmla="*/ 11 w 52"/>
                <a:gd name="T5" fmla="*/ 15 h 70"/>
                <a:gd name="T6" fmla="*/ 51 w 52"/>
                <a:gd name="T7" fmla="*/ 50 h 70"/>
                <a:gd name="T8" fmla="*/ 49 w 52"/>
                <a:gd name="T9" fmla="*/ 60 h 70"/>
                <a:gd name="T10" fmla="*/ 51 w 52"/>
                <a:gd name="T11" fmla="*/ 69 h 70"/>
                <a:gd name="T12" fmla="*/ 0 w 52"/>
                <a:gd name="T13" fmla="*/ 69 h 70"/>
                <a:gd name="T14" fmla="*/ 1 w 52"/>
                <a:gd name="T15" fmla="*/ 60 h 70"/>
                <a:gd name="T16" fmla="*/ 4 w 52"/>
                <a:gd name="T17" fmla="*/ 45 h 70"/>
                <a:gd name="T18" fmla="*/ 19 w 52"/>
                <a:gd name="T19" fmla="*/ 27 h 70"/>
                <a:gd name="T20" fmla="*/ 15 w 52"/>
                <a:gd name="T21" fmla="*/ 30 h 70"/>
                <a:gd name="T22" fmla="*/ 10 w 52"/>
                <a:gd name="T23" fmla="*/ 34 h 70"/>
                <a:gd name="T24" fmla="*/ 2 w 52"/>
                <a:gd name="T25" fmla="*/ 28 h 70"/>
                <a:gd name="T26" fmla="*/ 8 w 52"/>
                <a:gd name="T27" fmla="*/ 14 h 70"/>
                <a:gd name="T28" fmla="*/ 13 w 52"/>
                <a:gd name="T29" fmla="*/ 5 h 70"/>
                <a:gd name="T30" fmla="*/ 12 w 52"/>
                <a:gd name="T31" fmla="*/ 0 h 70"/>
                <a:gd name="T32" fmla="*/ 12 w 52"/>
                <a:gd name="T33" fmla="*/ 0 h 70"/>
                <a:gd name="T34" fmla="*/ 14 w 52"/>
                <a:gd name="T35" fmla="*/ 0 h 70"/>
                <a:gd name="T36" fmla="*/ 43 w 52"/>
                <a:gd name="T37" fmla="*/ 13 h 70"/>
                <a:gd name="T38" fmla="*/ 51 w 52"/>
                <a:gd name="T39" fmla="*/ 47 h 70"/>
                <a:gd name="T40" fmla="*/ 2 w 52"/>
                <a:gd name="T41" fmla="*/ 62 h 70"/>
                <a:gd name="T42" fmla="*/ 48 w 52"/>
                <a:gd name="T43" fmla="*/ 62 h 70"/>
                <a:gd name="T44" fmla="*/ 2 w 52"/>
                <a:gd name="T45" fmla="*/ 62 h 70"/>
                <a:gd name="T46" fmla="*/ 6 w 52"/>
                <a:gd name="T47" fmla="*/ 56 h 70"/>
                <a:gd name="T48" fmla="*/ 44 w 52"/>
                <a:gd name="T49" fmla="*/ 60 h 70"/>
                <a:gd name="T50" fmla="*/ 12 w 52"/>
                <a:gd name="T51" fmla="*/ 41 h 70"/>
                <a:gd name="T52" fmla="*/ 6 w 52"/>
                <a:gd name="T53" fmla="*/ 54 h 70"/>
                <a:gd name="T54" fmla="*/ 15 w 52"/>
                <a:gd name="T55" fmla="*/ 42 h 70"/>
                <a:gd name="T56" fmla="*/ 12 w 52"/>
                <a:gd name="T57" fmla="*/ 48 h 70"/>
                <a:gd name="T58" fmla="*/ 41 w 52"/>
                <a:gd name="T59" fmla="*/ 54 h 70"/>
                <a:gd name="T60" fmla="*/ 39 w 52"/>
                <a:gd name="T61" fmla="*/ 17 h 70"/>
                <a:gd name="T62" fmla="*/ 22 w 52"/>
                <a:gd name="T63" fmla="*/ 6 h 70"/>
                <a:gd name="T64" fmla="*/ 20 w 52"/>
                <a:gd name="T65" fmla="*/ 5 h 70"/>
                <a:gd name="T66" fmla="*/ 18 w 52"/>
                <a:gd name="T67" fmla="*/ 4 h 70"/>
                <a:gd name="T68" fmla="*/ 19 w 52"/>
                <a:gd name="T69" fmla="*/ 7 h 70"/>
                <a:gd name="T70" fmla="*/ 17 w 52"/>
                <a:gd name="T71" fmla="*/ 8 h 70"/>
                <a:gd name="T72" fmla="*/ 11 w 52"/>
                <a:gd name="T73" fmla="*/ 14 h 70"/>
                <a:gd name="T74" fmla="*/ 4 w 52"/>
                <a:gd name="T75" fmla="*/ 28 h 70"/>
                <a:gd name="T76" fmla="*/ 10 w 52"/>
                <a:gd name="T77" fmla="*/ 31 h 70"/>
                <a:gd name="T78" fmla="*/ 16 w 52"/>
                <a:gd name="T79" fmla="*/ 25 h 70"/>
                <a:gd name="T80" fmla="*/ 21 w 52"/>
                <a:gd name="T81" fmla="*/ 25 h 70"/>
                <a:gd name="T82" fmla="*/ 30 w 52"/>
                <a:gd name="T83" fmla="*/ 19 h 70"/>
                <a:gd name="T84" fmla="*/ 44 w 52"/>
                <a:gd name="T85" fmla="*/ 36 h 70"/>
                <a:gd name="T86" fmla="*/ 40 w 52"/>
                <a:gd name="T87" fmla="*/ 16 h 70"/>
                <a:gd name="T88" fmla="*/ 43 w 52"/>
                <a:gd name="T89" fmla="*/ 53 h 70"/>
                <a:gd name="T90" fmla="*/ 44 w 52"/>
                <a:gd name="T91" fmla="*/ 3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 h="70">
                  <a:moveTo>
                    <a:pt x="16" y="14"/>
                  </a:moveTo>
                  <a:cubicBezTo>
                    <a:pt x="16" y="15"/>
                    <a:pt x="16" y="15"/>
                    <a:pt x="16" y="15"/>
                  </a:cubicBezTo>
                  <a:cubicBezTo>
                    <a:pt x="13" y="18"/>
                    <a:pt x="13" y="18"/>
                    <a:pt x="13" y="18"/>
                  </a:cubicBezTo>
                  <a:cubicBezTo>
                    <a:pt x="13" y="19"/>
                    <a:pt x="13" y="19"/>
                    <a:pt x="12" y="19"/>
                  </a:cubicBezTo>
                  <a:cubicBezTo>
                    <a:pt x="12" y="19"/>
                    <a:pt x="12" y="19"/>
                    <a:pt x="12" y="19"/>
                  </a:cubicBezTo>
                  <a:cubicBezTo>
                    <a:pt x="11" y="18"/>
                    <a:pt x="11" y="18"/>
                    <a:pt x="12" y="17"/>
                  </a:cubicBezTo>
                  <a:cubicBezTo>
                    <a:pt x="11" y="17"/>
                    <a:pt x="11" y="17"/>
                    <a:pt x="11" y="17"/>
                  </a:cubicBezTo>
                  <a:cubicBezTo>
                    <a:pt x="11" y="17"/>
                    <a:pt x="10" y="17"/>
                    <a:pt x="10" y="16"/>
                  </a:cubicBezTo>
                  <a:cubicBezTo>
                    <a:pt x="10" y="16"/>
                    <a:pt x="10" y="15"/>
                    <a:pt x="11" y="15"/>
                  </a:cubicBezTo>
                  <a:cubicBezTo>
                    <a:pt x="15" y="14"/>
                    <a:pt x="15" y="14"/>
                    <a:pt x="15" y="14"/>
                  </a:cubicBezTo>
                  <a:cubicBezTo>
                    <a:pt x="15" y="14"/>
                    <a:pt x="16" y="14"/>
                    <a:pt x="16" y="14"/>
                  </a:cubicBezTo>
                  <a:close/>
                  <a:moveTo>
                    <a:pt x="51" y="50"/>
                  </a:moveTo>
                  <a:cubicBezTo>
                    <a:pt x="46" y="54"/>
                    <a:pt x="46" y="54"/>
                    <a:pt x="46" y="54"/>
                  </a:cubicBezTo>
                  <a:cubicBezTo>
                    <a:pt x="48" y="55"/>
                    <a:pt x="49" y="56"/>
                    <a:pt x="49" y="58"/>
                  </a:cubicBezTo>
                  <a:cubicBezTo>
                    <a:pt x="49" y="59"/>
                    <a:pt x="49" y="59"/>
                    <a:pt x="49" y="60"/>
                  </a:cubicBezTo>
                  <a:cubicBezTo>
                    <a:pt x="49" y="60"/>
                    <a:pt x="49" y="60"/>
                    <a:pt x="49" y="60"/>
                  </a:cubicBezTo>
                  <a:cubicBezTo>
                    <a:pt x="50" y="60"/>
                    <a:pt x="51" y="60"/>
                    <a:pt x="51" y="61"/>
                  </a:cubicBezTo>
                  <a:cubicBezTo>
                    <a:pt x="51" y="69"/>
                    <a:pt x="51" y="69"/>
                    <a:pt x="51" y="69"/>
                  </a:cubicBezTo>
                  <a:cubicBezTo>
                    <a:pt x="51" y="69"/>
                    <a:pt x="50" y="70"/>
                    <a:pt x="49" y="70"/>
                  </a:cubicBezTo>
                  <a:cubicBezTo>
                    <a:pt x="1" y="70"/>
                    <a:pt x="1" y="70"/>
                    <a:pt x="1" y="70"/>
                  </a:cubicBezTo>
                  <a:cubicBezTo>
                    <a:pt x="0" y="70"/>
                    <a:pt x="0" y="69"/>
                    <a:pt x="0" y="69"/>
                  </a:cubicBezTo>
                  <a:cubicBezTo>
                    <a:pt x="0" y="61"/>
                    <a:pt x="0" y="61"/>
                    <a:pt x="0" y="61"/>
                  </a:cubicBezTo>
                  <a:cubicBezTo>
                    <a:pt x="0" y="60"/>
                    <a:pt x="0" y="60"/>
                    <a:pt x="1" y="60"/>
                  </a:cubicBezTo>
                  <a:cubicBezTo>
                    <a:pt x="1" y="60"/>
                    <a:pt x="1" y="60"/>
                    <a:pt x="1" y="60"/>
                  </a:cubicBezTo>
                  <a:cubicBezTo>
                    <a:pt x="1" y="59"/>
                    <a:pt x="1" y="59"/>
                    <a:pt x="1" y="58"/>
                  </a:cubicBezTo>
                  <a:cubicBezTo>
                    <a:pt x="1" y="57"/>
                    <a:pt x="2" y="55"/>
                    <a:pt x="3" y="54"/>
                  </a:cubicBezTo>
                  <a:cubicBezTo>
                    <a:pt x="3" y="53"/>
                    <a:pt x="2" y="49"/>
                    <a:pt x="4" y="45"/>
                  </a:cubicBezTo>
                  <a:cubicBezTo>
                    <a:pt x="5" y="43"/>
                    <a:pt x="8" y="41"/>
                    <a:pt x="11" y="39"/>
                  </a:cubicBezTo>
                  <a:cubicBezTo>
                    <a:pt x="13" y="37"/>
                    <a:pt x="16" y="35"/>
                    <a:pt x="18" y="33"/>
                  </a:cubicBezTo>
                  <a:cubicBezTo>
                    <a:pt x="19" y="31"/>
                    <a:pt x="19" y="29"/>
                    <a:pt x="19" y="27"/>
                  </a:cubicBezTo>
                  <a:cubicBezTo>
                    <a:pt x="19" y="27"/>
                    <a:pt x="19" y="27"/>
                    <a:pt x="19" y="27"/>
                  </a:cubicBezTo>
                  <a:cubicBezTo>
                    <a:pt x="18" y="27"/>
                    <a:pt x="17" y="27"/>
                    <a:pt x="16" y="27"/>
                  </a:cubicBezTo>
                  <a:cubicBezTo>
                    <a:pt x="16" y="27"/>
                    <a:pt x="15" y="28"/>
                    <a:pt x="15" y="30"/>
                  </a:cubicBezTo>
                  <a:cubicBezTo>
                    <a:pt x="14" y="31"/>
                    <a:pt x="14" y="32"/>
                    <a:pt x="13" y="32"/>
                  </a:cubicBezTo>
                  <a:cubicBezTo>
                    <a:pt x="13" y="33"/>
                    <a:pt x="12" y="34"/>
                    <a:pt x="10" y="34"/>
                  </a:cubicBezTo>
                  <a:cubicBezTo>
                    <a:pt x="10" y="34"/>
                    <a:pt x="10" y="34"/>
                    <a:pt x="10" y="34"/>
                  </a:cubicBezTo>
                  <a:cubicBezTo>
                    <a:pt x="9" y="34"/>
                    <a:pt x="8" y="33"/>
                    <a:pt x="7" y="32"/>
                  </a:cubicBezTo>
                  <a:cubicBezTo>
                    <a:pt x="6" y="32"/>
                    <a:pt x="6" y="32"/>
                    <a:pt x="5" y="31"/>
                  </a:cubicBezTo>
                  <a:cubicBezTo>
                    <a:pt x="4" y="31"/>
                    <a:pt x="2" y="30"/>
                    <a:pt x="2" y="28"/>
                  </a:cubicBezTo>
                  <a:cubicBezTo>
                    <a:pt x="2" y="27"/>
                    <a:pt x="2" y="27"/>
                    <a:pt x="2" y="27"/>
                  </a:cubicBezTo>
                  <a:cubicBezTo>
                    <a:pt x="2" y="25"/>
                    <a:pt x="2" y="23"/>
                    <a:pt x="4" y="20"/>
                  </a:cubicBezTo>
                  <a:cubicBezTo>
                    <a:pt x="7" y="17"/>
                    <a:pt x="8" y="15"/>
                    <a:pt x="8" y="14"/>
                  </a:cubicBezTo>
                  <a:cubicBezTo>
                    <a:pt x="8" y="13"/>
                    <a:pt x="8" y="13"/>
                    <a:pt x="8" y="13"/>
                  </a:cubicBezTo>
                  <a:cubicBezTo>
                    <a:pt x="8" y="13"/>
                    <a:pt x="9" y="12"/>
                    <a:pt x="14" y="6"/>
                  </a:cubicBezTo>
                  <a:cubicBezTo>
                    <a:pt x="14" y="6"/>
                    <a:pt x="14" y="5"/>
                    <a:pt x="13" y="5"/>
                  </a:cubicBezTo>
                  <a:cubicBezTo>
                    <a:pt x="13" y="4"/>
                    <a:pt x="12" y="2"/>
                    <a:pt x="12" y="2"/>
                  </a:cubicBezTo>
                  <a:cubicBezTo>
                    <a:pt x="12" y="1"/>
                    <a:pt x="12" y="1"/>
                    <a:pt x="12" y="1"/>
                  </a:cubicBezTo>
                  <a:cubicBezTo>
                    <a:pt x="12" y="0"/>
                    <a:pt x="12" y="0"/>
                    <a:pt x="12" y="0"/>
                  </a:cubicBezTo>
                  <a:cubicBezTo>
                    <a:pt x="12" y="0"/>
                    <a:pt x="12" y="0"/>
                    <a:pt x="12" y="0"/>
                  </a:cubicBezTo>
                  <a:cubicBezTo>
                    <a:pt x="12" y="0"/>
                    <a:pt x="12" y="0"/>
                    <a:pt x="12" y="0"/>
                  </a:cubicBezTo>
                  <a:cubicBezTo>
                    <a:pt x="12" y="0"/>
                    <a:pt x="12" y="0"/>
                    <a:pt x="12" y="0"/>
                  </a:cubicBezTo>
                  <a:cubicBezTo>
                    <a:pt x="13" y="0"/>
                    <a:pt x="13" y="0"/>
                    <a:pt x="13" y="0"/>
                  </a:cubicBezTo>
                  <a:cubicBezTo>
                    <a:pt x="13" y="0"/>
                    <a:pt x="13" y="0"/>
                    <a:pt x="13" y="0"/>
                  </a:cubicBezTo>
                  <a:cubicBezTo>
                    <a:pt x="14" y="0"/>
                    <a:pt x="14" y="0"/>
                    <a:pt x="14" y="0"/>
                  </a:cubicBezTo>
                  <a:cubicBezTo>
                    <a:pt x="15" y="0"/>
                    <a:pt x="18" y="1"/>
                    <a:pt x="20" y="2"/>
                  </a:cubicBezTo>
                  <a:cubicBezTo>
                    <a:pt x="21" y="2"/>
                    <a:pt x="23" y="2"/>
                    <a:pt x="24" y="2"/>
                  </a:cubicBezTo>
                  <a:cubicBezTo>
                    <a:pt x="30" y="2"/>
                    <a:pt x="37" y="4"/>
                    <a:pt x="43" y="13"/>
                  </a:cubicBezTo>
                  <a:cubicBezTo>
                    <a:pt x="48" y="22"/>
                    <a:pt x="47" y="30"/>
                    <a:pt x="47" y="36"/>
                  </a:cubicBezTo>
                  <a:cubicBezTo>
                    <a:pt x="47" y="39"/>
                    <a:pt x="46" y="41"/>
                    <a:pt x="47" y="42"/>
                  </a:cubicBezTo>
                  <a:cubicBezTo>
                    <a:pt x="48" y="45"/>
                    <a:pt x="51" y="47"/>
                    <a:pt x="51" y="47"/>
                  </a:cubicBezTo>
                  <a:cubicBezTo>
                    <a:pt x="52" y="48"/>
                    <a:pt x="52" y="48"/>
                    <a:pt x="52" y="48"/>
                  </a:cubicBezTo>
                  <a:cubicBezTo>
                    <a:pt x="52" y="49"/>
                    <a:pt x="52" y="49"/>
                    <a:pt x="51" y="50"/>
                  </a:cubicBezTo>
                  <a:close/>
                  <a:moveTo>
                    <a:pt x="2" y="62"/>
                  </a:moveTo>
                  <a:cubicBezTo>
                    <a:pt x="2" y="68"/>
                    <a:pt x="2" y="68"/>
                    <a:pt x="2" y="68"/>
                  </a:cubicBezTo>
                  <a:cubicBezTo>
                    <a:pt x="48" y="68"/>
                    <a:pt x="48" y="68"/>
                    <a:pt x="48" y="68"/>
                  </a:cubicBezTo>
                  <a:cubicBezTo>
                    <a:pt x="48" y="62"/>
                    <a:pt x="48" y="62"/>
                    <a:pt x="48" y="62"/>
                  </a:cubicBezTo>
                  <a:cubicBezTo>
                    <a:pt x="44" y="62"/>
                    <a:pt x="44" y="62"/>
                    <a:pt x="44" y="62"/>
                  </a:cubicBezTo>
                  <a:cubicBezTo>
                    <a:pt x="6" y="62"/>
                    <a:pt x="6" y="62"/>
                    <a:pt x="6" y="62"/>
                  </a:cubicBezTo>
                  <a:lnTo>
                    <a:pt x="2" y="62"/>
                  </a:lnTo>
                  <a:close/>
                  <a:moveTo>
                    <a:pt x="47" y="58"/>
                  </a:moveTo>
                  <a:cubicBezTo>
                    <a:pt x="47" y="57"/>
                    <a:pt x="46" y="56"/>
                    <a:pt x="44" y="56"/>
                  </a:cubicBezTo>
                  <a:cubicBezTo>
                    <a:pt x="6" y="56"/>
                    <a:pt x="6" y="56"/>
                    <a:pt x="6" y="56"/>
                  </a:cubicBezTo>
                  <a:cubicBezTo>
                    <a:pt x="4" y="56"/>
                    <a:pt x="3" y="57"/>
                    <a:pt x="3" y="58"/>
                  </a:cubicBezTo>
                  <a:cubicBezTo>
                    <a:pt x="3" y="59"/>
                    <a:pt x="4" y="60"/>
                    <a:pt x="6" y="60"/>
                  </a:cubicBezTo>
                  <a:cubicBezTo>
                    <a:pt x="44" y="60"/>
                    <a:pt x="44" y="60"/>
                    <a:pt x="44" y="60"/>
                  </a:cubicBezTo>
                  <a:cubicBezTo>
                    <a:pt x="46" y="60"/>
                    <a:pt x="47" y="59"/>
                    <a:pt x="47" y="58"/>
                  </a:cubicBezTo>
                  <a:close/>
                  <a:moveTo>
                    <a:pt x="20" y="34"/>
                  </a:moveTo>
                  <a:cubicBezTo>
                    <a:pt x="18" y="36"/>
                    <a:pt x="15" y="39"/>
                    <a:pt x="12" y="41"/>
                  </a:cubicBezTo>
                  <a:cubicBezTo>
                    <a:pt x="10" y="43"/>
                    <a:pt x="7" y="45"/>
                    <a:pt x="7" y="46"/>
                  </a:cubicBezTo>
                  <a:cubicBezTo>
                    <a:pt x="4" y="50"/>
                    <a:pt x="6" y="54"/>
                    <a:pt x="6" y="54"/>
                  </a:cubicBezTo>
                  <a:cubicBezTo>
                    <a:pt x="6" y="54"/>
                    <a:pt x="6" y="54"/>
                    <a:pt x="6" y="54"/>
                  </a:cubicBezTo>
                  <a:cubicBezTo>
                    <a:pt x="8" y="54"/>
                    <a:pt x="8" y="54"/>
                    <a:pt x="8" y="54"/>
                  </a:cubicBezTo>
                  <a:cubicBezTo>
                    <a:pt x="8" y="53"/>
                    <a:pt x="8" y="49"/>
                    <a:pt x="10" y="46"/>
                  </a:cubicBezTo>
                  <a:cubicBezTo>
                    <a:pt x="13" y="44"/>
                    <a:pt x="15" y="42"/>
                    <a:pt x="15" y="42"/>
                  </a:cubicBezTo>
                  <a:cubicBezTo>
                    <a:pt x="16" y="42"/>
                    <a:pt x="16" y="42"/>
                    <a:pt x="17" y="43"/>
                  </a:cubicBezTo>
                  <a:cubicBezTo>
                    <a:pt x="17" y="43"/>
                    <a:pt x="17" y="44"/>
                    <a:pt x="16" y="44"/>
                  </a:cubicBezTo>
                  <a:cubicBezTo>
                    <a:pt x="16" y="44"/>
                    <a:pt x="14" y="46"/>
                    <a:pt x="12" y="48"/>
                  </a:cubicBezTo>
                  <a:cubicBezTo>
                    <a:pt x="10" y="50"/>
                    <a:pt x="10" y="54"/>
                    <a:pt x="10" y="54"/>
                  </a:cubicBezTo>
                  <a:cubicBezTo>
                    <a:pt x="10" y="54"/>
                    <a:pt x="10" y="54"/>
                    <a:pt x="10" y="54"/>
                  </a:cubicBezTo>
                  <a:cubicBezTo>
                    <a:pt x="41" y="54"/>
                    <a:pt x="41" y="54"/>
                    <a:pt x="41" y="54"/>
                  </a:cubicBezTo>
                  <a:cubicBezTo>
                    <a:pt x="41" y="53"/>
                    <a:pt x="39" y="49"/>
                    <a:pt x="39" y="45"/>
                  </a:cubicBezTo>
                  <a:cubicBezTo>
                    <a:pt x="39" y="44"/>
                    <a:pt x="39" y="42"/>
                    <a:pt x="40" y="40"/>
                  </a:cubicBezTo>
                  <a:cubicBezTo>
                    <a:pt x="40" y="35"/>
                    <a:pt x="42" y="26"/>
                    <a:pt x="39" y="17"/>
                  </a:cubicBezTo>
                  <a:cubicBezTo>
                    <a:pt x="35" y="7"/>
                    <a:pt x="26" y="6"/>
                    <a:pt x="23" y="6"/>
                  </a:cubicBezTo>
                  <a:cubicBezTo>
                    <a:pt x="23" y="6"/>
                    <a:pt x="22" y="7"/>
                    <a:pt x="22" y="7"/>
                  </a:cubicBezTo>
                  <a:cubicBezTo>
                    <a:pt x="22" y="7"/>
                    <a:pt x="22" y="6"/>
                    <a:pt x="22" y="6"/>
                  </a:cubicBezTo>
                  <a:cubicBezTo>
                    <a:pt x="22" y="6"/>
                    <a:pt x="21" y="6"/>
                    <a:pt x="21" y="6"/>
                  </a:cubicBezTo>
                  <a:cubicBezTo>
                    <a:pt x="21" y="6"/>
                    <a:pt x="21" y="6"/>
                    <a:pt x="21" y="6"/>
                  </a:cubicBezTo>
                  <a:cubicBezTo>
                    <a:pt x="20" y="6"/>
                    <a:pt x="20" y="5"/>
                    <a:pt x="20" y="5"/>
                  </a:cubicBezTo>
                  <a:cubicBezTo>
                    <a:pt x="19" y="5"/>
                    <a:pt x="19" y="5"/>
                    <a:pt x="19" y="5"/>
                  </a:cubicBezTo>
                  <a:cubicBezTo>
                    <a:pt x="19" y="5"/>
                    <a:pt x="18" y="5"/>
                    <a:pt x="18" y="4"/>
                  </a:cubicBezTo>
                  <a:cubicBezTo>
                    <a:pt x="18" y="4"/>
                    <a:pt x="18" y="4"/>
                    <a:pt x="18" y="4"/>
                  </a:cubicBezTo>
                  <a:cubicBezTo>
                    <a:pt x="17" y="4"/>
                    <a:pt x="17" y="3"/>
                    <a:pt x="16" y="3"/>
                  </a:cubicBezTo>
                  <a:cubicBezTo>
                    <a:pt x="18" y="7"/>
                    <a:pt x="18" y="7"/>
                    <a:pt x="18" y="7"/>
                  </a:cubicBezTo>
                  <a:cubicBezTo>
                    <a:pt x="19" y="7"/>
                    <a:pt x="19" y="7"/>
                    <a:pt x="19" y="7"/>
                  </a:cubicBezTo>
                  <a:cubicBezTo>
                    <a:pt x="19" y="8"/>
                    <a:pt x="18" y="8"/>
                    <a:pt x="18" y="8"/>
                  </a:cubicBezTo>
                  <a:cubicBezTo>
                    <a:pt x="18" y="8"/>
                    <a:pt x="18" y="8"/>
                    <a:pt x="18" y="8"/>
                  </a:cubicBezTo>
                  <a:cubicBezTo>
                    <a:pt x="17" y="8"/>
                    <a:pt x="17" y="8"/>
                    <a:pt x="17" y="8"/>
                  </a:cubicBezTo>
                  <a:cubicBezTo>
                    <a:pt x="17" y="8"/>
                    <a:pt x="17" y="8"/>
                    <a:pt x="16" y="7"/>
                  </a:cubicBezTo>
                  <a:cubicBezTo>
                    <a:pt x="14" y="10"/>
                    <a:pt x="11" y="13"/>
                    <a:pt x="11" y="14"/>
                  </a:cubicBezTo>
                  <a:cubicBezTo>
                    <a:pt x="11" y="14"/>
                    <a:pt x="11" y="14"/>
                    <a:pt x="11" y="14"/>
                  </a:cubicBezTo>
                  <a:cubicBezTo>
                    <a:pt x="10" y="15"/>
                    <a:pt x="10" y="18"/>
                    <a:pt x="6" y="22"/>
                  </a:cubicBezTo>
                  <a:cubicBezTo>
                    <a:pt x="4" y="24"/>
                    <a:pt x="4" y="26"/>
                    <a:pt x="4" y="27"/>
                  </a:cubicBezTo>
                  <a:cubicBezTo>
                    <a:pt x="4" y="28"/>
                    <a:pt x="4" y="28"/>
                    <a:pt x="4" y="28"/>
                  </a:cubicBezTo>
                  <a:cubicBezTo>
                    <a:pt x="4" y="28"/>
                    <a:pt x="5" y="29"/>
                    <a:pt x="6" y="29"/>
                  </a:cubicBezTo>
                  <a:cubicBezTo>
                    <a:pt x="7" y="30"/>
                    <a:pt x="8" y="30"/>
                    <a:pt x="9" y="31"/>
                  </a:cubicBezTo>
                  <a:cubicBezTo>
                    <a:pt x="9" y="31"/>
                    <a:pt x="10" y="31"/>
                    <a:pt x="10" y="31"/>
                  </a:cubicBezTo>
                  <a:cubicBezTo>
                    <a:pt x="11" y="31"/>
                    <a:pt x="11" y="31"/>
                    <a:pt x="11" y="31"/>
                  </a:cubicBezTo>
                  <a:cubicBezTo>
                    <a:pt x="12" y="30"/>
                    <a:pt x="12" y="30"/>
                    <a:pt x="12" y="29"/>
                  </a:cubicBezTo>
                  <a:cubicBezTo>
                    <a:pt x="13" y="27"/>
                    <a:pt x="14" y="24"/>
                    <a:pt x="16" y="25"/>
                  </a:cubicBezTo>
                  <a:cubicBezTo>
                    <a:pt x="18" y="25"/>
                    <a:pt x="19" y="25"/>
                    <a:pt x="20" y="25"/>
                  </a:cubicBezTo>
                  <a:cubicBezTo>
                    <a:pt x="20" y="25"/>
                    <a:pt x="20" y="24"/>
                    <a:pt x="20" y="24"/>
                  </a:cubicBezTo>
                  <a:cubicBezTo>
                    <a:pt x="21" y="24"/>
                    <a:pt x="21" y="24"/>
                    <a:pt x="21" y="25"/>
                  </a:cubicBezTo>
                  <a:cubicBezTo>
                    <a:pt x="26" y="24"/>
                    <a:pt x="27" y="19"/>
                    <a:pt x="28" y="19"/>
                  </a:cubicBezTo>
                  <a:cubicBezTo>
                    <a:pt x="28" y="18"/>
                    <a:pt x="28" y="18"/>
                    <a:pt x="29" y="18"/>
                  </a:cubicBezTo>
                  <a:cubicBezTo>
                    <a:pt x="29" y="18"/>
                    <a:pt x="30" y="19"/>
                    <a:pt x="30" y="19"/>
                  </a:cubicBezTo>
                  <a:cubicBezTo>
                    <a:pt x="29" y="19"/>
                    <a:pt x="28" y="25"/>
                    <a:pt x="22" y="27"/>
                  </a:cubicBezTo>
                  <a:cubicBezTo>
                    <a:pt x="22" y="29"/>
                    <a:pt x="21" y="32"/>
                    <a:pt x="20" y="34"/>
                  </a:cubicBezTo>
                  <a:close/>
                  <a:moveTo>
                    <a:pt x="44" y="36"/>
                  </a:moveTo>
                  <a:cubicBezTo>
                    <a:pt x="45" y="30"/>
                    <a:pt x="45" y="22"/>
                    <a:pt x="40" y="14"/>
                  </a:cubicBezTo>
                  <a:cubicBezTo>
                    <a:pt x="37" y="8"/>
                    <a:pt x="32" y="6"/>
                    <a:pt x="28" y="5"/>
                  </a:cubicBezTo>
                  <a:cubicBezTo>
                    <a:pt x="33" y="6"/>
                    <a:pt x="38" y="9"/>
                    <a:pt x="40" y="16"/>
                  </a:cubicBezTo>
                  <a:cubicBezTo>
                    <a:pt x="44" y="26"/>
                    <a:pt x="42" y="35"/>
                    <a:pt x="42" y="41"/>
                  </a:cubicBezTo>
                  <a:cubicBezTo>
                    <a:pt x="41" y="42"/>
                    <a:pt x="41" y="44"/>
                    <a:pt x="41" y="45"/>
                  </a:cubicBezTo>
                  <a:cubicBezTo>
                    <a:pt x="41" y="48"/>
                    <a:pt x="42" y="51"/>
                    <a:pt x="43" y="53"/>
                  </a:cubicBezTo>
                  <a:cubicBezTo>
                    <a:pt x="49" y="48"/>
                    <a:pt x="49" y="48"/>
                    <a:pt x="49" y="48"/>
                  </a:cubicBezTo>
                  <a:cubicBezTo>
                    <a:pt x="48" y="47"/>
                    <a:pt x="46" y="45"/>
                    <a:pt x="45" y="43"/>
                  </a:cubicBezTo>
                  <a:cubicBezTo>
                    <a:pt x="44" y="41"/>
                    <a:pt x="44" y="39"/>
                    <a:pt x="44" y="36"/>
                  </a:cubicBezTo>
                  <a:close/>
                </a:path>
              </a:pathLst>
            </a:custGeom>
            <a:solidFill>
              <a:srgbClr val="71BFEB">
                <a:alpha val="33000"/>
              </a:srgbClr>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1" rIns="68580" bIns="34291"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350" b="0" i="0" u="none" strike="noStrike" kern="0" cap="none" spc="0" normalizeH="0" baseline="0" noProof="0" dirty="0">
                <a:ln>
                  <a:noFill/>
                </a:ln>
                <a:solidFill>
                  <a:prstClr val="black"/>
                </a:solidFill>
                <a:effectLst/>
                <a:uLnTx/>
                <a:uFillTx/>
                <a:latin typeface="印品黑体" panose="00000500000000000000" pitchFamily="2" charset="-122"/>
              </a:endParaRPr>
            </a:p>
          </p:txBody>
        </p:sp>
        <p:sp>
          <p:nvSpPr>
            <p:cNvPr id="178" name="Freeform 33"/>
            <p:cNvSpPr>
              <a:spLocks noEditPoints="1"/>
            </p:cNvSpPr>
            <p:nvPr/>
          </p:nvSpPr>
          <p:spPr bwMode="auto">
            <a:xfrm>
              <a:off x="15892" y="9393"/>
              <a:ext cx="283" cy="290"/>
            </a:xfrm>
            <a:custGeom>
              <a:avLst/>
              <a:gdLst>
                <a:gd name="T0" fmla="*/ 8 w 52"/>
                <a:gd name="T1" fmla="*/ 19 h 53"/>
                <a:gd name="T2" fmla="*/ 8 w 52"/>
                <a:gd name="T3" fmla="*/ 19 h 53"/>
                <a:gd name="T4" fmla="*/ 8 w 52"/>
                <a:gd name="T5" fmla="*/ 18 h 53"/>
                <a:gd name="T6" fmla="*/ 8 w 52"/>
                <a:gd name="T7" fmla="*/ 17 h 53"/>
                <a:gd name="T8" fmla="*/ 8 w 52"/>
                <a:gd name="T9" fmla="*/ 17 h 53"/>
                <a:gd name="T10" fmla="*/ 15 w 52"/>
                <a:gd name="T11" fmla="*/ 10 h 53"/>
                <a:gd name="T12" fmla="*/ 17 w 52"/>
                <a:gd name="T13" fmla="*/ 10 h 53"/>
                <a:gd name="T14" fmla="*/ 17 w 52"/>
                <a:gd name="T15" fmla="*/ 12 h 53"/>
                <a:gd name="T16" fmla="*/ 13 w 52"/>
                <a:gd name="T17" fmla="*/ 17 h 53"/>
                <a:gd name="T18" fmla="*/ 39 w 52"/>
                <a:gd name="T19" fmla="*/ 17 h 53"/>
                <a:gd name="T20" fmla="*/ 40 w 52"/>
                <a:gd name="T21" fmla="*/ 18 h 53"/>
                <a:gd name="T22" fmla="*/ 39 w 52"/>
                <a:gd name="T23" fmla="*/ 20 h 53"/>
                <a:gd name="T24" fmla="*/ 13 w 52"/>
                <a:gd name="T25" fmla="*/ 20 h 53"/>
                <a:gd name="T26" fmla="*/ 17 w 52"/>
                <a:gd name="T27" fmla="*/ 24 h 53"/>
                <a:gd name="T28" fmla="*/ 17 w 52"/>
                <a:gd name="T29" fmla="*/ 26 h 53"/>
                <a:gd name="T30" fmla="*/ 16 w 52"/>
                <a:gd name="T31" fmla="*/ 26 h 53"/>
                <a:gd name="T32" fmla="*/ 15 w 52"/>
                <a:gd name="T33" fmla="*/ 26 h 53"/>
                <a:gd name="T34" fmla="*/ 8 w 52"/>
                <a:gd name="T35" fmla="*/ 19 h 53"/>
                <a:gd name="T36" fmla="*/ 43 w 52"/>
                <a:gd name="T37" fmla="*/ 34 h 53"/>
                <a:gd name="T38" fmla="*/ 43 w 52"/>
                <a:gd name="T39" fmla="*/ 34 h 53"/>
                <a:gd name="T40" fmla="*/ 36 w 52"/>
                <a:gd name="T41" fmla="*/ 27 h 53"/>
                <a:gd name="T42" fmla="*/ 34 w 52"/>
                <a:gd name="T43" fmla="*/ 27 h 53"/>
                <a:gd name="T44" fmla="*/ 34 w 52"/>
                <a:gd name="T45" fmla="*/ 29 h 53"/>
                <a:gd name="T46" fmla="*/ 39 w 52"/>
                <a:gd name="T47" fmla="*/ 33 h 53"/>
                <a:gd name="T48" fmla="*/ 13 w 52"/>
                <a:gd name="T49" fmla="*/ 33 h 53"/>
                <a:gd name="T50" fmla="*/ 11 w 52"/>
                <a:gd name="T51" fmla="*/ 35 h 53"/>
                <a:gd name="T52" fmla="*/ 13 w 52"/>
                <a:gd name="T53" fmla="*/ 36 h 53"/>
                <a:gd name="T54" fmla="*/ 39 w 52"/>
                <a:gd name="T55" fmla="*/ 36 h 53"/>
                <a:gd name="T56" fmla="*/ 34 w 52"/>
                <a:gd name="T57" fmla="*/ 41 h 53"/>
                <a:gd name="T58" fmla="*/ 34 w 52"/>
                <a:gd name="T59" fmla="*/ 43 h 53"/>
                <a:gd name="T60" fmla="*/ 35 w 52"/>
                <a:gd name="T61" fmla="*/ 43 h 53"/>
                <a:gd name="T62" fmla="*/ 36 w 52"/>
                <a:gd name="T63" fmla="*/ 43 h 53"/>
                <a:gd name="T64" fmla="*/ 43 w 52"/>
                <a:gd name="T65" fmla="*/ 36 h 53"/>
                <a:gd name="T66" fmla="*/ 43 w 52"/>
                <a:gd name="T67" fmla="*/ 36 h 53"/>
                <a:gd name="T68" fmla="*/ 44 w 52"/>
                <a:gd name="T69" fmla="*/ 35 h 53"/>
                <a:gd name="T70" fmla="*/ 43 w 52"/>
                <a:gd name="T71" fmla="*/ 34 h 53"/>
                <a:gd name="T72" fmla="*/ 52 w 52"/>
                <a:gd name="T73" fmla="*/ 7 h 53"/>
                <a:gd name="T74" fmla="*/ 52 w 52"/>
                <a:gd name="T75" fmla="*/ 45 h 53"/>
                <a:gd name="T76" fmla="*/ 45 w 52"/>
                <a:gd name="T77" fmla="*/ 53 h 53"/>
                <a:gd name="T78" fmla="*/ 7 w 52"/>
                <a:gd name="T79" fmla="*/ 53 h 53"/>
                <a:gd name="T80" fmla="*/ 0 w 52"/>
                <a:gd name="T81" fmla="*/ 45 h 53"/>
                <a:gd name="T82" fmla="*/ 0 w 52"/>
                <a:gd name="T83" fmla="*/ 7 h 53"/>
                <a:gd name="T84" fmla="*/ 7 w 52"/>
                <a:gd name="T85" fmla="*/ 0 h 53"/>
                <a:gd name="T86" fmla="*/ 45 w 52"/>
                <a:gd name="T87" fmla="*/ 0 h 53"/>
                <a:gd name="T88" fmla="*/ 52 w 52"/>
                <a:gd name="T89" fmla="*/ 7 h 53"/>
                <a:gd name="T90" fmla="*/ 49 w 52"/>
                <a:gd name="T91" fmla="*/ 7 h 53"/>
                <a:gd name="T92" fmla="*/ 45 w 52"/>
                <a:gd name="T93" fmla="*/ 3 h 53"/>
                <a:gd name="T94" fmla="*/ 7 w 52"/>
                <a:gd name="T95" fmla="*/ 3 h 53"/>
                <a:gd name="T96" fmla="*/ 3 w 52"/>
                <a:gd name="T97" fmla="*/ 7 h 53"/>
                <a:gd name="T98" fmla="*/ 3 w 52"/>
                <a:gd name="T99" fmla="*/ 45 h 53"/>
                <a:gd name="T100" fmla="*/ 7 w 52"/>
                <a:gd name="T101" fmla="*/ 50 h 53"/>
                <a:gd name="T102" fmla="*/ 45 w 52"/>
                <a:gd name="T103" fmla="*/ 50 h 53"/>
                <a:gd name="T104" fmla="*/ 49 w 52"/>
                <a:gd name="T105" fmla="*/ 45 h 53"/>
                <a:gd name="T106" fmla="*/ 49 w 52"/>
                <a:gd name="T107" fmla="*/ 7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2" h="53">
                  <a:moveTo>
                    <a:pt x="8" y="19"/>
                  </a:moveTo>
                  <a:cubicBezTo>
                    <a:pt x="8" y="19"/>
                    <a:pt x="8" y="19"/>
                    <a:pt x="8" y="19"/>
                  </a:cubicBezTo>
                  <a:cubicBezTo>
                    <a:pt x="8" y="19"/>
                    <a:pt x="8" y="18"/>
                    <a:pt x="8" y="18"/>
                  </a:cubicBezTo>
                  <a:cubicBezTo>
                    <a:pt x="8" y="18"/>
                    <a:pt x="8" y="17"/>
                    <a:pt x="8" y="17"/>
                  </a:cubicBezTo>
                  <a:cubicBezTo>
                    <a:pt x="8" y="17"/>
                    <a:pt x="8" y="17"/>
                    <a:pt x="8" y="17"/>
                  </a:cubicBezTo>
                  <a:cubicBezTo>
                    <a:pt x="15" y="10"/>
                    <a:pt x="15" y="10"/>
                    <a:pt x="15" y="10"/>
                  </a:cubicBezTo>
                  <a:cubicBezTo>
                    <a:pt x="15" y="9"/>
                    <a:pt x="16" y="9"/>
                    <a:pt x="17" y="10"/>
                  </a:cubicBezTo>
                  <a:cubicBezTo>
                    <a:pt x="18" y="11"/>
                    <a:pt x="18" y="12"/>
                    <a:pt x="17" y="12"/>
                  </a:cubicBezTo>
                  <a:cubicBezTo>
                    <a:pt x="13" y="17"/>
                    <a:pt x="13" y="17"/>
                    <a:pt x="13" y="17"/>
                  </a:cubicBezTo>
                  <a:cubicBezTo>
                    <a:pt x="39" y="17"/>
                    <a:pt x="39" y="17"/>
                    <a:pt x="39" y="17"/>
                  </a:cubicBezTo>
                  <a:cubicBezTo>
                    <a:pt x="40" y="17"/>
                    <a:pt x="40" y="17"/>
                    <a:pt x="40" y="18"/>
                  </a:cubicBezTo>
                  <a:cubicBezTo>
                    <a:pt x="40" y="19"/>
                    <a:pt x="40" y="20"/>
                    <a:pt x="39" y="20"/>
                  </a:cubicBezTo>
                  <a:cubicBezTo>
                    <a:pt x="13" y="20"/>
                    <a:pt x="13" y="20"/>
                    <a:pt x="13" y="20"/>
                  </a:cubicBezTo>
                  <a:cubicBezTo>
                    <a:pt x="17" y="24"/>
                    <a:pt x="17" y="24"/>
                    <a:pt x="17" y="24"/>
                  </a:cubicBezTo>
                  <a:cubicBezTo>
                    <a:pt x="18" y="24"/>
                    <a:pt x="18" y="25"/>
                    <a:pt x="17" y="26"/>
                  </a:cubicBezTo>
                  <a:cubicBezTo>
                    <a:pt x="17" y="26"/>
                    <a:pt x="16" y="26"/>
                    <a:pt x="16" y="26"/>
                  </a:cubicBezTo>
                  <a:cubicBezTo>
                    <a:pt x="16" y="26"/>
                    <a:pt x="15" y="26"/>
                    <a:pt x="15" y="26"/>
                  </a:cubicBezTo>
                  <a:lnTo>
                    <a:pt x="8" y="19"/>
                  </a:lnTo>
                  <a:close/>
                  <a:moveTo>
                    <a:pt x="43" y="34"/>
                  </a:moveTo>
                  <a:cubicBezTo>
                    <a:pt x="43" y="34"/>
                    <a:pt x="43" y="34"/>
                    <a:pt x="43" y="34"/>
                  </a:cubicBezTo>
                  <a:cubicBezTo>
                    <a:pt x="36" y="27"/>
                    <a:pt x="36" y="27"/>
                    <a:pt x="36" y="27"/>
                  </a:cubicBezTo>
                  <a:cubicBezTo>
                    <a:pt x="36" y="26"/>
                    <a:pt x="35" y="26"/>
                    <a:pt x="34" y="27"/>
                  </a:cubicBezTo>
                  <a:cubicBezTo>
                    <a:pt x="34" y="28"/>
                    <a:pt x="34" y="29"/>
                    <a:pt x="34" y="29"/>
                  </a:cubicBezTo>
                  <a:cubicBezTo>
                    <a:pt x="39" y="33"/>
                    <a:pt x="39" y="33"/>
                    <a:pt x="39" y="33"/>
                  </a:cubicBezTo>
                  <a:cubicBezTo>
                    <a:pt x="13" y="33"/>
                    <a:pt x="13" y="33"/>
                    <a:pt x="13" y="33"/>
                  </a:cubicBezTo>
                  <a:cubicBezTo>
                    <a:pt x="12" y="33"/>
                    <a:pt x="11" y="34"/>
                    <a:pt x="11" y="35"/>
                  </a:cubicBezTo>
                  <a:cubicBezTo>
                    <a:pt x="11" y="36"/>
                    <a:pt x="12" y="36"/>
                    <a:pt x="13" y="36"/>
                  </a:cubicBezTo>
                  <a:cubicBezTo>
                    <a:pt x="39" y="36"/>
                    <a:pt x="39" y="36"/>
                    <a:pt x="39" y="36"/>
                  </a:cubicBezTo>
                  <a:cubicBezTo>
                    <a:pt x="34" y="41"/>
                    <a:pt x="34" y="41"/>
                    <a:pt x="34" y="41"/>
                  </a:cubicBezTo>
                  <a:cubicBezTo>
                    <a:pt x="34" y="41"/>
                    <a:pt x="34" y="42"/>
                    <a:pt x="34" y="43"/>
                  </a:cubicBezTo>
                  <a:cubicBezTo>
                    <a:pt x="35" y="43"/>
                    <a:pt x="35" y="43"/>
                    <a:pt x="35" y="43"/>
                  </a:cubicBezTo>
                  <a:cubicBezTo>
                    <a:pt x="36" y="43"/>
                    <a:pt x="36" y="43"/>
                    <a:pt x="36" y="43"/>
                  </a:cubicBezTo>
                  <a:cubicBezTo>
                    <a:pt x="43" y="36"/>
                    <a:pt x="43" y="36"/>
                    <a:pt x="43" y="36"/>
                  </a:cubicBezTo>
                  <a:cubicBezTo>
                    <a:pt x="43" y="36"/>
                    <a:pt x="43" y="36"/>
                    <a:pt x="43" y="36"/>
                  </a:cubicBezTo>
                  <a:cubicBezTo>
                    <a:pt x="44" y="36"/>
                    <a:pt x="44" y="35"/>
                    <a:pt x="44" y="35"/>
                  </a:cubicBezTo>
                  <a:cubicBezTo>
                    <a:pt x="44" y="35"/>
                    <a:pt x="44" y="34"/>
                    <a:pt x="43" y="34"/>
                  </a:cubicBezTo>
                  <a:close/>
                  <a:moveTo>
                    <a:pt x="52" y="7"/>
                  </a:moveTo>
                  <a:cubicBezTo>
                    <a:pt x="52" y="45"/>
                    <a:pt x="52" y="45"/>
                    <a:pt x="52" y="45"/>
                  </a:cubicBezTo>
                  <a:cubicBezTo>
                    <a:pt x="52" y="49"/>
                    <a:pt x="49" y="53"/>
                    <a:pt x="45" y="53"/>
                  </a:cubicBezTo>
                  <a:cubicBezTo>
                    <a:pt x="7" y="53"/>
                    <a:pt x="7" y="53"/>
                    <a:pt x="7" y="53"/>
                  </a:cubicBezTo>
                  <a:cubicBezTo>
                    <a:pt x="3" y="53"/>
                    <a:pt x="0" y="49"/>
                    <a:pt x="0" y="45"/>
                  </a:cubicBezTo>
                  <a:cubicBezTo>
                    <a:pt x="0" y="7"/>
                    <a:pt x="0" y="7"/>
                    <a:pt x="0" y="7"/>
                  </a:cubicBezTo>
                  <a:cubicBezTo>
                    <a:pt x="0" y="4"/>
                    <a:pt x="3" y="0"/>
                    <a:pt x="7" y="0"/>
                  </a:cubicBezTo>
                  <a:cubicBezTo>
                    <a:pt x="45" y="0"/>
                    <a:pt x="45" y="0"/>
                    <a:pt x="45" y="0"/>
                  </a:cubicBezTo>
                  <a:cubicBezTo>
                    <a:pt x="49" y="0"/>
                    <a:pt x="52" y="4"/>
                    <a:pt x="52" y="7"/>
                  </a:cubicBezTo>
                  <a:close/>
                  <a:moveTo>
                    <a:pt x="49" y="7"/>
                  </a:moveTo>
                  <a:cubicBezTo>
                    <a:pt x="49" y="5"/>
                    <a:pt x="47" y="3"/>
                    <a:pt x="45" y="3"/>
                  </a:cubicBezTo>
                  <a:cubicBezTo>
                    <a:pt x="7" y="3"/>
                    <a:pt x="7" y="3"/>
                    <a:pt x="7" y="3"/>
                  </a:cubicBezTo>
                  <a:cubicBezTo>
                    <a:pt x="4" y="3"/>
                    <a:pt x="3" y="5"/>
                    <a:pt x="3" y="7"/>
                  </a:cubicBezTo>
                  <a:cubicBezTo>
                    <a:pt x="3" y="45"/>
                    <a:pt x="3" y="45"/>
                    <a:pt x="3" y="45"/>
                  </a:cubicBezTo>
                  <a:cubicBezTo>
                    <a:pt x="3" y="48"/>
                    <a:pt x="4" y="50"/>
                    <a:pt x="7" y="50"/>
                  </a:cubicBezTo>
                  <a:cubicBezTo>
                    <a:pt x="45" y="50"/>
                    <a:pt x="45" y="50"/>
                    <a:pt x="45" y="50"/>
                  </a:cubicBezTo>
                  <a:cubicBezTo>
                    <a:pt x="47" y="50"/>
                    <a:pt x="49" y="48"/>
                    <a:pt x="49" y="45"/>
                  </a:cubicBezTo>
                  <a:lnTo>
                    <a:pt x="49" y="7"/>
                  </a:lnTo>
                  <a:close/>
                </a:path>
              </a:pathLst>
            </a:custGeom>
            <a:solidFill>
              <a:srgbClr val="71BFEB">
                <a:alpha val="33000"/>
              </a:srgbClr>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1" rIns="68580" bIns="34291"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350" b="0" i="0" u="none" strike="noStrike" kern="0" cap="none" spc="0" normalizeH="0" baseline="0" noProof="0" dirty="0">
                <a:ln>
                  <a:noFill/>
                </a:ln>
                <a:solidFill>
                  <a:prstClr val="black"/>
                </a:solidFill>
                <a:effectLst/>
                <a:uLnTx/>
                <a:uFillTx/>
                <a:latin typeface="印品黑体" panose="00000500000000000000" pitchFamily="2" charset="-122"/>
              </a:endParaRPr>
            </a:p>
          </p:txBody>
        </p:sp>
        <p:sp>
          <p:nvSpPr>
            <p:cNvPr id="179" name="Freeform 31"/>
            <p:cNvSpPr>
              <a:spLocks noEditPoints="1"/>
            </p:cNvSpPr>
            <p:nvPr/>
          </p:nvSpPr>
          <p:spPr bwMode="auto">
            <a:xfrm>
              <a:off x="12303" y="8111"/>
              <a:ext cx="344" cy="374"/>
            </a:xfrm>
            <a:custGeom>
              <a:avLst/>
              <a:gdLst>
                <a:gd name="T0" fmla="*/ 42 w 58"/>
                <a:gd name="T1" fmla="*/ 4 h 63"/>
                <a:gd name="T2" fmla="*/ 41 w 58"/>
                <a:gd name="T3" fmla="*/ 10 h 63"/>
                <a:gd name="T4" fmla="*/ 17 w 58"/>
                <a:gd name="T5" fmla="*/ 47 h 63"/>
                <a:gd name="T6" fmla="*/ 15 w 58"/>
                <a:gd name="T7" fmla="*/ 54 h 63"/>
                <a:gd name="T8" fmla="*/ 19 w 58"/>
                <a:gd name="T9" fmla="*/ 47 h 63"/>
                <a:gd name="T10" fmla="*/ 49 w 58"/>
                <a:gd name="T11" fmla="*/ 19 h 63"/>
                <a:gd name="T12" fmla="*/ 53 w 58"/>
                <a:gd name="T13" fmla="*/ 14 h 63"/>
                <a:gd name="T14" fmla="*/ 48 w 58"/>
                <a:gd name="T15" fmla="*/ 19 h 63"/>
                <a:gd name="T16" fmla="*/ 4 w 58"/>
                <a:gd name="T17" fmla="*/ 43 h 63"/>
                <a:gd name="T18" fmla="*/ 11 w 58"/>
                <a:gd name="T19" fmla="*/ 41 h 63"/>
                <a:gd name="T20" fmla="*/ 57 w 58"/>
                <a:gd name="T21" fmla="*/ 28 h 63"/>
                <a:gd name="T22" fmla="*/ 51 w 58"/>
                <a:gd name="T23" fmla="*/ 30 h 63"/>
                <a:gd name="T24" fmla="*/ 57 w 58"/>
                <a:gd name="T25" fmla="*/ 28 h 63"/>
                <a:gd name="T26" fmla="*/ 1 w 58"/>
                <a:gd name="T27" fmla="*/ 28 h 63"/>
                <a:gd name="T28" fmla="*/ 7 w 58"/>
                <a:gd name="T29" fmla="*/ 30 h 63"/>
                <a:gd name="T30" fmla="*/ 48 w 58"/>
                <a:gd name="T31" fmla="*/ 39 h 63"/>
                <a:gd name="T32" fmla="*/ 54 w 58"/>
                <a:gd name="T33" fmla="*/ 44 h 63"/>
                <a:gd name="T34" fmla="*/ 49 w 58"/>
                <a:gd name="T35" fmla="*/ 39 h 63"/>
                <a:gd name="T36" fmla="*/ 5 w 58"/>
                <a:gd name="T37" fmla="*/ 16 h 63"/>
                <a:gd name="T38" fmla="*/ 11 w 58"/>
                <a:gd name="T39" fmla="*/ 18 h 63"/>
                <a:gd name="T40" fmla="*/ 41 w 58"/>
                <a:gd name="T41" fmla="*/ 47 h 63"/>
                <a:gd name="T42" fmla="*/ 42 w 58"/>
                <a:gd name="T43" fmla="*/ 54 h 63"/>
                <a:gd name="T44" fmla="*/ 44 w 58"/>
                <a:gd name="T45" fmla="*/ 53 h 63"/>
                <a:gd name="T46" fmla="*/ 18 w 58"/>
                <a:gd name="T47" fmla="*/ 11 h 63"/>
                <a:gd name="T48" fmla="*/ 16 w 58"/>
                <a:gd name="T49" fmla="*/ 4 h 63"/>
                <a:gd name="T50" fmla="*/ 17 w 58"/>
                <a:gd name="T51" fmla="*/ 10 h 63"/>
                <a:gd name="T52" fmla="*/ 30 w 58"/>
                <a:gd name="T53" fmla="*/ 1 h 63"/>
                <a:gd name="T54" fmla="*/ 28 w 58"/>
                <a:gd name="T55" fmla="*/ 7 h 63"/>
                <a:gd name="T56" fmla="*/ 40 w 58"/>
                <a:gd name="T57" fmla="*/ 41 h 63"/>
                <a:gd name="T58" fmla="*/ 37 w 58"/>
                <a:gd name="T59" fmla="*/ 51 h 63"/>
                <a:gd name="T60" fmla="*/ 38 w 58"/>
                <a:gd name="T61" fmla="*/ 55 h 63"/>
                <a:gd name="T62" fmla="*/ 35 w 58"/>
                <a:gd name="T63" fmla="*/ 60 h 63"/>
                <a:gd name="T64" fmla="*/ 28 w 58"/>
                <a:gd name="T65" fmla="*/ 63 h 63"/>
                <a:gd name="T66" fmla="*/ 21 w 58"/>
                <a:gd name="T67" fmla="*/ 58 h 63"/>
                <a:gd name="T68" fmla="*/ 22 w 58"/>
                <a:gd name="T69" fmla="*/ 53 h 63"/>
                <a:gd name="T70" fmla="*/ 21 w 58"/>
                <a:gd name="T71" fmla="*/ 49 h 63"/>
                <a:gd name="T72" fmla="*/ 13 w 58"/>
                <a:gd name="T73" fmla="*/ 29 h 63"/>
                <a:gd name="T74" fmla="*/ 33 w 58"/>
                <a:gd name="T75" fmla="*/ 61 h 63"/>
                <a:gd name="T76" fmla="*/ 25 w 58"/>
                <a:gd name="T77" fmla="*/ 61 h 63"/>
                <a:gd name="T78" fmla="*/ 33 w 58"/>
                <a:gd name="T79" fmla="*/ 61 h 63"/>
                <a:gd name="T80" fmla="*/ 23 w 58"/>
                <a:gd name="T81" fmla="*/ 58 h 63"/>
                <a:gd name="T82" fmla="*/ 31 w 58"/>
                <a:gd name="T83" fmla="*/ 58 h 63"/>
                <a:gd name="T84" fmla="*/ 34 w 58"/>
                <a:gd name="T85" fmla="*/ 57 h 63"/>
                <a:gd name="T86" fmla="*/ 23 w 58"/>
                <a:gd name="T87" fmla="*/ 55 h 63"/>
                <a:gd name="T88" fmla="*/ 36 w 58"/>
                <a:gd name="T89" fmla="*/ 55 h 63"/>
                <a:gd name="T90" fmla="*/ 25 w 58"/>
                <a:gd name="T91" fmla="*/ 52 h 63"/>
                <a:gd name="T92" fmla="*/ 34 w 58"/>
                <a:gd name="T93" fmla="*/ 52 h 63"/>
                <a:gd name="T94" fmla="*/ 34 w 58"/>
                <a:gd name="T95" fmla="*/ 50 h 63"/>
                <a:gd name="T96" fmla="*/ 25 w 58"/>
                <a:gd name="T97" fmla="*/ 49 h 63"/>
                <a:gd name="T98" fmla="*/ 34 w 58"/>
                <a:gd name="T99" fmla="*/ 50 h 63"/>
                <a:gd name="T100" fmla="*/ 15 w 58"/>
                <a:gd name="T101" fmla="*/ 29 h 63"/>
                <a:gd name="T102" fmla="*/ 25 w 58"/>
                <a:gd name="T103" fmla="*/ 47 h 63"/>
                <a:gd name="T104" fmla="*/ 24 w 58"/>
                <a:gd name="T105" fmla="*/ 31 h 63"/>
                <a:gd name="T106" fmla="*/ 31 w 58"/>
                <a:gd name="T107" fmla="*/ 47 h 63"/>
                <a:gd name="T108" fmla="*/ 35 w 58"/>
                <a:gd name="T109" fmla="*/ 32 h 63"/>
                <a:gd name="T110" fmla="*/ 35 w 58"/>
                <a:gd name="T111" fmla="*/ 4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8" h="63">
                  <a:moveTo>
                    <a:pt x="40" y="11"/>
                  </a:moveTo>
                  <a:cubicBezTo>
                    <a:pt x="39" y="10"/>
                    <a:pt x="39" y="10"/>
                    <a:pt x="39" y="9"/>
                  </a:cubicBezTo>
                  <a:cubicBezTo>
                    <a:pt x="42" y="4"/>
                    <a:pt x="42" y="4"/>
                    <a:pt x="42" y="4"/>
                  </a:cubicBezTo>
                  <a:cubicBezTo>
                    <a:pt x="43" y="4"/>
                    <a:pt x="43" y="3"/>
                    <a:pt x="44" y="4"/>
                  </a:cubicBezTo>
                  <a:cubicBezTo>
                    <a:pt x="44" y="4"/>
                    <a:pt x="44" y="5"/>
                    <a:pt x="44" y="5"/>
                  </a:cubicBezTo>
                  <a:cubicBezTo>
                    <a:pt x="41" y="10"/>
                    <a:pt x="41" y="10"/>
                    <a:pt x="41" y="10"/>
                  </a:cubicBezTo>
                  <a:cubicBezTo>
                    <a:pt x="41" y="10"/>
                    <a:pt x="41" y="11"/>
                    <a:pt x="40" y="11"/>
                  </a:cubicBezTo>
                  <a:cubicBezTo>
                    <a:pt x="40" y="11"/>
                    <a:pt x="40" y="11"/>
                    <a:pt x="40" y="11"/>
                  </a:cubicBezTo>
                  <a:close/>
                  <a:moveTo>
                    <a:pt x="17" y="47"/>
                  </a:moveTo>
                  <a:cubicBezTo>
                    <a:pt x="14" y="53"/>
                    <a:pt x="14" y="53"/>
                    <a:pt x="14" y="53"/>
                  </a:cubicBezTo>
                  <a:cubicBezTo>
                    <a:pt x="14" y="53"/>
                    <a:pt x="14" y="54"/>
                    <a:pt x="15" y="54"/>
                  </a:cubicBezTo>
                  <a:cubicBezTo>
                    <a:pt x="15" y="54"/>
                    <a:pt x="15" y="54"/>
                    <a:pt x="15" y="54"/>
                  </a:cubicBezTo>
                  <a:cubicBezTo>
                    <a:pt x="16" y="54"/>
                    <a:pt x="16" y="54"/>
                    <a:pt x="16" y="54"/>
                  </a:cubicBezTo>
                  <a:cubicBezTo>
                    <a:pt x="19" y="48"/>
                    <a:pt x="19" y="48"/>
                    <a:pt x="19" y="48"/>
                  </a:cubicBezTo>
                  <a:cubicBezTo>
                    <a:pt x="19" y="48"/>
                    <a:pt x="19" y="47"/>
                    <a:pt x="19" y="47"/>
                  </a:cubicBezTo>
                  <a:cubicBezTo>
                    <a:pt x="18" y="47"/>
                    <a:pt x="18" y="47"/>
                    <a:pt x="17" y="47"/>
                  </a:cubicBezTo>
                  <a:close/>
                  <a:moveTo>
                    <a:pt x="48" y="19"/>
                  </a:moveTo>
                  <a:cubicBezTo>
                    <a:pt x="49" y="19"/>
                    <a:pt x="49" y="19"/>
                    <a:pt x="49" y="19"/>
                  </a:cubicBezTo>
                  <a:cubicBezTo>
                    <a:pt x="54" y="16"/>
                    <a:pt x="54" y="16"/>
                    <a:pt x="54" y="16"/>
                  </a:cubicBezTo>
                  <a:cubicBezTo>
                    <a:pt x="55" y="15"/>
                    <a:pt x="55" y="15"/>
                    <a:pt x="54" y="14"/>
                  </a:cubicBezTo>
                  <a:cubicBezTo>
                    <a:pt x="54" y="14"/>
                    <a:pt x="54" y="14"/>
                    <a:pt x="53" y="14"/>
                  </a:cubicBezTo>
                  <a:cubicBezTo>
                    <a:pt x="48" y="17"/>
                    <a:pt x="48" y="17"/>
                    <a:pt x="48" y="17"/>
                  </a:cubicBezTo>
                  <a:cubicBezTo>
                    <a:pt x="47" y="17"/>
                    <a:pt x="47" y="18"/>
                    <a:pt x="48" y="18"/>
                  </a:cubicBezTo>
                  <a:cubicBezTo>
                    <a:pt x="48" y="19"/>
                    <a:pt x="48" y="19"/>
                    <a:pt x="48" y="19"/>
                  </a:cubicBezTo>
                  <a:close/>
                  <a:moveTo>
                    <a:pt x="10" y="39"/>
                  </a:moveTo>
                  <a:cubicBezTo>
                    <a:pt x="5" y="42"/>
                    <a:pt x="5" y="42"/>
                    <a:pt x="5" y="42"/>
                  </a:cubicBezTo>
                  <a:cubicBezTo>
                    <a:pt x="4" y="42"/>
                    <a:pt x="4" y="43"/>
                    <a:pt x="4" y="43"/>
                  </a:cubicBezTo>
                  <a:cubicBezTo>
                    <a:pt x="4" y="44"/>
                    <a:pt x="5" y="44"/>
                    <a:pt x="5" y="44"/>
                  </a:cubicBezTo>
                  <a:cubicBezTo>
                    <a:pt x="5" y="44"/>
                    <a:pt x="5" y="44"/>
                    <a:pt x="6" y="44"/>
                  </a:cubicBezTo>
                  <a:cubicBezTo>
                    <a:pt x="11" y="41"/>
                    <a:pt x="11" y="41"/>
                    <a:pt x="11" y="41"/>
                  </a:cubicBezTo>
                  <a:cubicBezTo>
                    <a:pt x="11" y="40"/>
                    <a:pt x="11" y="40"/>
                    <a:pt x="11" y="39"/>
                  </a:cubicBezTo>
                  <a:cubicBezTo>
                    <a:pt x="11" y="39"/>
                    <a:pt x="10" y="39"/>
                    <a:pt x="10" y="39"/>
                  </a:cubicBezTo>
                  <a:close/>
                  <a:moveTo>
                    <a:pt x="57" y="28"/>
                  </a:moveTo>
                  <a:cubicBezTo>
                    <a:pt x="51" y="28"/>
                    <a:pt x="51" y="28"/>
                    <a:pt x="51" y="28"/>
                  </a:cubicBezTo>
                  <a:cubicBezTo>
                    <a:pt x="51" y="28"/>
                    <a:pt x="50" y="28"/>
                    <a:pt x="50" y="29"/>
                  </a:cubicBezTo>
                  <a:cubicBezTo>
                    <a:pt x="50" y="29"/>
                    <a:pt x="51" y="30"/>
                    <a:pt x="51" y="30"/>
                  </a:cubicBezTo>
                  <a:cubicBezTo>
                    <a:pt x="57" y="30"/>
                    <a:pt x="57" y="30"/>
                    <a:pt x="57" y="30"/>
                  </a:cubicBezTo>
                  <a:cubicBezTo>
                    <a:pt x="58" y="30"/>
                    <a:pt x="58" y="29"/>
                    <a:pt x="58" y="29"/>
                  </a:cubicBezTo>
                  <a:cubicBezTo>
                    <a:pt x="58" y="28"/>
                    <a:pt x="58" y="28"/>
                    <a:pt x="57" y="28"/>
                  </a:cubicBezTo>
                  <a:close/>
                  <a:moveTo>
                    <a:pt x="8" y="29"/>
                  </a:moveTo>
                  <a:cubicBezTo>
                    <a:pt x="8" y="28"/>
                    <a:pt x="8" y="28"/>
                    <a:pt x="7" y="28"/>
                  </a:cubicBezTo>
                  <a:cubicBezTo>
                    <a:pt x="1" y="28"/>
                    <a:pt x="1" y="28"/>
                    <a:pt x="1" y="28"/>
                  </a:cubicBezTo>
                  <a:cubicBezTo>
                    <a:pt x="1" y="28"/>
                    <a:pt x="0" y="28"/>
                    <a:pt x="0" y="29"/>
                  </a:cubicBezTo>
                  <a:cubicBezTo>
                    <a:pt x="0" y="29"/>
                    <a:pt x="1" y="30"/>
                    <a:pt x="1" y="30"/>
                  </a:cubicBezTo>
                  <a:cubicBezTo>
                    <a:pt x="7" y="30"/>
                    <a:pt x="7" y="30"/>
                    <a:pt x="7" y="30"/>
                  </a:cubicBezTo>
                  <a:cubicBezTo>
                    <a:pt x="8" y="30"/>
                    <a:pt x="8" y="29"/>
                    <a:pt x="8" y="29"/>
                  </a:cubicBezTo>
                  <a:close/>
                  <a:moveTo>
                    <a:pt x="49" y="39"/>
                  </a:moveTo>
                  <a:cubicBezTo>
                    <a:pt x="48" y="39"/>
                    <a:pt x="48" y="39"/>
                    <a:pt x="48" y="39"/>
                  </a:cubicBezTo>
                  <a:cubicBezTo>
                    <a:pt x="47" y="40"/>
                    <a:pt x="47" y="40"/>
                    <a:pt x="48" y="41"/>
                  </a:cubicBezTo>
                  <a:cubicBezTo>
                    <a:pt x="53" y="44"/>
                    <a:pt x="53" y="44"/>
                    <a:pt x="53" y="44"/>
                  </a:cubicBezTo>
                  <a:cubicBezTo>
                    <a:pt x="53" y="44"/>
                    <a:pt x="53" y="44"/>
                    <a:pt x="54" y="44"/>
                  </a:cubicBezTo>
                  <a:cubicBezTo>
                    <a:pt x="54" y="44"/>
                    <a:pt x="54" y="44"/>
                    <a:pt x="54" y="43"/>
                  </a:cubicBezTo>
                  <a:cubicBezTo>
                    <a:pt x="55" y="43"/>
                    <a:pt x="55" y="42"/>
                    <a:pt x="54" y="42"/>
                  </a:cubicBezTo>
                  <a:lnTo>
                    <a:pt x="49" y="39"/>
                  </a:lnTo>
                  <a:close/>
                  <a:moveTo>
                    <a:pt x="6" y="14"/>
                  </a:moveTo>
                  <a:cubicBezTo>
                    <a:pt x="5" y="14"/>
                    <a:pt x="4" y="14"/>
                    <a:pt x="4" y="14"/>
                  </a:cubicBezTo>
                  <a:cubicBezTo>
                    <a:pt x="4" y="15"/>
                    <a:pt x="4" y="15"/>
                    <a:pt x="5" y="16"/>
                  </a:cubicBezTo>
                  <a:cubicBezTo>
                    <a:pt x="10" y="19"/>
                    <a:pt x="10" y="19"/>
                    <a:pt x="10" y="19"/>
                  </a:cubicBezTo>
                  <a:cubicBezTo>
                    <a:pt x="10" y="19"/>
                    <a:pt x="10" y="19"/>
                    <a:pt x="10" y="19"/>
                  </a:cubicBezTo>
                  <a:cubicBezTo>
                    <a:pt x="11" y="19"/>
                    <a:pt x="11" y="19"/>
                    <a:pt x="11" y="18"/>
                  </a:cubicBezTo>
                  <a:cubicBezTo>
                    <a:pt x="11" y="18"/>
                    <a:pt x="11" y="17"/>
                    <a:pt x="11" y="17"/>
                  </a:cubicBezTo>
                  <a:lnTo>
                    <a:pt x="6" y="14"/>
                  </a:lnTo>
                  <a:close/>
                  <a:moveTo>
                    <a:pt x="41" y="47"/>
                  </a:moveTo>
                  <a:cubicBezTo>
                    <a:pt x="41" y="47"/>
                    <a:pt x="40" y="47"/>
                    <a:pt x="40" y="47"/>
                  </a:cubicBezTo>
                  <a:cubicBezTo>
                    <a:pt x="39" y="47"/>
                    <a:pt x="39" y="48"/>
                    <a:pt x="39" y="48"/>
                  </a:cubicBezTo>
                  <a:cubicBezTo>
                    <a:pt x="42" y="54"/>
                    <a:pt x="42" y="54"/>
                    <a:pt x="42" y="54"/>
                  </a:cubicBezTo>
                  <a:cubicBezTo>
                    <a:pt x="43" y="54"/>
                    <a:pt x="43" y="54"/>
                    <a:pt x="43" y="54"/>
                  </a:cubicBezTo>
                  <a:cubicBezTo>
                    <a:pt x="43" y="54"/>
                    <a:pt x="44" y="54"/>
                    <a:pt x="44" y="54"/>
                  </a:cubicBezTo>
                  <a:cubicBezTo>
                    <a:pt x="44" y="54"/>
                    <a:pt x="44" y="53"/>
                    <a:pt x="44" y="53"/>
                  </a:cubicBezTo>
                  <a:lnTo>
                    <a:pt x="41" y="47"/>
                  </a:lnTo>
                  <a:close/>
                  <a:moveTo>
                    <a:pt x="17" y="10"/>
                  </a:moveTo>
                  <a:cubicBezTo>
                    <a:pt x="18" y="10"/>
                    <a:pt x="18" y="11"/>
                    <a:pt x="18" y="11"/>
                  </a:cubicBezTo>
                  <a:cubicBezTo>
                    <a:pt x="18" y="11"/>
                    <a:pt x="19" y="11"/>
                    <a:pt x="19" y="11"/>
                  </a:cubicBezTo>
                  <a:cubicBezTo>
                    <a:pt x="19" y="10"/>
                    <a:pt x="19" y="10"/>
                    <a:pt x="19" y="9"/>
                  </a:cubicBezTo>
                  <a:cubicBezTo>
                    <a:pt x="16" y="4"/>
                    <a:pt x="16" y="4"/>
                    <a:pt x="16" y="4"/>
                  </a:cubicBezTo>
                  <a:cubicBezTo>
                    <a:pt x="16" y="4"/>
                    <a:pt x="15" y="3"/>
                    <a:pt x="15" y="4"/>
                  </a:cubicBezTo>
                  <a:cubicBezTo>
                    <a:pt x="14" y="4"/>
                    <a:pt x="14" y="5"/>
                    <a:pt x="14" y="5"/>
                  </a:cubicBezTo>
                  <a:lnTo>
                    <a:pt x="17" y="10"/>
                  </a:lnTo>
                  <a:close/>
                  <a:moveTo>
                    <a:pt x="29" y="8"/>
                  </a:moveTo>
                  <a:cubicBezTo>
                    <a:pt x="30" y="8"/>
                    <a:pt x="30" y="7"/>
                    <a:pt x="30" y="7"/>
                  </a:cubicBezTo>
                  <a:cubicBezTo>
                    <a:pt x="30" y="1"/>
                    <a:pt x="30" y="1"/>
                    <a:pt x="30" y="1"/>
                  </a:cubicBezTo>
                  <a:cubicBezTo>
                    <a:pt x="30" y="0"/>
                    <a:pt x="30" y="0"/>
                    <a:pt x="29" y="0"/>
                  </a:cubicBezTo>
                  <a:cubicBezTo>
                    <a:pt x="29" y="0"/>
                    <a:pt x="28" y="0"/>
                    <a:pt x="28" y="1"/>
                  </a:cubicBezTo>
                  <a:cubicBezTo>
                    <a:pt x="28" y="7"/>
                    <a:pt x="28" y="7"/>
                    <a:pt x="28" y="7"/>
                  </a:cubicBezTo>
                  <a:cubicBezTo>
                    <a:pt x="28" y="7"/>
                    <a:pt x="29" y="8"/>
                    <a:pt x="29" y="8"/>
                  </a:cubicBezTo>
                  <a:close/>
                  <a:moveTo>
                    <a:pt x="45" y="29"/>
                  </a:moveTo>
                  <a:cubicBezTo>
                    <a:pt x="45" y="33"/>
                    <a:pt x="44" y="38"/>
                    <a:pt x="40" y="41"/>
                  </a:cubicBezTo>
                  <a:cubicBezTo>
                    <a:pt x="38" y="43"/>
                    <a:pt x="37" y="46"/>
                    <a:pt x="37" y="47"/>
                  </a:cubicBezTo>
                  <a:cubicBezTo>
                    <a:pt x="38" y="48"/>
                    <a:pt x="38" y="48"/>
                    <a:pt x="38" y="49"/>
                  </a:cubicBezTo>
                  <a:cubicBezTo>
                    <a:pt x="38" y="50"/>
                    <a:pt x="38" y="50"/>
                    <a:pt x="37" y="51"/>
                  </a:cubicBezTo>
                  <a:cubicBezTo>
                    <a:pt x="38" y="51"/>
                    <a:pt x="38" y="51"/>
                    <a:pt x="38" y="52"/>
                  </a:cubicBezTo>
                  <a:cubicBezTo>
                    <a:pt x="38" y="53"/>
                    <a:pt x="38" y="53"/>
                    <a:pt x="37" y="53"/>
                  </a:cubicBezTo>
                  <a:cubicBezTo>
                    <a:pt x="38" y="54"/>
                    <a:pt x="38" y="54"/>
                    <a:pt x="38" y="55"/>
                  </a:cubicBezTo>
                  <a:cubicBezTo>
                    <a:pt x="38" y="56"/>
                    <a:pt x="38" y="56"/>
                    <a:pt x="37" y="56"/>
                  </a:cubicBezTo>
                  <a:cubicBezTo>
                    <a:pt x="38" y="57"/>
                    <a:pt x="38" y="57"/>
                    <a:pt x="38" y="58"/>
                  </a:cubicBezTo>
                  <a:cubicBezTo>
                    <a:pt x="38" y="59"/>
                    <a:pt x="37" y="60"/>
                    <a:pt x="35" y="60"/>
                  </a:cubicBezTo>
                  <a:cubicBezTo>
                    <a:pt x="35" y="60"/>
                    <a:pt x="35" y="61"/>
                    <a:pt x="35" y="61"/>
                  </a:cubicBezTo>
                  <a:cubicBezTo>
                    <a:pt x="35" y="63"/>
                    <a:pt x="33" y="63"/>
                    <a:pt x="31" y="63"/>
                  </a:cubicBezTo>
                  <a:cubicBezTo>
                    <a:pt x="28" y="63"/>
                    <a:pt x="28" y="63"/>
                    <a:pt x="28" y="63"/>
                  </a:cubicBezTo>
                  <a:cubicBezTo>
                    <a:pt x="26" y="63"/>
                    <a:pt x="23" y="63"/>
                    <a:pt x="23" y="61"/>
                  </a:cubicBezTo>
                  <a:cubicBezTo>
                    <a:pt x="23" y="61"/>
                    <a:pt x="23" y="60"/>
                    <a:pt x="23" y="60"/>
                  </a:cubicBezTo>
                  <a:cubicBezTo>
                    <a:pt x="22" y="60"/>
                    <a:pt x="21" y="59"/>
                    <a:pt x="21" y="58"/>
                  </a:cubicBezTo>
                  <a:cubicBezTo>
                    <a:pt x="21" y="57"/>
                    <a:pt x="21" y="57"/>
                    <a:pt x="22" y="56"/>
                  </a:cubicBezTo>
                  <a:cubicBezTo>
                    <a:pt x="21" y="56"/>
                    <a:pt x="21" y="56"/>
                    <a:pt x="21" y="55"/>
                  </a:cubicBezTo>
                  <a:cubicBezTo>
                    <a:pt x="21" y="54"/>
                    <a:pt x="21" y="54"/>
                    <a:pt x="22" y="53"/>
                  </a:cubicBezTo>
                  <a:cubicBezTo>
                    <a:pt x="21" y="53"/>
                    <a:pt x="21" y="53"/>
                    <a:pt x="21" y="52"/>
                  </a:cubicBezTo>
                  <a:cubicBezTo>
                    <a:pt x="21" y="51"/>
                    <a:pt x="21" y="51"/>
                    <a:pt x="22" y="51"/>
                  </a:cubicBezTo>
                  <a:cubicBezTo>
                    <a:pt x="21" y="50"/>
                    <a:pt x="21" y="50"/>
                    <a:pt x="21" y="49"/>
                  </a:cubicBezTo>
                  <a:cubicBezTo>
                    <a:pt x="21" y="48"/>
                    <a:pt x="21" y="48"/>
                    <a:pt x="22" y="47"/>
                  </a:cubicBezTo>
                  <a:cubicBezTo>
                    <a:pt x="22" y="46"/>
                    <a:pt x="21" y="43"/>
                    <a:pt x="18" y="41"/>
                  </a:cubicBezTo>
                  <a:cubicBezTo>
                    <a:pt x="15" y="38"/>
                    <a:pt x="13" y="33"/>
                    <a:pt x="13" y="29"/>
                  </a:cubicBezTo>
                  <a:cubicBezTo>
                    <a:pt x="13" y="20"/>
                    <a:pt x="20" y="13"/>
                    <a:pt x="29" y="13"/>
                  </a:cubicBezTo>
                  <a:cubicBezTo>
                    <a:pt x="38" y="13"/>
                    <a:pt x="45" y="20"/>
                    <a:pt x="45" y="29"/>
                  </a:cubicBezTo>
                  <a:close/>
                  <a:moveTo>
                    <a:pt x="33" y="61"/>
                  </a:moveTo>
                  <a:cubicBezTo>
                    <a:pt x="33" y="61"/>
                    <a:pt x="32" y="60"/>
                    <a:pt x="31" y="60"/>
                  </a:cubicBezTo>
                  <a:cubicBezTo>
                    <a:pt x="28" y="60"/>
                    <a:pt x="28" y="60"/>
                    <a:pt x="28" y="60"/>
                  </a:cubicBezTo>
                  <a:cubicBezTo>
                    <a:pt x="26" y="60"/>
                    <a:pt x="26" y="61"/>
                    <a:pt x="25" y="61"/>
                  </a:cubicBezTo>
                  <a:cubicBezTo>
                    <a:pt x="26" y="61"/>
                    <a:pt x="26" y="61"/>
                    <a:pt x="28" y="61"/>
                  </a:cubicBezTo>
                  <a:cubicBezTo>
                    <a:pt x="31" y="61"/>
                    <a:pt x="31" y="61"/>
                    <a:pt x="31" y="61"/>
                  </a:cubicBezTo>
                  <a:cubicBezTo>
                    <a:pt x="32" y="61"/>
                    <a:pt x="33" y="61"/>
                    <a:pt x="33" y="61"/>
                  </a:cubicBezTo>
                  <a:close/>
                  <a:moveTo>
                    <a:pt x="34" y="57"/>
                  </a:moveTo>
                  <a:cubicBezTo>
                    <a:pt x="25" y="57"/>
                    <a:pt x="25" y="57"/>
                    <a:pt x="25" y="57"/>
                  </a:cubicBezTo>
                  <a:cubicBezTo>
                    <a:pt x="24" y="57"/>
                    <a:pt x="23" y="58"/>
                    <a:pt x="23" y="58"/>
                  </a:cubicBezTo>
                  <a:cubicBezTo>
                    <a:pt x="23" y="58"/>
                    <a:pt x="24" y="58"/>
                    <a:pt x="25" y="58"/>
                  </a:cubicBezTo>
                  <a:cubicBezTo>
                    <a:pt x="28" y="58"/>
                    <a:pt x="28" y="58"/>
                    <a:pt x="28" y="58"/>
                  </a:cubicBezTo>
                  <a:cubicBezTo>
                    <a:pt x="31" y="58"/>
                    <a:pt x="31" y="58"/>
                    <a:pt x="31" y="58"/>
                  </a:cubicBezTo>
                  <a:cubicBezTo>
                    <a:pt x="34" y="58"/>
                    <a:pt x="34" y="58"/>
                    <a:pt x="34" y="58"/>
                  </a:cubicBezTo>
                  <a:cubicBezTo>
                    <a:pt x="35" y="58"/>
                    <a:pt x="35" y="58"/>
                    <a:pt x="36" y="58"/>
                  </a:cubicBezTo>
                  <a:cubicBezTo>
                    <a:pt x="35" y="58"/>
                    <a:pt x="35" y="57"/>
                    <a:pt x="34" y="57"/>
                  </a:cubicBezTo>
                  <a:close/>
                  <a:moveTo>
                    <a:pt x="34" y="54"/>
                  </a:moveTo>
                  <a:cubicBezTo>
                    <a:pt x="25" y="54"/>
                    <a:pt x="25" y="54"/>
                    <a:pt x="25" y="54"/>
                  </a:cubicBezTo>
                  <a:cubicBezTo>
                    <a:pt x="24" y="54"/>
                    <a:pt x="23" y="55"/>
                    <a:pt x="23" y="55"/>
                  </a:cubicBezTo>
                  <a:cubicBezTo>
                    <a:pt x="23" y="55"/>
                    <a:pt x="24" y="55"/>
                    <a:pt x="25" y="55"/>
                  </a:cubicBezTo>
                  <a:cubicBezTo>
                    <a:pt x="34" y="55"/>
                    <a:pt x="34" y="55"/>
                    <a:pt x="34" y="55"/>
                  </a:cubicBezTo>
                  <a:cubicBezTo>
                    <a:pt x="35" y="55"/>
                    <a:pt x="35" y="55"/>
                    <a:pt x="36" y="55"/>
                  </a:cubicBezTo>
                  <a:cubicBezTo>
                    <a:pt x="35" y="55"/>
                    <a:pt x="35" y="54"/>
                    <a:pt x="34" y="54"/>
                  </a:cubicBezTo>
                  <a:close/>
                  <a:moveTo>
                    <a:pt x="34" y="52"/>
                  </a:moveTo>
                  <a:cubicBezTo>
                    <a:pt x="25" y="52"/>
                    <a:pt x="25" y="52"/>
                    <a:pt x="25" y="52"/>
                  </a:cubicBezTo>
                  <a:cubicBezTo>
                    <a:pt x="24" y="52"/>
                    <a:pt x="23" y="52"/>
                    <a:pt x="23" y="52"/>
                  </a:cubicBezTo>
                  <a:cubicBezTo>
                    <a:pt x="23" y="52"/>
                    <a:pt x="24" y="52"/>
                    <a:pt x="25" y="52"/>
                  </a:cubicBezTo>
                  <a:cubicBezTo>
                    <a:pt x="34" y="52"/>
                    <a:pt x="34" y="52"/>
                    <a:pt x="34" y="52"/>
                  </a:cubicBezTo>
                  <a:cubicBezTo>
                    <a:pt x="35" y="52"/>
                    <a:pt x="35" y="52"/>
                    <a:pt x="36" y="52"/>
                  </a:cubicBezTo>
                  <a:cubicBezTo>
                    <a:pt x="35" y="52"/>
                    <a:pt x="35" y="52"/>
                    <a:pt x="34" y="52"/>
                  </a:cubicBezTo>
                  <a:close/>
                  <a:moveTo>
                    <a:pt x="34" y="50"/>
                  </a:moveTo>
                  <a:cubicBezTo>
                    <a:pt x="35" y="50"/>
                    <a:pt x="35" y="49"/>
                    <a:pt x="36" y="49"/>
                  </a:cubicBezTo>
                  <a:cubicBezTo>
                    <a:pt x="35" y="49"/>
                    <a:pt x="35" y="49"/>
                    <a:pt x="34" y="49"/>
                  </a:cubicBezTo>
                  <a:cubicBezTo>
                    <a:pt x="25" y="49"/>
                    <a:pt x="25" y="49"/>
                    <a:pt x="25" y="49"/>
                  </a:cubicBezTo>
                  <a:cubicBezTo>
                    <a:pt x="24" y="49"/>
                    <a:pt x="23" y="49"/>
                    <a:pt x="23" y="49"/>
                  </a:cubicBezTo>
                  <a:cubicBezTo>
                    <a:pt x="23" y="49"/>
                    <a:pt x="24" y="50"/>
                    <a:pt x="25" y="50"/>
                  </a:cubicBezTo>
                  <a:lnTo>
                    <a:pt x="34" y="50"/>
                  </a:lnTo>
                  <a:close/>
                  <a:moveTo>
                    <a:pt x="43" y="29"/>
                  </a:moveTo>
                  <a:cubicBezTo>
                    <a:pt x="43" y="21"/>
                    <a:pt x="37" y="15"/>
                    <a:pt x="29" y="15"/>
                  </a:cubicBezTo>
                  <a:cubicBezTo>
                    <a:pt x="22" y="15"/>
                    <a:pt x="15" y="21"/>
                    <a:pt x="15" y="29"/>
                  </a:cubicBezTo>
                  <a:cubicBezTo>
                    <a:pt x="15" y="33"/>
                    <a:pt x="17" y="36"/>
                    <a:pt x="20" y="39"/>
                  </a:cubicBezTo>
                  <a:cubicBezTo>
                    <a:pt x="22" y="42"/>
                    <a:pt x="23" y="44"/>
                    <a:pt x="24" y="47"/>
                  </a:cubicBezTo>
                  <a:cubicBezTo>
                    <a:pt x="25" y="47"/>
                    <a:pt x="25" y="47"/>
                    <a:pt x="25" y="47"/>
                  </a:cubicBezTo>
                  <a:cubicBezTo>
                    <a:pt x="26" y="47"/>
                    <a:pt x="26" y="47"/>
                    <a:pt x="26" y="47"/>
                  </a:cubicBezTo>
                  <a:cubicBezTo>
                    <a:pt x="23" y="32"/>
                    <a:pt x="23" y="32"/>
                    <a:pt x="23" y="32"/>
                  </a:cubicBezTo>
                  <a:cubicBezTo>
                    <a:pt x="23" y="32"/>
                    <a:pt x="24" y="31"/>
                    <a:pt x="24" y="31"/>
                  </a:cubicBezTo>
                  <a:cubicBezTo>
                    <a:pt x="25" y="31"/>
                    <a:pt x="25" y="31"/>
                    <a:pt x="25" y="32"/>
                  </a:cubicBezTo>
                  <a:cubicBezTo>
                    <a:pt x="28" y="47"/>
                    <a:pt x="28" y="47"/>
                    <a:pt x="28" y="47"/>
                  </a:cubicBezTo>
                  <a:cubicBezTo>
                    <a:pt x="31" y="47"/>
                    <a:pt x="31" y="47"/>
                    <a:pt x="31" y="47"/>
                  </a:cubicBezTo>
                  <a:cubicBezTo>
                    <a:pt x="33" y="32"/>
                    <a:pt x="33" y="32"/>
                    <a:pt x="33" y="32"/>
                  </a:cubicBezTo>
                  <a:cubicBezTo>
                    <a:pt x="33" y="31"/>
                    <a:pt x="34" y="31"/>
                    <a:pt x="35" y="31"/>
                  </a:cubicBezTo>
                  <a:cubicBezTo>
                    <a:pt x="35" y="31"/>
                    <a:pt x="35" y="32"/>
                    <a:pt x="35" y="32"/>
                  </a:cubicBezTo>
                  <a:cubicBezTo>
                    <a:pt x="33" y="47"/>
                    <a:pt x="33" y="47"/>
                    <a:pt x="33" y="47"/>
                  </a:cubicBezTo>
                  <a:cubicBezTo>
                    <a:pt x="34" y="47"/>
                    <a:pt x="34" y="47"/>
                    <a:pt x="34" y="47"/>
                  </a:cubicBezTo>
                  <a:cubicBezTo>
                    <a:pt x="35" y="47"/>
                    <a:pt x="35" y="47"/>
                    <a:pt x="35" y="47"/>
                  </a:cubicBezTo>
                  <a:cubicBezTo>
                    <a:pt x="35" y="44"/>
                    <a:pt x="37" y="42"/>
                    <a:pt x="39" y="39"/>
                  </a:cubicBezTo>
                  <a:cubicBezTo>
                    <a:pt x="42" y="36"/>
                    <a:pt x="43" y="33"/>
                    <a:pt x="43" y="29"/>
                  </a:cubicBezTo>
                  <a:close/>
                </a:path>
              </a:pathLst>
            </a:custGeom>
            <a:solidFill>
              <a:srgbClr val="71BFEB">
                <a:alpha val="33000"/>
              </a:srgbClr>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1" rIns="68580" bIns="34291"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350" b="0" i="0" u="none" strike="noStrike" kern="0" cap="none" spc="0" normalizeH="0" baseline="0" noProof="0" dirty="0">
                <a:ln>
                  <a:noFill/>
                </a:ln>
                <a:solidFill>
                  <a:prstClr val="black"/>
                </a:solidFill>
                <a:effectLst/>
                <a:uLnTx/>
                <a:uFillTx/>
                <a:latin typeface="印品黑体" panose="00000500000000000000" pitchFamily="2" charset="-122"/>
              </a:endParaRPr>
            </a:p>
          </p:txBody>
        </p:sp>
        <p:sp>
          <p:nvSpPr>
            <p:cNvPr id="180" name="Freeform 85"/>
            <p:cNvSpPr>
              <a:spLocks noEditPoints="1"/>
            </p:cNvSpPr>
            <p:nvPr/>
          </p:nvSpPr>
          <p:spPr bwMode="auto">
            <a:xfrm>
              <a:off x="11965" y="7212"/>
              <a:ext cx="296" cy="223"/>
            </a:xfrm>
            <a:custGeom>
              <a:avLst/>
              <a:gdLst>
                <a:gd name="T0" fmla="*/ 53 w 71"/>
                <a:gd name="T1" fmla="*/ 5 h 51"/>
                <a:gd name="T2" fmla="*/ 0 w 71"/>
                <a:gd name="T3" fmla="*/ 12 h 51"/>
                <a:gd name="T4" fmla="*/ 8 w 71"/>
                <a:gd name="T5" fmla="*/ 33 h 51"/>
                <a:gd name="T6" fmla="*/ 12 w 71"/>
                <a:gd name="T7" fmla="*/ 43 h 51"/>
                <a:gd name="T8" fmla="*/ 46 w 71"/>
                <a:gd name="T9" fmla="*/ 40 h 51"/>
                <a:gd name="T10" fmla="*/ 11 w 71"/>
                <a:gd name="T11" fmla="*/ 35 h 51"/>
                <a:gd name="T12" fmla="*/ 48 w 71"/>
                <a:gd name="T13" fmla="*/ 31 h 51"/>
                <a:gd name="T14" fmla="*/ 56 w 71"/>
                <a:gd name="T15" fmla="*/ 6 h 51"/>
                <a:gd name="T16" fmla="*/ 71 w 71"/>
                <a:gd name="T17" fmla="*/ 2 h 51"/>
                <a:gd name="T18" fmla="*/ 45 w 71"/>
                <a:gd name="T19" fmla="*/ 18 h 51"/>
                <a:gd name="T20" fmla="*/ 49 w 71"/>
                <a:gd name="T21" fmla="*/ 18 h 51"/>
                <a:gd name="T22" fmla="*/ 45 w 71"/>
                <a:gd name="T23" fmla="*/ 20 h 51"/>
                <a:gd name="T24" fmla="*/ 9 w 71"/>
                <a:gd name="T25" fmla="*/ 30 h 51"/>
                <a:gd name="T26" fmla="*/ 12 w 71"/>
                <a:gd name="T27" fmla="*/ 32 h 51"/>
                <a:gd name="T28" fmla="*/ 28 w 71"/>
                <a:gd name="T29" fmla="*/ 18 h 51"/>
                <a:gd name="T30" fmla="*/ 35 w 71"/>
                <a:gd name="T31" fmla="*/ 18 h 51"/>
                <a:gd name="T32" fmla="*/ 43 w 71"/>
                <a:gd name="T33" fmla="*/ 18 h 51"/>
                <a:gd name="T34" fmla="*/ 28 w 71"/>
                <a:gd name="T35" fmla="*/ 20 h 51"/>
                <a:gd name="T36" fmla="*/ 28 w 71"/>
                <a:gd name="T37" fmla="*/ 25 h 51"/>
                <a:gd name="T38" fmla="*/ 21 w 71"/>
                <a:gd name="T39" fmla="*/ 25 h 51"/>
                <a:gd name="T40" fmla="*/ 26 w 71"/>
                <a:gd name="T41" fmla="*/ 25 h 51"/>
                <a:gd name="T42" fmla="*/ 20 w 71"/>
                <a:gd name="T43" fmla="*/ 13 h 51"/>
                <a:gd name="T44" fmla="*/ 18 w 71"/>
                <a:gd name="T45" fmla="*/ 18 h 51"/>
                <a:gd name="T46" fmla="*/ 18 w 71"/>
                <a:gd name="T47" fmla="*/ 13 h 51"/>
                <a:gd name="T48" fmla="*/ 19 w 71"/>
                <a:gd name="T49" fmla="*/ 25 h 51"/>
                <a:gd name="T50" fmla="*/ 18 w 71"/>
                <a:gd name="T51" fmla="*/ 20 h 51"/>
                <a:gd name="T52" fmla="*/ 5 w 71"/>
                <a:gd name="T53" fmla="*/ 20 h 51"/>
                <a:gd name="T54" fmla="*/ 13 w 71"/>
                <a:gd name="T55" fmla="*/ 27 h 51"/>
                <a:gd name="T56" fmla="*/ 14 w 71"/>
                <a:gd name="T57" fmla="*/ 32 h 51"/>
                <a:gd name="T58" fmla="*/ 26 w 71"/>
                <a:gd name="T59" fmla="*/ 27 h 51"/>
                <a:gd name="T60" fmla="*/ 21 w 71"/>
                <a:gd name="T61" fmla="*/ 27 h 51"/>
                <a:gd name="T62" fmla="*/ 33 w 71"/>
                <a:gd name="T63" fmla="*/ 32 h 51"/>
                <a:gd name="T64" fmla="*/ 36 w 71"/>
                <a:gd name="T65" fmla="*/ 27 h 51"/>
                <a:gd name="T66" fmla="*/ 35 w 71"/>
                <a:gd name="T67" fmla="*/ 32 h 51"/>
                <a:gd name="T68" fmla="*/ 37 w 71"/>
                <a:gd name="T69" fmla="*/ 20 h 51"/>
                <a:gd name="T70" fmla="*/ 36 w 71"/>
                <a:gd name="T71" fmla="*/ 25 h 51"/>
                <a:gd name="T72" fmla="*/ 9 w 71"/>
                <a:gd name="T73" fmla="*/ 13 h 51"/>
                <a:gd name="T74" fmla="*/ 3 w 71"/>
                <a:gd name="T75" fmla="*/ 14 h 51"/>
                <a:gd name="T76" fmla="*/ 42 w 71"/>
                <a:gd name="T77" fmla="*/ 32 h 51"/>
                <a:gd name="T78" fmla="*/ 46 w 71"/>
                <a:gd name="T79" fmla="*/ 27 h 51"/>
                <a:gd name="T80" fmla="*/ 13 w 71"/>
                <a:gd name="T81" fmla="*/ 44 h 51"/>
                <a:gd name="T82" fmla="*/ 17 w 71"/>
                <a:gd name="T83" fmla="*/ 48 h 51"/>
                <a:gd name="T84" fmla="*/ 12 w 71"/>
                <a:gd name="T85" fmla="*/ 48 h 51"/>
                <a:gd name="T86" fmla="*/ 13 w 71"/>
                <a:gd name="T87" fmla="*/ 49 h 51"/>
                <a:gd name="T88" fmla="*/ 40 w 71"/>
                <a:gd name="T89" fmla="*/ 51 h 51"/>
                <a:gd name="T90" fmla="*/ 40 w 71"/>
                <a:gd name="T91" fmla="*/ 49 h 51"/>
                <a:gd name="T92" fmla="*/ 42 w 71"/>
                <a:gd name="T93" fmla="*/ 48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1" h="51">
                  <a:moveTo>
                    <a:pt x="70" y="0"/>
                  </a:moveTo>
                  <a:cubicBezTo>
                    <a:pt x="59" y="0"/>
                    <a:pt x="59" y="0"/>
                    <a:pt x="59" y="0"/>
                  </a:cubicBezTo>
                  <a:cubicBezTo>
                    <a:pt x="56" y="0"/>
                    <a:pt x="54" y="2"/>
                    <a:pt x="53" y="5"/>
                  </a:cubicBezTo>
                  <a:cubicBezTo>
                    <a:pt x="51" y="10"/>
                    <a:pt x="51" y="10"/>
                    <a:pt x="51" y="10"/>
                  </a:cubicBezTo>
                  <a:cubicBezTo>
                    <a:pt x="4" y="10"/>
                    <a:pt x="4" y="10"/>
                    <a:pt x="4" y="10"/>
                  </a:cubicBezTo>
                  <a:cubicBezTo>
                    <a:pt x="2" y="10"/>
                    <a:pt x="1" y="11"/>
                    <a:pt x="0" y="12"/>
                  </a:cubicBezTo>
                  <a:cubicBezTo>
                    <a:pt x="0" y="13"/>
                    <a:pt x="0" y="14"/>
                    <a:pt x="0" y="16"/>
                  </a:cubicBezTo>
                  <a:cubicBezTo>
                    <a:pt x="6" y="31"/>
                    <a:pt x="6" y="31"/>
                    <a:pt x="6" y="31"/>
                  </a:cubicBezTo>
                  <a:cubicBezTo>
                    <a:pt x="7" y="32"/>
                    <a:pt x="7" y="32"/>
                    <a:pt x="8" y="33"/>
                  </a:cubicBezTo>
                  <a:cubicBezTo>
                    <a:pt x="8" y="33"/>
                    <a:pt x="8" y="33"/>
                    <a:pt x="8" y="34"/>
                  </a:cubicBezTo>
                  <a:cubicBezTo>
                    <a:pt x="8" y="38"/>
                    <a:pt x="8" y="38"/>
                    <a:pt x="8" y="38"/>
                  </a:cubicBezTo>
                  <a:cubicBezTo>
                    <a:pt x="8" y="41"/>
                    <a:pt x="10" y="43"/>
                    <a:pt x="12" y="43"/>
                  </a:cubicBezTo>
                  <a:cubicBezTo>
                    <a:pt x="46" y="43"/>
                    <a:pt x="46" y="43"/>
                    <a:pt x="46" y="43"/>
                  </a:cubicBezTo>
                  <a:cubicBezTo>
                    <a:pt x="46" y="43"/>
                    <a:pt x="47" y="42"/>
                    <a:pt x="47" y="41"/>
                  </a:cubicBezTo>
                  <a:cubicBezTo>
                    <a:pt x="47" y="41"/>
                    <a:pt x="46" y="40"/>
                    <a:pt x="46" y="40"/>
                  </a:cubicBezTo>
                  <a:cubicBezTo>
                    <a:pt x="12" y="40"/>
                    <a:pt x="12" y="40"/>
                    <a:pt x="12" y="40"/>
                  </a:cubicBezTo>
                  <a:cubicBezTo>
                    <a:pt x="11" y="40"/>
                    <a:pt x="11" y="39"/>
                    <a:pt x="11" y="38"/>
                  </a:cubicBezTo>
                  <a:cubicBezTo>
                    <a:pt x="11" y="35"/>
                    <a:pt x="11" y="35"/>
                    <a:pt x="11" y="35"/>
                  </a:cubicBezTo>
                  <a:cubicBezTo>
                    <a:pt x="11" y="35"/>
                    <a:pt x="12" y="35"/>
                    <a:pt x="12" y="35"/>
                  </a:cubicBezTo>
                  <a:cubicBezTo>
                    <a:pt x="42" y="35"/>
                    <a:pt x="42" y="35"/>
                    <a:pt x="42" y="35"/>
                  </a:cubicBezTo>
                  <a:cubicBezTo>
                    <a:pt x="45" y="35"/>
                    <a:pt x="47" y="33"/>
                    <a:pt x="48" y="31"/>
                  </a:cubicBezTo>
                  <a:cubicBezTo>
                    <a:pt x="54" y="13"/>
                    <a:pt x="54" y="13"/>
                    <a:pt x="54" y="13"/>
                  </a:cubicBezTo>
                  <a:cubicBezTo>
                    <a:pt x="54" y="13"/>
                    <a:pt x="54" y="12"/>
                    <a:pt x="54" y="12"/>
                  </a:cubicBezTo>
                  <a:cubicBezTo>
                    <a:pt x="56" y="6"/>
                    <a:pt x="56" y="6"/>
                    <a:pt x="56" y="6"/>
                  </a:cubicBezTo>
                  <a:cubicBezTo>
                    <a:pt x="56" y="4"/>
                    <a:pt x="58" y="3"/>
                    <a:pt x="59" y="3"/>
                  </a:cubicBezTo>
                  <a:cubicBezTo>
                    <a:pt x="70" y="3"/>
                    <a:pt x="70" y="3"/>
                    <a:pt x="70" y="3"/>
                  </a:cubicBezTo>
                  <a:cubicBezTo>
                    <a:pt x="70" y="3"/>
                    <a:pt x="71" y="3"/>
                    <a:pt x="71" y="2"/>
                  </a:cubicBezTo>
                  <a:cubicBezTo>
                    <a:pt x="71" y="1"/>
                    <a:pt x="70" y="0"/>
                    <a:pt x="70" y="0"/>
                  </a:cubicBezTo>
                  <a:close/>
                  <a:moveTo>
                    <a:pt x="49" y="18"/>
                  </a:moveTo>
                  <a:cubicBezTo>
                    <a:pt x="45" y="18"/>
                    <a:pt x="45" y="18"/>
                    <a:pt x="45" y="18"/>
                  </a:cubicBezTo>
                  <a:cubicBezTo>
                    <a:pt x="46" y="13"/>
                    <a:pt x="46" y="13"/>
                    <a:pt x="46" y="13"/>
                  </a:cubicBezTo>
                  <a:cubicBezTo>
                    <a:pt x="50" y="13"/>
                    <a:pt x="50" y="13"/>
                    <a:pt x="50" y="13"/>
                  </a:cubicBezTo>
                  <a:lnTo>
                    <a:pt x="49" y="18"/>
                  </a:lnTo>
                  <a:close/>
                  <a:moveTo>
                    <a:pt x="47" y="25"/>
                  </a:moveTo>
                  <a:cubicBezTo>
                    <a:pt x="44" y="25"/>
                    <a:pt x="44" y="25"/>
                    <a:pt x="44" y="25"/>
                  </a:cubicBezTo>
                  <a:cubicBezTo>
                    <a:pt x="45" y="20"/>
                    <a:pt x="45" y="20"/>
                    <a:pt x="45" y="20"/>
                  </a:cubicBezTo>
                  <a:cubicBezTo>
                    <a:pt x="48" y="20"/>
                    <a:pt x="48" y="20"/>
                    <a:pt x="48" y="20"/>
                  </a:cubicBezTo>
                  <a:lnTo>
                    <a:pt x="47" y="25"/>
                  </a:lnTo>
                  <a:close/>
                  <a:moveTo>
                    <a:pt x="9" y="30"/>
                  </a:moveTo>
                  <a:cubicBezTo>
                    <a:pt x="8" y="27"/>
                    <a:pt x="8" y="27"/>
                    <a:pt x="8" y="27"/>
                  </a:cubicBezTo>
                  <a:cubicBezTo>
                    <a:pt x="11" y="27"/>
                    <a:pt x="11" y="27"/>
                    <a:pt x="11" y="27"/>
                  </a:cubicBezTo>
                  <a:cubicBezTo>
                    <a:pt x="12" y="32"/>
                    <a:pt x="12" y="32"/>
                    <a:pt x="12" y="32"/>
                  </a:cubicBezTo>
                  <a:cubicBezTo>
                    <a:pt x="11" y="32"/>
                    <a:pt x="10" y="31"/>
                    <a:pt x="9" y="30"/>
                  </a:cubicBezTo>
                  <a:close/>
                  <a:moveTo>
                    <a:pt x="35" y="18"/>
                  </a:moveTo>
                  <a:cubicBezTo>
                    <a:pt x="28" y="18"/>
                    <a:pt x="28" y="18"/>
                    <a:pt x="28" y="18"/>
                  </a:cubicBezTo>
                  <a:cubicBezTo>
                    <a:pt x="29" y="13"/>
                    <a:pt x="29" y="13"/>
                    <a:pt x="29" y="13"/>
                  </a:cubicBezTo>
                  <a:cubicBezTo>
                    <a:pt x="35" y="13"/>
                    <a:pt x="35" y="13"/>
                    <a:pt x="35" y="13"/>
                  </a:cubicBezTo>
                  <a:lnTo>
                    <a:pt x="35" y="18"/>
                  </a:lnTo>
                  <a:close/>
                  <a:moveTo>
                    <a:pt x="37" y="13"/>
                  </a:moveTo>
                  <a:cubicBezTo>
                    <a:pt x="44" y="13"/>
                    <a:pt x="44" y="13"/>
                    <a:pt x="44" y="13"/>
                  </a:cubicBezTo>
                  <a:cubicBezTo>
                    <a:pt x="43" y="18"/>
                    <a:pt x="43" y="18"/>
                    <a:pt x="43" y="18"/>
                  </a:cubicBezTo>
                  <a:cubicBezTo>
                    <a:pt x="37" y="18"/>
                    <a:pt x="37" y="18"/>
                    <a:pt x="37" y="18"/>
                  </a:cubicBezTo>
                  <a:lnTo>
                    <a:pt x="37" y="13"/>
                  </a:lnTo>
                  <a:close/>
                  <a:moveTo>
                    <a:pt x="28" y="20"/>
                  </a:moveTo>
                  <a:cubicBezTo>
                    <a:pt x="35" y="20"/>
                    <a:pt x="35" y="20"/>
                    <a:pt x="35" y="20"/>
                  </a:cubicBezTo>
                  <a:cubicBezTo>
                    <a:pt x="34" y="25"/>
                    <a:pt x="34" y="25"/>
                    <a:pt x="34" y="25"/>
                  </a:cubicBezTo>
                  <a:cubicBezTo>
                    <a:pt x="28" y="25"/>
                    <a:pt x="28" y="25"/>
                    <a:pt x="28" y="25"/>
                  </a:cubicBezTo>
                  <a:lnTo>
                    <a:pt x="28" y="20"/>
                  </a:lnTo>
                  <a:close/>
                  <a:moveTo>
                    <a:pt x="26" y="25"/>
                  </a:moveTo>
                  <a:cubicBezTo>
                    <a:pt x="21" y="25"/>
                    <a:pt x="21" y="25"/>
                    <a:pt x="21" y="25"/>
                  </a:cubicBezTo>
                  <a:cubicBezTo>
                    <a:pt x="20" y="20"/>
                    <a:pt x="20" y="20"/>
                    <a:pt x="20" y="20"/>
                  </a:cubicBezTo>
                  <a:cubicBezTo>
                    <a:pt x="26" y="20"/>
                    <a:pt x="26" y="20"/>
                    <a:pt x="26" y="20"/>
                  </a:cubicBezTo>
                  <a:lnTo>
                    <a:pt x="26" y="25"/>
                  </a:lnTo>
                  <a:close/>
                  <a:moveTo>
                    <a:pt x="26" y="18"/>
                  </a:moveTo>
                  <a:cubicBezTo>
                    <a:pt x="20" y="18"/>
                    <a:pt x="20" y="18"/>
                    <a:pt x="20" y="18"/>
                  </a:cubicBezTo>
                  <a:cubicBezTo>
                    <a:pt x="20" y="13"/>
                    <a:pt x="20" y="13"/>
                    <a:pt x="20" y="13"/>
                  </a:cubicBezTo>
                  <a:cubicBezTo>
                    <a:pt x="27" y="13"/>
                    <a:pt x="27" y="13"/>
                    <a:pt x="27" y="13"/>
                  </a:cubicBezTo>
                  <a:lnTo>
                    <a:pt x="26" y="18"/>
                  </a:lnTo>
                  <a:close/>
                  <a:moveTo>
                    <a:pt x="18" y="18"/>
                  </a:moveTo>
                  <a:cubicBezTo>
                    <a:pt x="12" y="18"/>
                    <a:pt x="12" y="18"/>
                    <a:pt x="12" y="18"/>
                  </a:cubicBezTo>
                  <a:cubicBezTo>
                    <a:pt x="11" y="13"/>
                    <a:pt x="11" y="13"/>
                    <a:pt x="11" y="13"/>
                  </a:cubicBezTo>
                  <a:cubicBezTo>
                    <a:pt x="18" y="13"/>
                    <a:pt x="18" y="13"/>
                    <a:pt x="18" y="13"/>
                  </a:cubicBezTo>
                  <a:lnTo>
                    <a:pt x="18" y="18"/>
                  </a:lnTo>
                  <a:close/>
                  <a:moveTo>
                    <a:pt x="18" y="20"/>
                  </a:moveTo>
                  <a:cubicBezTo>
                    <a:pt x="19" y="25"/>
                    <a:pt x="19" y="25"/>
                    <a:pt x="19" y="25"/>
                  </a:cubicBezTo>
                  <a:cubicBezTo>
                    <a:pt x="13" y="25"/>
                    <a:pt x="13" y="25"/>
                    <a:pt x="13" y="25"/>
                  </a:cubicBezTo>
                  <a:cubicBezTo>
                    <a:pt x="12" y="20"/>
                    <a:pt x="12" y="20"/>
                    <a:pt x="12" y="20"/>
                  </a:cubicBezTo>
                  <a:lnTo>
                    <a:pt x="18" y="20"/>
                  </a:lnTo>
                  <a:close/>
                  <a:moveTo>
                    <a:pt x="11" y="25"/>
                  </a:moveTo>
                  <a:cubicBezTo>
                    <a:pt x="7" y="25"/>
                    <a:pt x="7" y="25"/>
                    <a:pt x="7" y="25"/>
                  </a:cubicBezTo>
                  <a:cubicBezTo>
                    <a:pt x="5" y="20"/>
                    <a:pt x="5" y="20"/>
                    <a:pt x="5" y="20"/>
                  </a:cubicBezTo>
                  <a:cubicBezTo>
                    <a:pt x="10" y="20"/>
                    <a:pt x="10" y="20"/>
                    <a:pt x="10" y="20"/>
                  </a:cubicBezTo>
                  <a:lnTo>
                    <a:pt x="11" y="25"/>
                  </a:lnTo>
                  <a:close/>
                  <a:moveTo>
                    <a:pt x="13" y="27"/>
                  </a:moveTo>
                  <a:cubicBezTo>
                    <a:pt x="19" y="27"/>
                    <a:pt x="19" y="27"/>
                    <a:pt x="19" y="27"/>
                  </a:cubicBezTo>
                  <a:cubicBezTo>
                    <a:pt x="19" y="32"/>
                    <a:pt x="19" y="32"/>
                    <a:pt x="19" y="32"/>
                  </a:cubicBezTo>
                  <a:cubicBezTo>
                    <a:pt x="14" y="32"/>
                    <a:pt x="14" y="32"/>
                    <a:pt x="14" y="32"/>
                  </a:cubicBezTo>
                  <a:lnTo>
                    <a:pt x="13" y="27"/>
                  </a:lnTo>
                  <a:close/>
                  <a:moveTo>
                    <a:pt x="21" y="27"/>
                  </a:moveTo>
                  <a:cubicBezTo>
                    <a:pt x="26" y="27"/>
                    <a:pt x="26" y="27"/>
                    <a:pt x="26" y="27"/>
                  </a:cubicBezTo>
                  <a:cubicBezTo>
                    <a:pt x="26" y="32"/>
                    <a:pt x="26" y="32"/>
                    <a:pt x="26" y="32"/>
                  </a:cubicBezTo>
                  <a:cubicBezTo>
                    <a:pt x="21" y="32"/>
                    <a:pt x="21" y="32"/>
                    <a:pt x="21" y="32"/>
                  </a:cubicBezTo>
                  <a:lnTo>
                    <a:pt x="21" y="27"/>
                  </a:lnTo>
                  <a:close/>
                  <a:moveTo>
                    <a:pt x="28" y="27"/>
                  </a:moveTo>
                  <a:cubicBezTo>
                    <a:pt x="34" y="27"/>
                    <a:pt x="34" y="27"/>
                    <a:pt x="34" y="27"/>
                  </a:cubicBezTo>
                  <a:cubicBezTo>
                    <a:pt x="33" y="32"/>
                    <a:pt x="33" y="32"/>
                    <a:pt x="33" y="32"/>
                  </a:cubicBezTo>
                  <a:cubicBezTo>
                    <a:pt x="28" y="32"/>
                    <a:pt x="28" y="32"/>
                    <a:pt x="28" y="32"/>
                  </a:cubicBezTo>
                  <a:lnTo>
                    <a:pt x="28" y="27"/>
                  </a:lnTo>
                  <a:close/>
                  <a:moveTo>
                    <a:pt x="36" y="27"/>
                  </a:moveTo>
                  <a:cubicBezTo>
                    <a:pt x="41" y="27"/>
                    <a:pt x="41" y="27"/>
                    <a:pt x="41" y="27"/>
                  </a:cubicBezTo>
                  <a:cubicBezTo>
                    <a:pt x="40" y="32"/>
                    <a:pt x="40" y="32"/>
                    <a:pt x="40" y="32"/>
                  </a:cubicBezTo>
                  <a:cubicBezTo>
                    <a:pt x="35" y="32"/>
                    <a:pt x="35" y="32"/>
                    <a:pt x="35" y="32"/>
                  </a:cubicBezTo>
                  <a:lnTo>
                    <a:pt x="36" y="27"/>
                  </a:lnTo>
                  <a:close/>
                  <a:moveTo>
                    <a:pt x="36" y="25"/>
                  </a:moveTo>
                  <a:cubicBezTo>
                    <a:pt x="37" y="20"/>
                    <a:pt x="37" y="20"/>
                    <a:pt x="37" y="20"/>
                  </a:cubicBezTo>
                  <a:cubicBezTo>
                    <a:pt x="43" y="20"/>
                    <a:pt x="43" y="20"/>
                    <a:pt x="43" y="20"/>
                  </a:cubicBezTo>
                  <a:cubicBezTo>
                    <a:pt x="42" y="25"/>
                    <a:pt x="42" y="25"/>
                    <a:pt x="42" y="25"/>
                  </a:cubicBezTo>
                  <a:lnTo>
                    <a:pt x="36" y="25"/>
                  </a:lnTo>
                  <a:close/>
                  <a:moveTo>
                    <a:pt x="4" y="13"/>
                  </a:moveTo>
                  <a:cubicBezTo>
                    <a:pt x="4" y="13"/>
                    <a:pt x="4" y="13"/>
                    <a:pt x="4" y="13"/>
                  </a:cubicBezTo>
                  <a:cubicBezTo>
                    <a:pt x="9" y="13"/>
                    <a:pt x="9" y="13"/>
                    <a:pt x="9" y="13"/>
                  </a:cubicBezTo>
                  <a:cubicBezTo>
                    <a:pt x="10" y="18"/>
                    <a:pt x="10" y="18"/>
                    <a:pt x="10" y="18"/>
                  </a:cubicBezTo>
                  <a:cubicBezTo>
                    <a:pt x="4" y="18"/>
                    <a:pt x="4" y="18"/>
                    <a:pt x="4" y="18"/>
                  </a:cubicBezTo>
                  <a:cubicBezTo>
                    <a:pt x="3" y="14"/>
                    <a:pt x="3" y="14"/>
                    <a:pt x="3" y="14"/>
                  </a:cubicBezTo>
                  <a:cubicBezTo>
                    <a:pt x="3" y="14"/>
                    <a:pt x="3" y="14"/>
                    <a:pt x="3" y="14"/>
                  </a:cubicBezTo>
                  <a:cubicBezTo>
                    <a:pt x="3" y="13"/>
                    <a:pt x="3" y="13"/>
                    <a:pt x="4" y="13"/>
                  </a:cubicBezTo>
                  <a:close/>
                  <a:moveTo>
                    <a:pt x="42" y="32"/>
                  </a:moveTo>
                  <a:cubicBezTo>
                    <a:pt x="42" y="32"/>
                    <a:pt x="42" y="32"/>
                    <a:pt x="42" y="32"/>
                  </a:cubicBezTo>
                  <a:cubicBezTo>
                    <a:pt x="43" y="27"/>
                    <a:pt x="43" y="27"/>
                    <a:pt x="43" y="27"/>
                  </a:cubicBezTo>
                  <a:cubicBezTo>
                    <a:pt x="46" y="27"/>
                    <a:pt x="46" y="27"/>
                    <a:pt x="46" y="27"/>
                  </a:cubicBezTo>
                  <a:cubicBezTo>
                    <a:pt x="45" y="30"/>
                    <a:pt x="45" y="30"/>
                    <a:pt x="45" y="30"/>
                  </a:cubicBezTo>
                  <a:cubicBezTo>
                    <a:pt x="45" y="31"/>
                    <a:pt x="43" y="32"/>
                    <a:pt x="42" y="32"/>
                  </a:cubicBezTo>
                  <a:close/>
                  <a:moveTo>
                    <a:pt x="13" y="44"/>
                  </a:moveTo>
                  <a:cubicBezTo>
                    <a:pt x="11" y="44"/>
                    <a:pt x="10" y="46"/>
                    <a:pt x="10" y="48"/>
                  </a:cubicBezTo>
                  <a:cubicBezTo>
                    <a:pt x="10" y="50"/>
                    <a:pt x="11" y="51"/>
                    <a:pt x="13" y="51"/>
                  </a:cubicBezTo>
                  <a:cubicBezTo>
                    <a:pt x="15" y="51"/>
                    <a:pt x="17" y="50"/>
                    <a:pt x="17" y="48"/>
                  </a:cubicBezTo>
                  <a:cubicBezTo>
                    <a:pt x="17" y="46"/>
                    <a:pt x="15" y="44"/>
                    <a:pt x="13" y="44"/>
                  </a:cubicBezTo>
                  <a:close/>
                  <a:moveTo>
                    <a:pt x="13" y="49"/>
                  </a:moveTo>
                  <a:cubicBezTo>
                    <a:pt x="13" y="49"/>
                    <a:pt x="12" y="48"/>
                    <a:pt x="12" y="48"/>
                  </a:cubicBezTo>
                  <a:cubicBezTo>
                    <a:pt x="12" y="47"/>
                    <a:pt x="13" y="46"/>
                    <a:pt x="13" y="46"/>
                  </a:cubicBezTo>
                  <a:cubicBezTo>
                    <a:pt x="14" y="46"/>
                    <a:pt x="15" y="47"/>
                    <a:pt x="15" y="48"/>
                  </a:cubicBezTo>
                  <a:cubicBezTo>
                    <a:pt x="15" y="48"/>
                    <a:pt x="14" y="49"/>
                    <a:pt x="13" y="49"/>
                  </a:cubicBezTo>
                  <a:close/>
                  <a:moveTo>
                    <a:pt x="40" y="44"/>
                  </a:moveTo>
                  <a:cubicBezTo>
                    <a:pt x="38" y="44"/>
                    <a:pt x="37" y="46"/>
                    <a:pt x="37" y="48"/>
                  </a:cubicBezTo>
                  <a:cubicBezTo>
                    <a:pt x="37" y="50"/>
                    <a:pt x="38" y="51"/>
                    <a:pt x="40" y="51"/>
                  </a:cubicBezTo>
                  <a:cubicBezTo>
                    <a:pt x="42" y="51"/>
                    <a:pt x="44" y="50"/>
                    <a:pt x="44" y="48"/>
                  </a:cubicBezTo>
                  <a:cubicBezTo>
                    <a:pt x="44" y="46"/>
                    <a:pt x="42" y="44"/>
                    <a:pt x="40" y="44"/>
                  </a:cubicBezTo>
                  <a:close/>
                  <a:moveTo>
                    <a:pt x="40" y="49"/>
                  </a:moveTo>
                  <a:cubicBezTo>
                    <a:pt x="39" y="49"/>
                    <a:pt x="39" y="48"/>
                    <a:pt x="39" y="48"/>
                  </a:cubicBezTo>
                  <a:cubicBezTo>
                    <a:pt x="39" y="47"/>
                    <a:pt x="39" y="46"/>
                    <a:pt x="40" y="46"/>
                  </a:cubicBezTo>
                  <a:cubicBezTo>
                    <a:pt x="41" y="46"/>
                    <a:pt x="42" y="47"/>
                    <a:pt x="42" y="48"/>
                  </a:cubicBezTo>
                  <a:cubicBezTo>
                    <a:pt x="42" y="48"/>
                    <a:pt x="41" y="49"/>
                    <a:pt x="40" y="49"/>
                  </a:cubicBezTo>
                  <a:close/>
                </a:path>
              </a:pathLst>
            </a:custGeom>
            <a:solidFill>
              <a:srgbClr val="71BFEB">
                <a:alpha val="33000"/>
              </a:srgbClr>
            </a:solidFill>
            <a:ln>
              <a:noFill/>
            </a:ln>
          </p:spPr>
          <p:txBody>
            <a:bodyPr vert="horz" wrap="square" lIns="68580" tIns="34291" rIns="68580" bIns="34291"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350" b="0" i="0" u="none" strike="noStrike" kern="0" cap="none" spc="0" normalizeH="0" baseline="0" noProof="0" dirty="0">
                <a:ln>
                  <a:noFill/>
                </a:ln>
                <a:solidFill>
                  <a:prstClr val="black"/>
                </a:solidFill>
                <a:effectLst/>
                <a:uLnTx/>
                <a:uFillTx/>
                <a:latin typeface="印品黑体" panose="00000500000000000000" pitchFamily="2" charset="-122"/>
              </a:endParaRPr>
            </a:p>
          </p:txBody>
        </p:sp>
        <p:sp>
          <p:nvSpPr>
            <p:cNvPr id="181" name="Freeform 24"/>
            <p:cNvSpPr>
              <a:spLocks noEditPoints="1"/>
            </p:cNvSpPr>
            <p:nvPr/>
          </p:nvSpPr>
          <p:spPr bwMode="auto">
            <a:xfrm>
              <a:off x="16086" y="8346"/>
              <a:ext cx="382" cy="403"/>
            </a:xfrm>
            <a:custGeom>
              <a:avLst/>
              <a:gdLst>
                <a:gd name="T0" fmla="*/ 22 w 62"/>
                <a:gd name="T1" fmla="*/ 32 h 65"/>
                <a:gd name="T2" fmla="*/ 22 w 62"/>
                <a:gd name="T3" fmla="*/ 52 h 65"/>
                <a:gd name="T4" fmla="*/ 26 w 62"/>
                <a:gd name="T5" fmla="*/ 43 h 65"/>
                <a:gd name="T6" fmla="*/ 47 w 62"/>
                <a:gd name="T7" fmla="*/ 7 h 65"/>
                <a:gd name="T8" fmla="*/ 47 w 62"/>
                <a:gd name="T9" fmla="*/ 19 h 65"/>
                <a:gd name="T10" fmla="*/ 40 w 62"/>
                <a:gd name="T11" fmla="*/ 37 h 65"/>
                <a:gd name="T12" fmla="*/ 36 w 62"/>
                <a:gd name="T13" fmla="*/ 27 h 65"/>
                <a:gd name="T14" fmla="*/ 32 w 62"/>
                <a:gd name="T15" fmla="*/ 26 h 65"/>
                <a:gd name="T16" fmla="*/ 24 w 62"/>
                <a:gd name="T17" fmla="*/ 22 h 65"/>
                <a:gd name="T18" fmla="*/ 18 w 62"/>
                <a:gd name="T19" fmla="*/ 21 h 65"/>
                <a:gd name="T20" fmla="*/ 11 w 62"/>
                <a:gd name="T21" fmla="*/ 28 h 65"/>
                <a:gd name="T22" fmla="*/ 6 w 62"/>
                <a:gd name="T23" fmla="*/ 28 h 65"/>
                <a:gd name="T24" fmla="*/ 3 w 62"/>
                <a:gd name="T25" fmla="*/ 38 h 65"/>
                <a:gd name="T26" fmla="*/ 0 w 62"/>
                <a:gd name="T27" fmla="*/ 43 h 65"/>
                <a:gd name="T28" fmla="*/ 3 w 62"/>
                <a:gd name="T29" fmla="*/ 47 h 65"/>
                <a:gd name="T30" fmla="*/ 6 w 62"/>
                <a:gd name="T31" fmla="*/ 58 h 65"/>
                <a:gd name="T32" fmla="*/ 11 w 62"/>
                <a:gd name="T33" fmla="*/ 58 h 65"/>
                <a:gd name="T34" fmla="*/ 18 w 62"/>
                <a:gd name="T35" fmla="*/ 65 h 65"/>
                <a:gd name="T36" fmla="*/ 24 w 62"/>
                <a:gd name="T37" fmla="*/ 64 h 65"/>
                <a:gd name="T38" fmla="*/ 32 w 62"/>
                <a:gd name="T39" fmla="*/ 60 h 65"/>
                <a:gd name="T40" fmla="*/ 36 w 62"/>
                <a:gd name="T41" fmla="*/ 59 h 65"/>
                <a:gd name="T42" fmla="*/ 40 w 62"/>
                <a:gd name="T43" fmla="*/ 49 h 65"/>
                <a:gd name="T44" fmla="*/ 44 w 62"/>
                <a:gd name="T45" fmla="*/ 46 h 65"/>
                <a:gd name="T46" fmla="*/ 38 w 62"/>
                <a:gd name="T47" fmla="*/ 53 h 65"/>
                <a:gd name="T48" fmla="*/ 22 w 62"/>
                <a:gd name="T49" fmla="*/ 58 h 65"/>
                <a:gd name="T50" fmla="*/ 6 w 62"/>
                <a:gd name="T51" fmla="*/ 53 h 65"/>
                <a:gd name="T52" fmla="*/ 7 w 62"/>
                <a:gd name="T53" fmla="*/ 38 h 65"/>
                <a:gd name="T54" fmla="*/ 18 w 62"/>
                <a:gd name="T55" fmla="*/ 24 h 65"/>
                <a:gd name="T56" fmla="*/ 36 w 62"/>
                <a:gd name="T57" fmla="*/ 30 h 65"/>
                <a:gd name="T58" fmla="*/ 41 w 62"/>
                <a:gd name="T59" fmla="*/ 44 h 65"/>
                <a:gd name="T60" fmla="*/ 59 w 62"/>
                <a:gd name="T61" fmla="*/ 11 h 65"/>
                <a:gd name="T62" fmla="*/ 60 w 62"/>
                <a:gd name="T63" fmla="*/ 7 h 65"/>
                <a:gd name="T64" fmla="*/ 54 w 62"/>
                <a:gd name="T65" fmla="*/ 4 h 65"/>
                <a:gd name="T66" fmla="*/ 49 w 62"/>
                <a:gd name="T67" fmla="*/ 0 h 65"/>
                <a:gd name="T68" fmla="*/ 46 w 62"/>
                <a:gd name="T69" fmla="*/ 0 h 65"/>
                <a:gd name="T70" fmla="*/ 40 w 62"/>
                <a:gd name="T71" fmla="*/ 4 h 65"/>
                <a:gd name="T72" fmla="*/ 38 w 62"/>
                <a:gd name="T73" fmla="*/ 4 h 65"/>
                <a:gd name="T74" fmla="*/ 35 w 62"/>
                <a:gd name="T75" fmla="*/ 11 h 65"/>
                <a:gd name="T76" fmla="*/ 33 w 62"/>
                <a:gd name="T77" fmla="*/ 14 h 65"/>
                <a:gd name="T78" fmla="*/ 35 w 62"/>
                <a:gd name="T79" fmla="*/ 18 h 65"/>
                <a:gd name="T80" fmla="*/ 37 w 62"/>
                <a:gd name="T81" fmla="*/ 24 h 65"/>
                <a:gd name="T82" fmla="*/ 40 w 62"/>
                <a:gd name="T83" fmla="*/ 25 h 65"/>
                <a:gd name="T84" fmla="*/ 46 w 62"/>
                <a:gd name="T85" fmla="*/ 28 h 65"/>
                <a:gd name="T86" fmla="*/ 49 w 62"/>
                <a:gd name="T87" fmla="*/ 29 h 65"/>
                <a:gd name="T88" fmla="*/ 54 w 62"/>
                <a:gd name="T89" fmla="*/ 24 h 65"/>
                <a:gd name="T90" fmla="*/ 57 w 62"/>
                <a:gd name="T91" fmla="*/ 24 h 65"/>
                <a:gd name="T92" fmla="*/ 59 w 62"/>
                <a:gd name="T93" fmla="*/ 18 h 65"/>
                <a:gd name="T94" fmla="*/ 61 w 62"/>
                <a:gd name="T95" fmla="*/ 12 h 65"/>
                <a:gd name="T96" fmla="*/ 52 w 62"/>
                <a:gd name="T97" fmla="*/ 22 h 65"/>
                <a:gd name="T98" fmla="*/ 43 w 62"/>
                <a:gd name="T99" fmla="*/ 25 h 65"/>
                <a:gd name="T100" fmla="*/ 36 w 62"/>
                <a:gd name="T101" fmla="*/ 15 h 65"/>
                <a:gd name="T102" fmla="*/ 38 w 62"/>
                <a:gd name="T103" fmla="*/ 7 h 65"/>
                <a:gd name="T104" fmla="*/ 50 w 62"/>
                <a:gd name="T105" fmla="*/ 3 h 65"/>
                <a:gd name="T106" fmla="*/ 56 w 62"/>
                <a:gd name="T107" fmla="*/ 11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2" h="65">
                  <a:moveTo>
                    <a:pt x="22" y="32"/>
                  </a:moveTo>
                  <a:cubicBezTo>
                    <a:pt x="15" y="32"/>
                    <a:pt x="11" y="37"/>
                    <a:pt x="11" y="43"/>
                  </a:cubicBezTo>
                  <a:cubicBezTo>
                    <a:pt x="11" y="49"/>
                    <a:pt x="15" y="54"/>
                    <a:pt x="22" y="54"/>
                  </a:cubicBezTo>
                  <a:cubicBezTo>
                    <a:pt x="28" y="54"/>
                    <a:pt x="33" y="49"/>
                    <a:pt x="33" y="43"/>
                  </a:cubicBezTo>
                  <a:cubicBezTo>
                    <a:pt x="33" y="37"/>
                    <a:pt x="28" y="32"/>
                    <a:pt x="22" y="32"/>
                  </a:cubicBezTo>
                  <a:close/>
                  <a:moveTo>
                    <a:pt x="22" y="52"/>
                  </a:moveTo>
                  <a:cubicBezTo>
                    <a:pt x="17" y="52"/>
                    <a:pt x="13" y="48"/>
                    <a:pt x="13" y="43"/>
                  </a:cubicBezTo>
                  <a:cubicBezTo>
                    <a:pt x="13" y="38"/>
                    <a:pt x="17" y="34"/>
                    <a:pt x="22" y="34"/>
                  </a:cubicBezTo>
                  <a:cubicBezTo>
                    <a:pt x="27" y="34"/>
                    <a:pt x="31" y="38"/>
                    <a:pt x="31" y="43"/>
                  </a:cubicBezTo>
                  <a:cubicBezTo>
                    <a:pt x="31" y="48"/>
                    <a:pt x="27" y="52"/>
                    <a:pt x="22" y="52"/>
                  </a:cubicBezTo>
                  <a:close/>
                  <a:moveTo>
                    <a:pt x="26" y="43"/>
                  </a:moveTo>
                  <a:cubicBezTo>
                    <a:pt x="26" y="45"/>
                    <a:pt x="24" y="47"/>
                    <a:pt x="22" y="47"/>
                  </a:cubicBezTo>
                  <a:cubicBezTo>
                    <a:pt x="19" y="47"/>
                    <a:pt x="17" y="45"/>
                    <a:pt x="17" y="43"/>
                  </a:cubicBezTo>
                  <a:cubicBezTo>
                    <a:pt x="17" y="40"/>
                    <a:pt x="19" y="38"/>
                    <a:pt x="22" y="38"/>
                  </a:cubicBezTo>
                  <a:cubicBezTo>
                    <a:pt x="24" y="38"/>
                    <a:pt x="26" y="40"/>
                    <a:pt x="26" y="43"/>
                  </a:cubicBezTo>
                  <a:close/>
                  <a:moveTo>
                    <a:pt x="47" y="7"/>
                  </a:moveTo>
                  <a:cubicBezTo>
                    <a:pt x="43" y="7"/>
                    <a:pt x="40" y="10"/>
                    <a:pt x="40" y="14"/>
                  </a:cubicBezTo>
                  <a:cubicBezTo>
                    <a:pt x="40" y="18"/>
                    <a:pt x="43" y="21"/>
                    <a:pt x="47" y="21"/>
                  </a:cubicBezTo>
                  <a:cubicBezTo>
                    <a:pt x="51" y="21"/>
                    <a:pt x="54" y="18"/>
                    <a:pt x="54" y="14"/>
                  </a:cubicBezTo>
                  <a:cubicBezTo>
                    <a:pt x="54" y="10"/>
                    <a:pt x="51" y="7"/>
                    <a:pt x="47" y="7"/>
                  </a:cubicBezTo>
                  <a:close/>
                  <a:moveTo>
                    <a:pt x="47" y="19"/>
                  </a:moveTo>
                  <a:cubicBezTo>
                    <a:pt x="44" y="19"/>
                    <a:pt x="42" y="17"/>
                    <a:pt x="42" y="14"/>
                  </a:cubicBezTo>
                  <a:cubicBezTo>
                    <a:pt x="42" y="12"/>
                    <a:pt x="44" y="9"/>
                    <a:pt x="47" y="9"/>
                  </a:cubicBezTo>
                  <a:cubicBezTo>
                    <a:pt x="49" y="9"/>
                    <a:pt x="52" y="12"/>
                    <a:pt x="52" y="14"/>
                  </a:cubicBezTo>
                  <a:cubicBezTo>
                    <a:pt x="52" y="17"/>
                    <a:pt x="49" y="19"/>
                    <a:pt x="47" y="19"/>
                  </a:cubicBezTo>
                  <a:close/>
                  <a:moveTo>
                    <a:pt x="43" y="39"/>
                  </a:moveTo>
                  <a:cubicBezTo>
                    <a:pt x="43" y="38"/>
                    <a:pt x="42" y="38"/>
                    <a:pt x="42" y="38"/>
                  </a:cubicBezTo>
                  <a:cubicBezTo>
                    <a:pt x="42" y="38"/>
                    <a:pt x="42" y="38"/>
                    <a:pt x="41" y="38"/>
                  </a:cubicBezTo>
                  <a:cubicBezTo>
                    <a:pt x="41" y="38"/>
                    <a:pt x="41" y="38"/>
                    <a:pt x="41" y="38"/>
                  </a:cubicBezTo>
                  <a:cubicBezTo>
                    <a:pt x="40" y="38"/>
                    <a:pt x="40" y="38"/>
                    <a:pt x="40" y="37"/>
                  </a:cubicBezTo>
                  <a:cubicBezTo>
                    <a:pt x="39" y="36"/>
                    <a:pt x="40" y="36"/>
                    <a:pt x="40" y="35"/>
                  </a:cubicBezTo>
                  <a:cubicBezTo>
                    <a:pt x="41" y="35"/>
                    <a:pt x="41" y="35"/>
                    <a:pt x="42" y="34"/>
                  </a:cubicBezTo>
                  <a:cubicBezTo>
                    <a:pt x="42" y="33"/>
                    <a:pt x="42" y="33"/>
                    <a:pt x="41" y="32"/>
                  </a:cubicBezTo>
                  <a:cubicBezTo>
                    <a:pt x="40" y="31"/>
                    <a:pt x="39" y="29"/>
                    <a:pt x="38" y="28"/>
                  </a:cubicBezTo>
                  <a:cubicBezTo>
                    <a:pt x="38" y="27"/>
                    <a:pt x="37" y="27"/>
                    <a:pt x="36" y="27"/>
                  </a:cubicBezTo>
                  <a:cubicBezTo>
                    <a:pt x="36" y="27"/>
                    <a:pt x="36" y="27"/>
                    <a:pt x="36" y="27"/>
                  </a:cubicBezTo>
                  <a:cubicBezTo>
                    <a:pt x="36" y="27"/>
                    <a:pt x="35" y="27"/>
                    <a:pt x="35" y="28"/>
                  </a:cubicBezTo>
                  <a:cubicBezTo>
                    <a:pt x="35" y="28"/>
                    <a:pt x="34" y="28"/>
                    <a:pt x="34" y="28"/>
                  </a:cubicBezTo>
                  <a:cubicBezTo>
                    <a:pt x="33" y="28"/>
                    <a:pt x="33" y="28"/>
                    <a:pt x="33" y="28"/>
                  </a:cubicBezTo>
                  <a:cubicBezTo>
                    <a:pt x="32" y="27"/>
                    <a:pt x="32" y="27"/>
                    <a:pt x="32" y="26"/>
                  </a:cubicBezTo>
                  <a:cubicBezTo>
                    <a:pt x="33" y="25"/>
                    <a:pt x="33" y="25"/>
                    <a:pt x="33" y="24"/>
                  </a:cubicBezTo>
                  <a:cubicBezTo>
                    <a:pt x="32" y="24"/>
                    <a:pt x="32" y="23"/>
                    <a:pt x="32" y="23"/>
                  </a:cubicBezTo>
                  <a:cubicBezTo>
                    <a:pt x="30" y="22"/>
                    <a:pt x="28" y="22"/>
                    <a:pt x="26" y="21"/>
                  </a:cubicBezTo>
                  <a:cubicBezTo>
                    <a:pt x="26" y="21"/>
                    <a:pt x="26" y="21"/>
                    <a:pt x="26" y="21"/>
                  </a:cubicBezTo>
                  <a:cubicBezTo>
                    <a:pt x="25" y="21"/>
                    <a:pt x="25" y="21"/>
                    <a:pt x="24" y="22"/>
                  </a:cubicBezTo>
                  <a:cubicBezTo>
                    <a:pt x="24" y="22"/>
                    <a:pt x="24" y="22"/>
                    <a:pt x="24" y="23"/>
                  </a:cubicBezTo>
                  <a:cubicBezTo>
                    <a:pt x="24" y="24"/>
                    <a:pt x="23" y="24"/>
                    <a:pt x="22" y="24"/>
                  </a:cubicBezTo>
                  <a:cubicBezTo>
                    <a:pt x="21" y="24"/>
                    <a:pt x="20" y="24"/>
                    <a:pt x="20" y="23"/>
                  </a:cubicBezTo>
                  <a:cubicBezTo>
                    <a:pt x="20" y="22"/>
                    <a:pt x="20" y="22"/>
                    <a:pt x="20" y="22"/>
                  </a:cubicBezTo>
                  <a:cubicBezTo>
                    <a:pt x="19" y="21"/>
                    <a:pt x="19" y="21"/>
                    <a:pt x="18" y="21"/>
                  </a:cubicBezTo>
                  <a:cubicBezTo>
                    <a:pt x="18" y="21"/>
                    <a:pt x="18" y="21"/>
                    <a:pt x="18" y="21"/>
                  </a:cubicBezTo>
                  <a:cubicBezTo>
                    <a:pt x="16" y="22"/>
                    <a:pt x="14" y="22"/>
                    <a:pt x="12" y="23"/>
                  </a:cubicBezTo>
                  <a:cubicBezTo>
                    <a:pt x="12" y="23"/>
                    <a:pt x="12" y="24"/>
                    <a:pt x="11" y="24"/>
                  </a:cubicBezTo>
                  <a:cubicBezTo>
                    <a:pt x="11" y="25"/>
                    <a:pt x="11" y="25"/>
                    <a:pt x="12" y="26"/>
                  </a:cubicBezTo>
                  <a:cubicBezTo>
                    <a:pt x="12" y="27"/>
                    <a:pt x="12" y="27"/>
                    <a:pt x="11" y="28"/>
                  </a:cubicBezTo>
                  <a:cubicBezTo>
                    <a:pt x="11" y="28"/>
                    <a:pt x="11" y="28"/>
                    <a:pt x="10" y="28"/>
                  </a:cubicBezTo>
                  <a:cubicBezTo>
                    <a:pt x="10" y="28"/>
                    <a:pt x="9" y="28"/>
                    <a:pt x="9" y="28"/>
                  </a:cubicBezTo>
                  <a:cubicBezTo>
                    <a:pt x="9" y="27"/>
                    <a:pt x="8" y="27"/>
                    <a:pt x="8" y="27"/>
                  </a:cubicBezTo>
                  <a:cubicBezTo>
                    <a:pt x="8" y="27"/>
                    <a:pt x="8" y="27"/>
                    <a:pt x="8" y="27"/>
                  </a:cubicBezTo>
                  <a:cubicBezTo>
                    <a:pt x="7" y="27"/>
                    <a:pt x="6" y="27"/>
                    <a:pt x="6" y="28"/>
                  </a:cubicBezTo>
                  <a:cubicBezTo>
                    <a:pt x="5" y="29"/>
                    <a:pt x="4" y="31"/>
                    <a:pt x="3" y="32"/>
                  </a:cubicBezTo>
                  <a:cubicBezTo>
                    <a:pt x="2" y="33"/>
                    <a:pt x="2" y="33"/>
                    <a:pt x="2" y="34"/>
                  </a:cubicBezTo>
                  <a:cubicBezTo>
                    <a:pt x="3" y="35"/>
                    <a:pt x="3" y="35"/>
                    <a:pt x="4" y="35"/>
                  </a:cubicBezTo>
                  <a:cubicBezTo>
                    <a:pt x="4" y="36"/>
                    <a:pt x="5" y="36"/>
                    <a:pt x="4" y="37"/>
                  </a:cubicBezTo>
                  <a:cubicBezTo>
                    <a:pt x="4" y="38"/>
                    <a:pt x="4" y="38"/>
                    <a:pt x="3" y="38"/>
                  </a:cubicBezTo>
                  <a:cubicBezTo>
                    <a:pt x="3" y="38"/>
                    <a:pt x="3" y="38"/>
                    <a:pt x="3" y="38"/>
                  </a:cubicBezTo>
                  <a:cubicBezTo>
                    <a:pt x="2" y="38"/>
                    <a:pt x="2" y="38"/>
                    <a:pt x="2" y="38"/>
                  </a:cubicBezTo>
                  <a:cubicBezTo>
                    <a:pt x="2" y="38"/>
                    <a:pt x="1" y="38"/>
                    <a:pt x="1" y="39"/>
                  </a:cubicBezTo>
                  <a:cubicBezTo>
                    <a:pt x="1" y="39"/>
                    <a:pt x="0" y="39"/>
                    <a:pt x="0" y="40"/>
                  </a:cubicBezTo>
                  <a:cubicBezTo>
                    <a:pt x="0" y="41"/>
                    <a:pt x="0" y="42"/>
                    <a:pt x="0" y="43"/>
                  </a:cubicBezTo>
                  <a:cubicBezTo>
                    <a:pt x="0" y="44"/>
                    <a:pt x="0" y="45"/>
                    <a:pt x="0" y="46"/>
                  </a:cubicBezTo>
                  <a:cubicBezTo>
                    <a:pt x="0" y="46"/>
                    <a:pt x="1" y="47"/>
                    <a:pt x="1" y="47"/>
                  </a:cubicBezTo>
                  <a:cubicBezTo>
                    <a:pt x="1" y="47"/>
                    <a:pt x="2" y="48"/>
                    <a:pt x="2" y="48"/>
                  </a:cubicBezTo>
                  <a:cubicBezTo>
                    <a:pt x="2" y="48"/>
                    <a:pt x="2" y="48"/>
                    <a:pt x="3" y="47"/>
                  </a:cubicBezTo>
                  <a:cubicBezTo>
                    <a:pt x="3" y="47"/>
                    <a:pt x="3" y="47"/>
                    <a:pt x="3" y="47"/>
                  </a:cubicBezTo>
                  <a:cubicBezTo>
                    <a:pt x="4" y="47"/>
                    <a:pt x="4" y="48"/>
                    <a:pt x="4" y="49"/>
                  </a:cubicBezTo>
                  <a:cubicBezTo>
                    <a:pt x="5" y="49"/>
                    <a:pt x="4" y="50"/>
                    <a:pt x="4" y="51"/>
                  </a:cubicBezTo>
                  <a:cubicBezTo>
                    <a:pt x="3" y="51"/>
                    <a:pt x="3" y="51"/>
                    <a:pt x="2" y="52"/>
                  </a:cubicBezTo>
                  <a:cubicBezTo>
                    <a:pt x="2" y="52"/>
                    <a:pt x="2" y="53"/>
                    <a:pt x="3" y="53"/>
                  </a:cubicBezTo>
                  <a:cubicBezTo>
                    <a:pt x="4" y="55"/>
                    <a:pt x="5" y="57"/>
                    <a:pt x="6" y="58"/>
                  </a:cubicBezTo>
                  <a:cubicBezTo>
                    <a:pt x="6" y="58"/>
                    <a:pt x="7" y="59"/>
                    <a:pt x="8" y="59"/>
                  </a:cubicBezTo>
                  <a:cubicBezTo>
                    <a:pt x="8" y="59"/>
                    <a:pt x="8" y="59"/>
                    <a:pt x="8" y="59"/>
                  </a:cubicBezTo>
                  <a:cubicBezTo>
                    <a:pt x="8" y="59"/>
                    <a:pt x="9" y="58"/>
                    <a:pt x="9" y="58"/>
                  </a:cubicBezTo>
                  <a:cubicBezTo>
                    <a:pt x="9" y="58"/>
                    <a:pt x="10" y="57"/>
                    <a:pt x="10" y="57"/>
                  </a:cubicBezTo>
                  <a:cubicBezTo>
                    <a:pt x="11" y="57"/>
                    <a:pt x="11" y="58"/>
                    <a:pt x="11" y="58"/>
                  </a:cubicBezTo>
                  <a:cubicBezTo>
                    <a:pt x="12" y="58"/>
                    <a:pt x="12" y="59"/>
                    <a:pt x="12" y="60"/>
                  </a:cubicBezTo>
                  <a:cubicBezTo>
                    <a:pt x="11" y="60"/>
                    <a:pt x="11" y="61"/>
                    <a:pt x="11" y="61"/>
                  </a:cubicBezTo>
                  <a:cubicBezTo>
                    <a:pt x="12" y="62"/>
                    <a:pt x="12" y="62"/>
                    <a:pt x="12" y="63"/>
                  </a:cubicBezTo>
                  <a:cubicBezTo>
                    <a:pt x="14" y="64"/>
                    <a:pt x="16" y="64"/>
                    <a:pt x="18" y="65"/>
                  </a:cubicBezTo>
                  <a:cubicBezTo>
                    <a:pt x="18" y="65"/>
                    <a:pt x="18" y="65"/>
                    <a:pt x="18" y="65"/>
                  </a:cubicBezTo>
                  <a:cubicBezTo>
                    <a:pt x="19" y="65"/>
                    <a:pt x="19" y="64"/>
                    <a:pt x="20" y="64"/>
                  </a:cubicBezTo>
                  <a:cubicBezTo>
                    <a:pt x="20" y="64"/>
                    <a:pt x="20" y="63"/>
                    <a:pt x="20" y="63"/>
                  </a:cubicBezTo>
                  <a:cubicBezTo>
                    <a:pt x="20" y="62"/>
                    <a:pt x="21" y="61"/>
                    <a:pt x="22" y="61"/>
                  </a:cubicBezTo>
                  <a:cubicBezTo>
                    <a:pt x="23" y="61"/>
                    <a:pt x="24" y="62"/>
                    <a:pt x="24" y="63"/>
                  </a:cubicBezTo>
                  <a:cubicBezTo>
                    <a:pt x="24" y="63"/>
                    <a:pt x="24" y="64"/>
                    <a:pt x="24" y="64"/>
                  </a:cubicBezTo>
                  <a:cubicBezTo>
                    <a:pt x="25" y="64"/>
                    <a:pt x="25" y="65"/>
                    <a:pt x="26" y="65"/>
                  </a:cubicBezTo>
                  <a:cubicBezTo>
                    <a:pt x="26" y="65"/>
                    <a:pt x="26" y="65"/>
                    <a:pt x="26" y="65"/>
                  </a:cubicBezTo>
                  <a:cubicBezTo>
                    <a:pt x="28" y="64"/>
                    <a:pt x="30" y="64"/>
                    <a:pt x="32" y="63"/>
                  </a:cubicBezTo>
                  <a:cubicBezTo>
                    <a:pt x="32" y="62"/>
                    <a:pt x="32" y="62"/>
                    <a:pt x="33" y="61"/>
                  </a:cubicBezTo>
                  <a:cubicBezTo>
                    <a:pt x="33" y="61"/>
                    <a:pt x="33" y="60"/>
                    <a:pt x="32" y="60"/>
                  </a:cubicBezTo>
                  <a:cubicBezTo>
                    <a:pt x="32" y="59"/>
                    <a:pt x="32" y="58"/>
                    <a:pt x="33" y="58"/>
                  </a:cubicBezTo>
                  <a:cubicBezTo>
                    <a:pt x="33" y="58"/>
                    <a:pt x="33" y="57"/>
                    <a:pt x="34" y="57"/>
                  </a:cubicBezTo>
                  <a:cubicBezTo>
                    <a:pt x="34" y="57"/>
                    <a:pt x="35" y="58"/>
                    <a:pt x="35" y="58"/>
                  </a:cubicBezTo>
                  <a:cubicBezTo>
                    <a:pt x="35" y="58"/>
                    <a:pt x="36" y="59"/>
                    <a:pt x="36" y="59"/>
                  </a:cubicBezTo>
                  <a:cubicBezTo>
                    <a:pt x="36" y="59"/>
                    <a:pt x="36" y="59"/>
                    <a:pt x="36" y="59"/>
                  </a:cubicBezTo>
                  <a:cubicBezTo>
                    <a:pt x="37" y="59"/>
                    <a:pt x="38" y="58"/>
                    <a:pt x="38" y="58"/>
                  </a:cubicBezTo>
                  <a:cubicBezTo>
                    <a:pt x="39" y="57"/>
                    <a:pt x="40" y="55"/>
                    <a:pt x="41" y="53"/>
                  </a:cubicBezTo>
                  <a:cubicBezTo>
                    <a:pt x="42" y="53"/>
                    <a:pt x="42" y="52"/>
                    <a:pt x="42" y="52"/>
                  </a:cubicBezTo>
                  <a:cubicBezTo>
                    <a:pt x="41" y="51"/>
                    <a:pt x="41" y="51"/>
                    <a:pt x="40" y="51"/>
                  </a:cubicBezTo>
                  <a:cubicBezTo>
                    <a:pt x="40" y="50"/>
                    <a:pt x="39" y="49"/>
                    <a:pt x="40" y="49"/>
                  </a:cubicBezTo>
                  <a:cubicBezTo>
                    <a:pt x="40" y="48"/>
                    <a:pt x="40" y="47"/>
                    <a:pt x="41" y="47"/>
                  </a:cubicBezTo>
                  <a:cubicBezTo>
                    <a:pt x="41" y="47"/>
                    <a:pt x="41" y="47"/>
                    <a:pt x="41" y="47"/>
                  </a:cubicBezTo>
                  <a:cubicBezTo>
                    <a:pt x="42" y="48"/>
                    <a:pt x="42" y="48"/>
                    <a:pt x="42" y="48"/>
                  </a:cubicBezTo>
                  <a:cubicBezTo>
                    <a:pt x="42" y="48"/>
                    <a:pt x="43" y="47"/>
                    <a:pt x="43" y="47"/>
                  </a:cubicBezTo>
                  <a:cubicBezTo>
                    <a:pt x="43" y="47"/>
                    <a:pt x="44" y="46"/>
                    <a:pt x="44" y="46"/>
                  </a:cubicBezTo>
                  <a:cubicBezTo>
                    <a:pt x="44" y="45"/>
                    <a:pt x="44" y="44"/>
                    <a:pt x="44" y="43"/>
                  </a:cubicBezTo>
                  <a:cubicBezTo>
                    <a:pt x="44" y="42"/>
                    <a:pt x="44" y="41"/>
                    <a:pt x="44" y="40"/>
                  </a:cubicBezTo>
                  <a:cubicBezTo>
                    <a:pt x="44" y="39"/>
                    <a:pt x="43" y="39"/>
                    <a:pt x="43" y="39"/>
                  </a:cubicBezTo>
                  <a:close/>
                  <a:moveTo>
                    <a:pt x="37" y="48"/>
                  </a:moveTo>
                  <a:cubicBezTo>
                    <a:pt x="36" y="50"/>
                    <a:pt x="37" y="52"/>
                    <a:pt x="38" y="53"/>
                  </a:cubicBezTo>
                  <a:cubicBezTo>
                    <a:pt x="38" y="54"/>
                    <a:pt x="37" y="54"/>
                    <a:pt x="36" y="55"/>
                  </a:cubicBezTo>
                  <a:cubicBezTo>
                    <a:pt x="35" y="54"/>
                    <a:pt x="33" y="54"/>
                    <a:pt x="31" y="55"/>
                  </a:cubicBezTo>
                  <a:cubicBezTo>
                    <a:pt x="29" y="57"/>
                    <a:pt x="29" y="59"/>
                    <a:pt x="29" y="60"/>
                  </a:cubicBezTo>
                  <a:cubicBezTo>
                    <a:pt x="28" y="61"/>
                    <a:pt x="27" y="61"/>
                    <a:pt x="26" y="61"/>
                  </a:cubicBezTo>
                  <a:cubicBezTo>
                    <a:pt x="26" y="60"/>
                    <a:pt x="24" y="58"/>
                    <a:pt x="22" y="58"/>
                  </a:cubicBezTo>
                  <a:cubicBezTo>
                    <a:pt x="20" y="58"/>
                    <a:pt x="18" y="60"/>
                    <a:pt x="18" y="61"/>
                  </a:cubicBezTo>
                  <a:cubicBezTo>
                    <a:pt x="17" y="61"/>
                    <a:pt x="16" y="61"/>
                    <a:pt x="15" y="60"/>
                  </a:cubicBezTo>
                  <a:cubicBezTo>
                    <a:pt x="15" y="59"/>
                    <a:pt x="15" y="57"/>
                    <a:pt x="13" y="55"/>
                  </a:cubicBezTo>
                  <a:cubicBezTo>
                    <a:pt x="11" y="54"/>
                    <a:pt x="9" y="54"/>
                    <a:pt x="8" y="55"/>
                  </a:cubicBezTo>
                  <a:cubicBezTo>
                    <a:pt x="7" y="54"/>
                    <a:pt x="6" y="54"/>
                    <a:pt x="6" y="53"/>
                  </a:cubicBezTo>
                  <a:cubicBezTo>
                    <a:pt x="7" y="52"/>
                    <a:pt x="8" y="50"/>
                    <a:pt x="7" y="48"/>
                  </a:cubicBezTo>
                  <a:cubicBezTo>
                    <a:pt x="7" y="46"/>
                    <a:pt x="5" y="44"/>
                    <a:pt x="3" y="44"/>
                  </a:cubicBezTo>
                  <a:cubicBezTo>
                    <a:pt x="3" y="44"/>
                    <a:pt x="3" y="43"/>
                    <a:pt x="3" y="43"/>
                  </a:cubicBezTo>
                  <a:cubicBezTo>
                    <a:pt x="3" y="42"/>
                    <a:pt x="3" y="42"/>
                    <a:pt x="3" y="41"/>
                  </a:cubicBezTo>
                  <a:cubicBezTo>
                    <a:pt x="5" y="41"/>
                    <a:pt x="7" y="40"/>
                    <a:pt x="7" y="38"/>
                  </a:cubicBezTo>
                  <a:cubicBezTo>
                    <a:pt x="8" y="36"/>
                    <a:pt x="7" y="34"/>
                    <a:pt x="6" y="33"/>
                  </a:cubicBezTo>
                  <a:cubicBezTo>
                    <a:pt x="6" y="32"/>
                    <a:pt x="7" y="31"/>
                    <a:pt x="8" y="30"/>
                  </a:cubicBezTo>
                  <a:cubicBezTo>
                    <a:pt x="9" y="32"/>
                    <a:pt x="11" y="32"/>
                    <a:pt x="13" y="30"/>
                  </a:cubicBezTo>
                  <a:cubicBezTo>
                    <a:pt x="15" y="29"/>
                    <a:pt x="15" y="27"/>
                    <a:pt x="15" y="25"/>
                  </a:cubicBezTo>
                  <a:cubicBezTo>
                    <a:pt x="16" y="25"/>
                    <a:pt x="17" y="25"/>
                    <a:pt x="18" y="24"/>
                  </a:cubicBezTo>
                  <a:cubicBezTo>
                    <a:pt x="18" y="26"/>
                    <a:pt x="20" y="27"/>
                    <a:pt x="22" y="27"/>
                  </a:cubicBezTo>
                  <a:cubicBezTo>
                    <a:pt x="24" y="27"/>
                    <a:pt x="26" y="26"/>
                    <a:pt x="26" y="24"/>
                  </a:cubicBezTo>
                  <a:cubicBezTo>
                    <a:pt x="27" y="25"/>
                    <a:pt x="28" y="25"/>
                    <a:pt x="29" y="25"/>
                  </a:cubicBezTo>
                  <a:cubicBezTo>
                    <a:pt x="29" y="27"/>
                    <a:pt x="29" y="29"/>
                    <a:pt x="31" y="30"/>
                  </a:cubicBezTo>
                  <a:cubicBezTo>
                    <a:pt x="33" y="32"/>
                    <a:pt x="35" y="32"/>
                    <a:pt x="36" y="30"/>
                  </a:cubicBezTo>
                  <a:cubicBezTo>
                    <a:pt x="37" y="31"/>
                    <a:pt x="38" y="32"/>
                    <a:pt x="38" y="33"/>
                  </a:cubicBezTo>
                  <a:cubicBezTo>
                    <a:pt x="37" y="34"/>
                    <a:pt x="36" y="36"/>
                    <a:pt x="37" y="38"/>
                  </a:cubicBezTo>
                  <a:cubicBezTo>
                    <a:pt x="37" y="40"/>
                    <a:pt x="39" y="41"/>
                    <a:pt x="41" y="41"/>
                  </a:cubicBezTo>
                  <a:cubicBezTo>
                    <a:pt x="41" y="42"/>
                    <a:pt x="41" y="42"/>
                    <a:pt x="41" y="43"/>
                  </a:cubicBezTo>
                  <a:cubicBezTo>
                    <a:pt x="41" y="43"/>
                    <a:pt x="41" y="44"/>
                    <a:pt x="41" y="44"/>
                  </a:cubicBezTo>
                  <a:cubicBezTo>
                    <a:pt x="39" y="44"/>
                    <a:pt x="37" y="46"/>
                    <a:pt x="37" y="48"/>
                  </a:cubicBezTo>
                  <a:close/>
                  <a:moveTo>
                    <a:pt x="61" y="12"/>
                  </a:moveTo>
                  <a:cubicBezTo>
                    <a:pt x="61" y="12"/>
                    <a:pt x="61" y="11"/>
                    <a:pt x="61" y="11"/>
                  </a:cubicBezTo>
                  <a:cubicBezTo>
                    <a:pt x="60" y="11"/>
                    <a:pt x="60" y="11"/>
                    <a:pt x="59" y="11"/>
                  </a:cubicBezTo>
                  <a:cubicBezTo>
                    <a:pt x="59" y="11"/>
                    <a:pt x="59" y="11"/>
                    <a:pt x="59" y="11"/>
                  </a:cubicBezTo>
                  <a:cubicBezTo>
                    <a:pt x="59" y="11"/>
                    <a:pt x="59" y="11"/>
                    <a:pt x="59" y="11"/>
                  </a:cubicBezTo>
                  <a:cubicBezTo>
                    <a:pt x="59" y="11"/>
                    <a:pt x="59" y="11"/>
                    <a:pt x="59" y="11"/>
                  </a:cubicBezTo>
                  <a:cubicBezTo>
                    <a:pt x="59" y="10"/>
                    <a:pt x="59" y="10"/>
                    <a:pt x="59" y="10"/>
                  </a:cubicBezTo>
                  <a:cubicBezTo>
                    <a:pt x="59" y="10"/>
                    <a:pt x="60" y="10"/>
                    <a:pt x="60" y="9"/>
                  </a:cubicBezTo>
                  <a:cubicBezTo>
                    <a:pt x="60" y="9"/>
                    <a:pt x="60" y="8"/>
                    <a:pt x="60" y="7"/>
                  </a:cubicBezTo>
                  <a:cubicBezTo>
                    <a:pt x="59" y="6"/>
                    <a:pt x="58" y="5"/>
                    <a:pt x="57" y="4"/>
                  </a:cubicBezTo>
                  <a:cubicBezTo>
                    <a:pt x="57" y="4"/>
                    <a:pt x="57" y="4"/>
                    <a:pt x="56" y="4"/>
                  </a:cubicBezTo>
                  <a:cubicBezTo>
                    <a:pt x="56" y="4"/>
                    <a:pt x="56" y="4"/>
                    <a:pt x="56" y="4"/>
                  </a:cubicBezTo>
                  <a:cubicBezTo>
                    <a:pt x="55" y="4"/>
                    <a:pt x="55" y="4"/>
                    <a:pt x="55" y="4"/>
                  </a:cubicBezTo>
                  <a:cubicBezTo>
                    <a:pt x="54" y="4"/>
                    <a:pt x="54" y="4"/>
                    <a:pt x="54" y="4"/>
                  </a:cubicBezTo>
                  <a:cubicBezTo>
                    <a:pt x="54" y="4"/>
                    <a:pt x="54" y="4"/>
                    <a:pt x="54" y="4"/>
                  </a:cubicBezTo>
                  <a:cubicBezTo>
                    <a:pt x="54" y="4"/>
                    <a:pt x="55" y="3"/>
                    <a:pt x="54" y="2"/>
                  </a:cubicBezTo>
                  <a:cubicBezTo>
                    <a:pt x="54" y="2"/>
                    <a:pt x="54" y="1"/>
                    <a:pt x="53" y="1"/>
                  </a:cubicBezTo>
                  <a:cubicBezTo>
                    <a:pt x="52" y="1"/>
                    <a:pt x="51" y="0"/>
                    <a:pt x="50" y="0"/>
                  </a:cubicBezTo>
                  <a:cubicBezTo>
                    <a:pt x="49" y="0"/>
                    <a:pt x="49" y="0"/>
                    <a:pt x="49" y="0"/>
                  </a:cubicBezTo>
                  <a:cubicBezTo>
                    <a:pt x="49" y="0"/>
                    <a:pt x="48" y="0"/>
                    <a:pt x="48" y="0"/>
                  </a:cubicBezTo>
                  <a:cubicBezTo>
                    <a:pt x="48" y="1"/>
                    <a:pt x="47" y="1"/>
                    <a:pt x="47" y="2"/>
                  </a:cubicBezTo>
                  <a:cubicBezTo>
                    <a:pt x="47" y="2"/>
                    <a:pt x="47" y="2"/>
                    <a:pt x="47" y="2"/>
                  </a:cubicBezTo>
                  <a:cubicBezTo>
                    <a:pt x="47" y="2"/>
                    <a:pt x="47" y="2"/>
                    <a:pt x="47" y="2"/>
                  </a:cubicBezTo>
                  <a:cubicBezTo>
                    <a:pt x="47" y="1"/>
                    <a:pt x="46" y="1"/>
                    <a:pt x="46" y="0"/>
                  </a:cubicBezTo>
                  <a:cubicBezTo>
                    <a:pt x="46" y="0"/>
                    <a:pt x="45" y="0"/>
                    <a:pt x="45" y="0"/>
                  </a:cubicBezTo>
                  <a:cubicBezTo>
                    <a:pt x="45" y="0"/>
                    <a:pt x="45" y="0"/>
                    <a:pt x="44" y="0"/>
                  </a:cubicBezTo>
                  <a:cubicBezTo>
                    <a:pt x="43" y="0"/>
                    <a:pt x="42" y="1"/>
                    <a:pt x="41" y="1"/>
                  </a:cubicBezTo>
                  <a:cubicBezTo>
                    <a:pt x="40" y="1"/>
                    <a:pt x="40" y="2"/>
                    <a:pt x="40" y="2"/>
                  </a:cubicBezTo>
                  <a:cubicBezTo>
                    <a:pt x="40" y="3"/>
                    <a:pt x="40" y="4"/>
                    <a:pt x="40" y="4"/>
                  </a:cubicBezTo>
                  <a:cubicBezTo>
                    <a:pt x="40" y="4"/>
                    <a:pt x="40" y="4"/>
                    <a:pt x="40" y="4"/>
                  </a:cubicBezTo>
                  <a:cubicBezTo>
                    <a:pt x="40" y="4"/>
                    <a:pt x="40" y="4"/>
                    <a:pt x="40" y="4"/>
                  </a:cubicBezTo>
                  <a:cubicBezTo>
                    <a:pt x="40" y="4"/>
                    <a:pt x="40" y="4"/>
                    <a:pt x="39" y="4"/>
                  </a:cubicBezTo>
                  <a:cubicBezTo>
                    <a:pt x="39" y="4"/>
                    <a:pt x="39" y="4"/>
                    <a:pt x="38" y="4"/>
                  </a:cubicBezTo>
                  <a:cubicBezTo>
                    <a:pt x="38" y="4"/>
                    <a:pt x="38" y="4"/>
                    <a:pt x="38" y="4"/>
                  </a:cubicBezTo>
                  <a:cubicBezTo>
                    <a:pt x="37" y="4"/>
                    <a:pt x="37" y="4"/>
                    <a:pt x="37" y="4"/>
                  </a:cubicBezTo>
                  <a:cubicBezTo>
                    <a:pt x="36" y="5"/>
                    <a:pt x="35" y="6"/>
                    <a:pt x="34" y="7"/>
                  </a:cubicBezTo>
                  <a:cubicBezTo>
                    <a:pt x="34" y="8"/>
                    <a:pt x="34" y="9"/>
                    <a:pt x="34" y="9"/>
                  </a:cubicBezTo>
                  <a:cubicBezTo>
                    <a:pt x="34" y="10"/>
                    <a:pt x="35" y="10"/>
                    <a:pt x="35" y="10"/>
                  </a:cubicBezTo>
                  <a:cubicBezTo>
                    <a:pt x="35" y="10"/>
                    <a:pt x="35" y="10"/>
                    <a:pt x="35" y="11"/>
                  </a:cubicBezTo>
                  <a:cubicBezTo>
                    <a:pt x="35" y="11"/>
                    <a:pt x="35" y="11"/>
                    <a:pt x="35" y="11"/>
                  </a:cubicBezTo>
                  <a:cubicBezTo>
                    <a:pt x="35" y="11"/>
                    <a:pt x="35" y="11"/>
                    <a:pt x="35" y="11"/>
                  </a:cubicBezTo>
                  <a:cubicBezTo>
                    <a:pt x="34" y="11"/>
                    <a:pt x="34" y="11"/>
                    <a:pt x="34" y="11"/>
                  </a:cubicBezTo>
                  <a:cubicBezTo>
                    <a:pt x="33" y="11"/>
                    <a:pt x="33" y="12"/>
                    <a:pt x="33" y="12"/>
                  </a:cubicBezTo>
                  <a:cubicBezTo>
                    <a:pt x="33" y="13"/>
                    <a:pt x="33" y="14"/>
                    <a:pt x="33" y="14"/>
                  </a:cubicBezTo>
                  <a:cubicBezTo>
                    <a:pt x="33" y="15"/>
                    <a:pt x="33" y="16"/>
                    <a:pt x="33" y="16"/>
                  </a:cubicBezTo>
                  <a:cubicBezTo>
                    <a:pt x="33" y="17"/>
                    <a:pt x="33" y="17"/>
                    <a:pt x="33" y="18"/>
                  </a:cubicBezTo>
                  <a:cubicBezTo>
                    <a:pt x="34" y="18"/>
                    <a:pt x="34" y="18"/>
                    <a:pt x="35" y="18"/>
                  </a:cubicBezTo>
                  <a:cubicBezTo>
                    <a:pt x="35" y="18"/>
                    <a:pt x="35" y="18"/>
                    <a:pt x="35" y="18"/>
                  </a:cubicBezTo>
                  <a:cubicBezTo>
                    <a:pt x="35" y="18"/>
                    <a:pt x="35" y="18"/>
                    <a:pt x="35" y="18"/>
                  </a:cubicBezTo>
                  <a:cubicBezTo>
                    <a:pt x="35" y="18"/>
                    <a:pt x="35" y="18"/>
                    <a:pt x="35" y="18"/>
                  </a:cubicBezTo>
                  <a:cubicBezTo>
                    <a:pt x="35" y="18"/>
                    <a:pt x="35" y="18"/>
                    <a:pt x="35" y="18"/>
                  </a:cubicBezTo>
                  <a:cubicBezTo>
                    <a:pt x="35" y="19"/>
                    <a:pt x="34" y="19"/>
                    <a:pt x="34" y="20"/>
                  </a:cubicBezTo>
                  <a:cubicBezTo>
                    <a:pt x="34" y="20"/>
                    <a:pt x="34" y="21"/>
                    <a:pt x="34" y="21"/>
                  </a:cubicBezTo>
                  <a:cubicBezTo>
                    <a:pt x="35" y="22"/>
                    <a:pt x="36" y="23"/>
                    <a:pt x="37" y="24"/>
                  </a:cubicBezTo>
                  <a:cubicBezTo>
                    <a:pt x="37" y="25"/>
                    <a:pt x="37" y="25"/>
                    <a:pt x="38" y="25"/>
                  </a:cubicBezTo>
                  <a:cubicBezTo>
                    <a:pt x="38" y="25"/>
                    <a:pt x="38" y="25"/>
                    <a:pt x="38" y="25"/>
                  </a:cubicBezTo>
                  <a:cubicBezTo>
                    <a:pt x="39" y="25"/>
                    <a:pt x="39" y="25"/>
                    <a:pt x="39" y="24"/>
                  </a:cubicBezTo>
                  <a:cubicBezTo>
                    <a:pt x="40" y="24"/>
                    <a:pt x="40" y="24"/>
                    <a:pt x="40" y="24"/>
                  </a:cubicBezTo>
                  <a:cubicBezTo>
                    <a:pt x="40" y="24"/>
                    <a:pt x="40" y="24"/>
                    <a:pt x="40" y="25"/>
                  </a:cubicBezTo>
                  <a:cubicBezTo>
                    <a:pt x="40" y="25"/>
                    <a:pt x="40" y="26"/>
                    <a:pt x="40" y="26"/>
                  </a:cubicBezTo>
                  <a:cubicBezTo>
                    <a:pt x="40" y="27"/>
                    <a:pt x="40" y="27"/>
                    <a:pt x="41" y="27"/>
                  </a:cubicBezTo>
                  <a:cubicBezTo>
                    <a:pt x="42" y="28"/>
                    <a:pt x="43" y="28"/>
                    <a:pt x="44" y="29"/>
                  </a:cubicBezTo>
                  <a:cubicBezTo>
                    <a:pt x="45" y="29"/>
                    <a:pt x="45" y="29"/>
                    <a:pt x="45" y="29"/>
                  </a:cubicBezTo>
                  <a:cubicBezTo>
                    <a:pt x="45" y="29"/>
                    <a:pt x="46" y="28"/>
                    <a:pt x="46" y="28"/>
                  </a:cubicBezTo>
                  <a:cubicBezTo>
                    <a:pt x="46" y="28"/>
                    <a:pt x="47" y="27"/>
                    <a:pt x="47" y="27"/>
                  </a:cubicBezTo>
                  <a:cubicBezTo>
                    <a:pt x="47" y="27"/>
                    <a:pt x="47" y="27"/>
                    <a:pt x="47" y="27"/>
                  </a:cubicBezTo>
                  <a:cubicBezTo>
                    <a:pt x="47" y="27"/>
                    <a:pt x="47" y="27"/>
                    <a:pt x="47" y="27"/>
                  </a:cubicBezTo>
                  <a:cubicBezTo>
                    <a:pt x="47" y="27"/>
                    <a:pt x="48" y="28"/>
                    <a:pt x="48" y="28"/>
                  </a:cubicBezTo>
                  <a:cubicBezTo>
                    <a:pt x="48" y="28"/>
                    <a:pt x="49" y="29"/>
                    <a:pt x="49" y="29"/>
                  </a:cubicBezTo>
                  <a:cubicBezTo>
                    <a:pt x="49" y="29"/>
                    <a:pt x="49" y="29"/>
                    <a:pt x="50" y="29"/>
                  </a:cubicBezTo>
                  <a:cubicBezTo>
                    <a:pt x="51" y="28"/>
                    <a:pt x="52" y="28"/>
                    <a:pt x="53" y="27"/>
                  </a:cubicBezTo>
                  <a:cubicBezTo>
                    <a:pt x="54" y="27"/>
                    <a:pt x="54" y="27"/>
                    <a:pt x="54" y="26"/>
                  </a:cubicBezTo>
                  <a:cubicBezTo>
                    <a:pt x="55" y="26"/>
                    <a:pt x="54" y="25"/>
                    <a:pt x="54" y="25"/>
                  </a:cubicBezTo>
                  <a:cubicBezTo>
                    <a:pt x="54" y="24"/>
                    <a:pt x="54" y="24"/>
                    <a:pt x="54" y="24"/>
                  </a:cubicBezTo>
                  <a:cubicBezTo>
                    <a:pt x="54" y="24"/>
                    <a:pt x="54" y="24"/>
                    <a:pt x="54" y="24"/>
                  </a:cubicBezTo>
                  <a:cubicBezTo>
                    <a:pt x="54" y="24"/>
                    <a:pt x="54" y="24"/>
                    <a:pt x="55" y="24"/>
                  </a:cubicBezTo>
                  <a:cubicBezTo>
                    <a:pt x="55" y="25"/>
                    <a:pt x="55" y="25"/>
                    <a:pt x="56" y="25"/>
                  </a:cubicBezTo>
                  <a:cubicBezTo>
                    <a:pt x="56" y="25"/>
                    <a:pt x="56" y="25"/>
                    <a:pt x="56" y="25"/>
                  </a:cubicBezTo>
                  <a:cubicBezTo>
                    <a:pt x="57" y="25"/>
                    <a:pt x="57" y="25"/>
                    <a:pt x="57" y="24"/>
                  </a:cubicBezTo>
                  <a:cubicBezTo>
                    <a:pt x="58" y="23"/>
                    <a:pt x="59" y="22"/>
                    <a:pt x="60" y="21"/>
                  </a:cubicBezTo>
                  <a:cubicBezTo>
                    <a:pt x="60" y="21"/>
                    <a:pt x="60" y="20"/>
                    <a:pt x="60" y="20"/>
                  </a:cubicBezTo>
                  <a:cubicBezTo>
                    <a:pt x="60" y="19"/>
                    <a:pt x="59" y="19"/>
                    <a:pt x="59" y="18"/>
                  </a:cubicBezTo>
                  <a:cubicBezTo>
                    <a:pt x="59" y="18"/>
                    <a:pt x="59" y="18"/>
                    <a:pt x="59" y="18"/>
                  </a:cubicBezTo>
                  <a:cubicBezTo>
                    <a:pt x="59" y="18"/>
                    <a:pt x="59" y="18"/>
                    <a:pt x="59" y="18"/>
                  </a:cubicBezTo>
                  <a:cubicBezTo>
                    <a:pt x="59" y="18"/>
                    <a:pt x="59" y="18"/>
                    <a:pt x="59" y="18"/>
                  </a:cubicBezTo>
                  <a:cubicBezTo>
                    <a:pt x="60" y="18"/>
                    <a:pt x="60" y="18"/>
                    <a:pt x="60" y="18"/>
                  </a:cubicBezTo>
                  <a:cubicBezTo>
                    <a:pt x="61" y="17"/>
                    <a:pt x="61" y="17"/>
                    <a:pt x="61" y="16"/>
                  </a:cubicBezTo>
                  <a:cubicBezTo>
                    <a:pt x="61" y="16"/>
                    <a:pt x="62" y="15"/>
                    <a:pt x="62" y="14"/>
                  </a:cubicBezTo>
                  <a:cubicBezTo>
                    <a:pt x="62" y="14"/>
                    <a:pt x="61" y="13"/>
                    <a:pt x="61" y="12"/>
                  </a:cubicBezTo>
                  <a:close/>
                  <a:moveTo>
                    <a:pt x="58" y="15"/>
                  </a:moveTo>
                  <a:cubicBezTo>
                    <a:pt x="57" y="15"/>
                    <a:pt x="56" y="16"/>
                    <a:pt x="56" y="17"/>
                  </a:cubicBezTo>
                  <a:cubicBezTo>
                    <a:pt x="55" y="18"/>
                    <a:pt x="56" y="20"/>
                    <a:pt x="57" y="21"/>
                  </a:cubicBezTo>
                  <a:cubicBezTo>
                    <a:pt x="56" y="21"/>
                    <a:pt x="56" y="21"/>
                    <a:pt x="56" y="22"/>
                  </a:cubicBezTo>
                  <a:cubicBezTo>
                    <a:pt x="55" y="21"/>
                    <a:pt x="53" y="21"/>
                    <a:pt x="52" y="22"/>
                  </a:cubicBezTo>
                  <a:cubicBezTo>
                    <a:pt x="51" y="23"/>
                    <a:pt x="51" y="24"/>
                    <a:pt x="51" y="25"/>
                  </a:cubicBezTo>
                  <a:cubicBezTo>
                    <a:pt x="51" y="25"/>
                    <a:pt x="50" y="25"/>
                    <a:pt x="50" y="25"/>
                  </a:cubicBezTo>
                  <a:cubicBezTo>
                    <a:pt x="49" y="24"/>
                    <a:pt x="48" y="24"/>
                    <a:pt x="47" y="24"/>
                  </a:cubicBezTo>
                  <a:cubicBezTo>
                    <a:pt x="46" y="24"/>
                    <a:pt x="45" y="24"/>
                    <a:pt x="44" y="25"/>
                  </a:cubicBezTo>
                  <a:cubicBezTo>
                    <a:pt x="44" y="25"/>
                    <a:pt x="43" y="25"/>
                    <a:pt x="43" y="25"/>
                  </a:cubicBezTo>
                  <a:cubicBezTo>
                    <a:pt x="43" y="24"/>
                    <a:pt x="43" y="23"/>
                    <a:pt x="42" y="22"/>
                  </a:cubicBezTo>
                  <a:cubicBezTo>
                    <a:pt x="41" y="21"/>
                    <a:pt x="39" y="21"/>
                    <a:pt x="38" y="22"/>
                  </a:cubicBezTo>
                  <a:cubicBezTo>
                    <a:pt x="38" y="21"/>
                    <a:pt x="38" y="21"/>
                    <a:pt x="37" y="21"/>
                  </a:cubicBezTo>
                  <a:cubicBezTo>
                    <a:pt x="38" y="20"/>
                    <a:pt x="39" y="18"/>
                    <a:pt x="38" y="17"/>
                  </a:cubicBezTo>
                  <a:cubicBezTo>
                    <a:pt x="38" y="16"/>
                    <a:pt x="37" y="15"/>
                    <a:pt x="36" y="15"/>
                  </a:cubicBezTo>
                  <a:cubicBezTo>
                    <a:pt x="36" y="15"/>
                    <a:pt x="36" y="15"/>
                    <a:pt x="36" y="14"/>
                  </a:cubicBezTo>
                  <a:cubicBezTo>
                    <a:pt x="36" y="14"/>
                    <a:pt x="36" y="14"/>
                    <a:pt x="36" y="14"/>
                  </a:cubicBezTo>
                  <a:cubicBezTo>
                    <a:pt x="37" y="14"/>
                    <a:pt x="38" y="13"/>
                    <a:pt x="38" y="11"/>
                  </a:cubicBezTo>
                  <a:cubicBezTo>
                    <a:pt x="39" y="10"/>
                    <a:pt x="38" y="9"/>
                    <a:pt x="37" y="8"/>
                  </a:cubicBezTo>
                  <a:cubicBezTo>
                    <a:pt x="38" y="8"/>
                    <a:pt x="38" y="7"/>
                    <a:pt x="38" y="7"/>
                  </a:cubicBezTo>
                  <a:cubicBezTo>
                    <a:pt x="39" y="8"/>
                    <a:pt x="41" y="8"/>
                    <a:pt x="42" y="7"/>
                  </a:cubicBezTo>
                  <a:cubicBezTo>
                    <a:pt x="43" y="6"/>
                    <a:pt x="43" y="5"/>
                    <a:pt x="43" y="4"/>
                  </a:cubicBezTo>
                  <a:cubicBezTo>
                    <a:pt x="43" y="3"/>
                    <a:pt x="44" y="3"/>
                    <a:pt x="44" y="3"/>
                  </a:cubicBezTo>
                  <a:cubicBezTo>
                    <a:pt x="45" y="4"/>
                    <a:pt x="46" y="5"/>
                    <a:pt x="47" y="5"/>
                  </a:cubicBezTo>
                  <a:cubicBezTo>
                    <a:pt x="48" y="5"/>
                    <a:pt x="49" y="4"/>
                    <a:pt x="50" y="3"/>
                  </a:cubicBezTo>
                  <a:cubicBezTo>
                    <a:pt x="50" y="3"/>
                    <a:pt x="51" y="3"/>
                    <a:pt x="51" y="4"/>
                  </a:cubicBezTo>
                  <a:cubicBezTo>
                    <a:pt x="51" y="5"/>
                    <a:pt x="51" y="6"/>
                    <a:pt x="52" y="7"/>
                  </a:cubicBezTo>
                  <a:cubicBezTo>
                    <a:pt x="53" y="8"/>
                    <a:pt x="55" y="8"/>
                    <a:pt x="56" y="7"/>
                  </a:cubicBezTo>
                  <a:cubicBezTo>
                    <a:pt x="56" y="7"/>
                    <a:pt x="56" y="8"/>
                    <a:pt x="57" y="8"/>
                  </a:cubicBezTo>
                  <a:cubicBezTo>
                    <a:pt x="56" y="9"/>
                    <a:pt x="55" y="10"/>
                    <a:pt x="56" y="11"/>
                  </a:cubicBezTo>
                  <a:cubicBezTo>
                    <a:pt x="56" y="13"/>
                    <a:pt x="57" y="14"/>
                    <a:pt x="58" y="14"/>
                  </a:cubicBezTo>
                  <a:cubicBezTo>
                    <a:pt x="58" y="14"/>
                    <a:pt x="59" y="14"/>
                    <a:pt x="59" y="14"/>
                  </a:cubicBezTo>
                  <a:cubicBezTo>
                    <a:pt x="59" y="15"/>
                    <a:pt x="58" y="15"/>
                    <a:pt x="58" y="15"/>
                  </a:cubicBezTo>
                  <a:close/>
                </a:path>
              </a:pathLst>
            </a:custGeom>
            <a:solidFill>
              <a:srgbClr val="71BFEB">
                <a:alpha val="33000"/>
              </a:srgbClr>
            </a:solidFill>
            <a:ln>
              <a:noFill/>
            </a:ln>
          </p:spPr>
          <p:txBody>
            <a:bodyPr vert="horz" wrap="square" lIns="68580" tIns="34291" rIns="68580" bIns="34291"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350" b="0" i="0" u="none" strike="noStrike" kern="0" cap="none" spc="0" normalizeH="0" baseline="0" noProof="0" dirty="0">
                <a:ln>
                  <a:noFill/>
                </a:ln>
                <a:solidFill>
                  <a:prstClr val="black"/>
                </a:solidFill>
                <a:effectLst/>
                <a:uLnTx/>
                <a:uFillTx/>
                <a:latin typeface="印品黑体" panose="00000500000000000000" pitchFamily="2" charset="-122"/>
              </a:endParaRPr>
            </a:p>
          </p:txBody>
        </p:sp>
        <p:sp>
          <p:nvSpPr>
            <p:cNvPr id="182" name="Freeform 30"/>
            <p:cNvSpPr>
              <a:spLocks noEditPoints="1"/>
            </p:cNvSpPr>
            <p:nvPr/>
          </p:nvSpPr>
          <p:spPr bwMode="auto">
            <a:xfrm>
              <a:off x="17085" y="7953"/>
              <a:ext cx="354" cy="336"/>
            </a:xfrm>
            <a:custGeom>
              <a:avLst/>
              <a:gdLst>
                <a:gd name="T0" fmla="*/ 75 w 75"/>
                <a:gd name="T1" fmla="*/ 27 h 71"/>
                <a:gd name="T2" fmla="*/ 69 w 75"/>
                <a:gd name="T3" fmla="*/ 14 h 71"/>
                <a:gd name="T4" fmla="*/ 64 w 75"/>
                <a:gd name="T5" fmla="*/ 0 h 71"/>
                <a:gd name="T6" fmla="*/ 5 w 75"/>
                <a:gd name="T7" fmla="*/ 11 h 71"/>
                <a:gd name="T8" fmla="*/ 1 w 75"/>
                <a:gd name="T9" fmla="*/ 26 h 71"/>
                <a:gd name="T10" fmla="*/ 0 w 75"/>
                <a:gd name="T11" fmla="*/ 31 h 71"/>
                <a:gd name="T12" fmla="*/ 1 w 75"/>
                <a:gd name="T13" fmla="*/ 65 h 71"/>
                <a:gd name="T14" fmla="*/ 70 w 75"/>
                <a:gd name="T15" fmla="*/ 71 h 71"/>
                <a:gd name="T16" fmla="*/ 70 w 75"/>
                <a:gd name="T17" fmla="*/ 61 h 71"/>
                <a:gd name="T18" fmla="*/ 4 w 75"/>
                <a:gd name="T19" fmla="*/ 26 h 71"/>
                <a:gd name="T20" fmla="*/ 71 w 75"/>
                <a:gd name="T21" fmla="*/ 26 h 71"/>
                <a:gd name="T22" fmla="*/ 58 w 75"/>
                <a:gd name="T23" fmla="*/ 33 h 71"/>
                <a:gd name="T24" fmla="*/ 54 w 75"/>
                <a:gd name="T25" fmla="*/ 28 h 71"/>
                <a:gd name="T26" fmla="*/ 52 w 75"/>
                <a:gd name="T27" fmla="*/ 31 h 71"/>
                <a:gd name="T28" fmla="*/ 44 w 75"/>
                <a:gd name="T29" fmla="*/ 31 h 71"/>
                <a:gd name="T30" fmla="*/ 52 w 75"/>
                <a:gd name="T31" fmla="*/ 31 h 71"/>
                <a:gd name="T32" fmla="*/ 37 w 75"/>
                <a:gd name="T33" fmla="*/ 33 h 71"/>
                <a:gd name="T34" fmla="*/ 42 w 75"/>
                <a:gd name="T35" fmla="*/ 28 h 71"/>
                <a:gd name="T36" fmla="*/ 28 w 75"/>
                <a:gd name="T37" fmla="*/ 33 h 71"/>
                <a:gd name="T38" fmla="*/ 23 w 75"/>
                <a:gd name="T39" fmla="*/ 28 h 71"/>
                <a:gd name="T40" fmla="*/ 21 w 75"/>
                <a:gd name="T41" fmla="*/ 28 h 71"/>
                <a:gd name="T42" fmla="*/ 17 w 75"/>
                <a:gd name="T43" fmla="*/ 33 h 71"/>
                <a:gd name="T44" fmla="*/ 21 w 75"/>
                <a:gd name="T45" fmla="*/ 28 h 71"/>
                <a:gd name="T46" fmla="*/ 18 w 75"/>
                <a:gd name="T47" fmla="*/ 35 h 71"/>
                <a:gd name="T48" fmla="*/ 28 w 75"/>
                <a:gd name="T49" fmla="*/ 35 h 71"/>
                <a:gd name="T50" fmla="*/ 38 w 75"/>
                <a:gd name="T51" fmla="*/ 35 h 71"/>
                <a:gd name="T52" fmla="*/ 48 w 75"/>
                <a:gd name="T53" fmla="*/ 35 h 71"/>
                <a:gd name="T54" fmla="*/ 58 w 75"/>
                <a:gd name="T55" fmla="*/ 35 h 71"/>
                <a:gd name="T56" fmla="*/ 67 w 75"/>
                <a:gd name="T57" fmla="*/ 62 h 71"/>
                <a:gd name="T58" fmla="*/ 29 w 75"/>
                <a:gd name="T59" fmla="*/ 40 h 71"/>
                <a:gd name="T60" fmla="*/ 13 w 75"/>
                <a:gd name="T61" fmla="*/ 62 h 71"/>
                <a:gd name="T62" fmla="*/ 12 w 75"/>
                <a:gd name="T63" fmla="*/ 33 h 71"/>
                <a:gd name="T64" fmla="*/ 28 w 75"/>
                <a:gd name="T65" fmla="*/ 42 h 71"/>
                <a:gd name="T66" fmla="*/ 68 w 75"/>
                <a:gd name="T67" fmla="*/ 33 h 71"/>
                <a:gd name="T68" fmla="*/ 64 w 75"/>
                <a:gd name="T69" fmla="*/ 28 h 71"/>
                <a:gd name="T70" fmla="*/ 68 w 75"/>
                <a:gd name="T71" fmla="*/ 33 h 71"/>
                <a:gd name="T72" fmla="*/ 11 w 75"/>
                <a:gd name="T73" fmla="*/ 14 h 71"/>
                <a:gd name="T74" fmla="*/ 11 w 75"/>
                <a:gd name="T75" fmla="*/ 3 h 71"/>
                <a:gd name="T76" fmla="*/ 67 w 75"/>
                <a:gd name="T77" fmla="*/ 11 h 71"/>
                <a:gd name="T78" fmla="*/ 11 w 75"/>
                <a:gd name="T79" fmla="*/ 31 h 71"/>
                <a:gd name="T80" fmla="*/ 3 w 75"/>
                <a:gd name="T81" fmla="*/ 31 h 71"/>
                <a:gd name="T82" fmla="*/ 4 w 75"/>
                <a:gd name="T83" fmla="*/ 65 h 71"/>
                <a:gd name="T84" fmla="*/ 29 w 75"/>
                <a:gd name="T85" fmla="*/ 64 h 71"/>
                <a:gd name="T86" fmla="*/ 71 w 75"/>
                <a:gd name="T87" fmla="*/ 67 h 71"/>
                <a:gd name="T88" fmla="*/ 4 w 75"/>
                <a:gd name="T89" fmla="*/ 67 h 71"/>
                <a:gd name="T90" fmla="*/ 62 w 75"/>
                <a:gd name="T91" fmla="*/ 56 h 71"/>
                <a:gd name="T92" fmla="*/ 39 w 75"/>
                <a:gd name="T93" fmla="*/ 40 h 71"/>
                <a:gd name="T94" fmla="*/ 39 w 75"/>
                <a:gd name="T95" fmla="*/ 57 h 71"/>
                <a:gd name="T96" fmla="*/ 60 w 75"/>
                <a:gd name="T97" fmla="*/ 55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5" h="71">
                  <a:moveTo>
                    <a:pt x="75" y="31"/>
                  </a:moveTo>
                  <a:cubicBezTo>
                    <a:pt x="75" y="28"/>
                    <a:pt x="75" y="28"/>
                    <a:pt x="75" y="28"/>
                  </a:cubicBezTo>
                  <a:cubicBezTo>
                    <a:pt x="75" y="27"/>
                    <a:pt x="75" y="27"/>
                    <a:pt x="75" y="27"/>
                  </a:cubicBezTo>
                  <a:cubicBezTo>
                    <a:pt x="75" y="27"/>
                    <a:pt x="75" y="26"/>
                    <a:pt x="75" y="26"/>
                  </a:cubicBezTo>
                  <a:cubicBezTo>
                    <a:pt x="70" y="14"/>
                    <a:pt x="70" y="14"/>
                    <a:pt x="70" y="14"/>
                  </a:cubicBezTo>
                  <a:cubicBezTo>
                    <a:pt x="70" y="14"/>
                    <a:pt x="69" y="14"/>
                    <a:pt x="69" y="14"/>
                  </a:cubicBezTo>
                  <a:cubicBezTo>
                    <a:pt x="70" y="13"/>
                    <a:pt x="70" y="12"/>
                    <a:pt x="70" y="11"/>
                  </a:cubicBezTo>
                  <a:cubicBezTo>
                    <a:pt x="70" y="5"/>
                    <a:pt x="70" y="5"/>
                    <a:pt x="70" y="5"/>
                  </a:cubicBezTo>
                  <a:cubicBezTo>
                    <a:pt x="70" y="2"/>
                    <a:pt x="67" y="0"/>
                    <a:pt x="64" y="0"/>
                  </a:cubicBezTo>
                  <a:cubicBezTo>
                    <a:pt x="11" y="0"/>
                    <a:pt x="11" y="0"/>
                    <a:pt x="11" y="0"/>
                  </a:cubicBezTo>
                  <a:cubicBezTo>
                    <a:pt x="8" y="0"/>
                    <a:pt x="5" y="2"/>
                    <a:pt x="5" y="5"/>
                  </a:cubicBezTo>
                  <a:cubicBezTo>
                    <a:pt x="5" y="11"/>
                    <a:pt x="5" y="11"/>
                    <a:pt x="5" y="11"/>
                  </a:cubicBezTo>
                  <a:cubicBezTo>
                    <a:pt x="5" y="12"/>
                    <a:pt x="5" y="13"/>
                    <a:pt x="6" y="14"/>
                  </a:cubicBezTo>
                  <a:cubicBezTo>
                    <a:pt x="6" y="14"/>
                    <a:pt x="6" y="14"/>
                    <a:pt x="5" y="14"/>
                  </a:cubicBezTo>
                  <a:cubicBezTo>
                    <a:pt x="1" y="26"/>
                    <a:pt x="1" y="26"/>
                    <a:pt x="1" y="26"/>
                  </a:cubicBezTo>
                  <a:cubicBezTo>
                    <a:pt x="0" y="26"/>
                    <a:pt x="0" y="27"/>
                    <a:pt x="0" y="27"/>
                  </a:cubicBezTo>
                  <a:cubicBezTo>
                    <a:pt x="0" y="27"/>
                    <a:pt x="0" y="27"/>
                    <a:pt x="0" y="28"/>
                  </a:cubicBezTo>
                  <a:cubicBezTo>
                    <a:pt x="0" y="31"/>
                    <a:pt x="0" y="31"/>
                    <a:pt x="0" y="31"/>
                  </a:cubicBezTo>
                  <a:cubicBezTo>
                    <a:pt x="0" y="33"/>
                    <a:pt x="2" y="36"/>
                    <a:pt x="5" y="36"/>
                  </a:cubicBezTo>
                  <a:cubicBezTo>
                    <a:pt x="5" y="61"/>
                    <a:pt x="5" y="61"/>
                    <a:pt x="5" y="61"/>
                  </a:cubicBezTo>
                  <a:cubicBezTo>
                    <a:pt x="3" y="61"/>
                    <a:pt x="1" y="63"/>
                    <a:pt x="1" y="65"/>
                  </a:cubicBezTo>
                  <a:cubicBezTo>
                    <a:pt x="1" y="67"/>
                    <a:pt x="1" y="67"/>
                    <a:pt x="1" y="67"/>
                  </a:cubicBezTo>
                  <a:cubicBezTo>
                    <a:pt x="1" y="69"/>
                    <a:pt x="3" y="71"/>
                    <a:pt x="6" y="71"/>
                  </a:cubicBezTo>
                  <a:cubicBezTo>
                    <a:pt x="70" y="71"/>
                    <a:pt x="70" y="71"/>
                    <a:pt x="70" y="71"/>
                  </a:cubicBezTo>
                  <a:cubicBezTo>
                    <a:pt x="72" y="71"/>
                    <a:pt x="74" y="69"/>
                    <a:pt x="74" y="67"/>
                  </a:cubicBezTo>
                  <a:cubicBezTo>
                    <a:pt x="74" y="65"/>
                    <a:pt x="74" y="65"/>
                    <a:pt x="74" y="65"/>
                  </a:cubicBezTo>
                  <a:cubicBezTo>
                    <a:pt x="74" y="63"/>
                    <a:pt x="72" y="61"/>
                    <a:pt x="70" y="61"/>
                  </a:cubicBezTo>
                  <a:cubicBezTo>
                    <a:pt x="70" y="36"/>
                    <a:pt x="70" y="36"/>
                    <a:pt x="70" y="36"/>
                  </a:cubicBezTo>
                  <a:cubicBezTo>
                    <a:pt x="73" y="36"/>
                    <a:pt x="75" y="33"/>
                    <a:pt x="75" y="31"/>
                  </a:cubicBezTo>
                  <a:close/>
                  <a:moveTo>
                    <a:pt x="4" y="26"/>
                  </a:moveTo>
                  <a:cubicBezTo>
                    <a:pt x="8" y="16"/>
                    <a:pt x="8" y="16"/>
                    <a:pt x="8" y="16"/>
                  </a:cubicBezTo>
                  <a:cubicBezTo>
                    <a:pt x="67" y="16"/>
                    <a:pt x="67" y="16"/>
                    <a:pt x="67" y="16"/>
                  </a:cubicBezTo>
                  <a:cubicBezTo>
                    <a:pt x="71" y="26"/>
                    <a:pt x="71" y="26"/>
                    <a:pt x="71" y="26"/>
                  </a:cubicBezTo>
                  <a:lnTo>
                    <a:pt x="4" y="26"/>
                  </a:lnTo>
                  <a:close/>
                  <a:moveTo>
                    <a:pt x="62" y="31"/>
                  </a:moveTo>
                  <a:cubicBezTo>
                    <a:pt x="62" y="32"/>
                    <a:pt x="60" y="33"/>
                    <a:pt x="58" y="33"/>
                  </a:cubicBezTo>
                  <a:cubicBezTo>
                    <a:pt x="57" y="33"/>
                    <a:pt x="57" y="33"/>
                    <a:pt x="57" y="33"/>
                  </a:cubicBezTo>
                  <a:cubicBezTo>
                    <a:pt x="55" y="33"/>
                    <a:pt x="54" y="32"/>
                    <a:pt x="54" y="31"/>
                  </a:cubicBezTo>
                  <a:cubicBezTo>
                    <a:pt x="54" y="28"/>
                    <a:pt x="54" y="28"/>
                    <a:pt x="54" y="28"/>
                  </a:cubicBezTo>
                  <a:cubicBezTo>
                    <a:pt x="62" y="28"/>
                    <a:pt x="62" y="28"/>
                    <a:pt x="62" y="28"/>
                  </a:cubicBezTo>
                  <a:lnTo>
                    <a:pt x="62" y="31"/>
                  </a:lnTo>
                  <a:close/>
                  <a:moveTo>
                    <a:pt x="52" y="31"/>
                  </a:moveTo>
                  <a:cubicBezTo>
                    <a:pt x="52" y="32"/>
                    <a:pt x="50" y="33"/>
                    <a:pt x="48" y="33"/>
                  </a:cubicBezTo>
                  <a:cubicBezTo>
                    <a:pt x="47" y="33"/>
                    <a:pt x="47" y="33"/>
                    <a:pt x="47" y="33"/>
                  </a:cubicBezTo>
                  <a:cubicBezTo>
                    <a:pt x="45" y="33"/>
                    <a:pt x="44" y="32"/>
                    <a:pt x="44" y="31"/>
                  </a:cubicBezTo>
                  <a:cubicBezTo>
                    <a:pt x="44" y="28"/>
                    <a:pt x="44" y="28"/>
                    <a:pt x="44" y="28"/>
                  </a:cubicBezTo>
                  <a:cubicBezTo>
                    <a:pt x="52" y="28"/>
                    <a:pt x="52" y="28"/>
                    <a:pt x="52" y="28"/>
                  </a:cubicBezTo>
                  <a:lnTo>
                    <a:pt x="52" y="31"/>
                  </a:lnTo>
                  <a:close/>
                  <a:moveTo>
                    <a:pt x="42" y="31"/>
                  </a:moveTo>
                  <a:cubicBezTo>
                    <a:pt x="42" y="32"/>
                    <a:pt x="40" y="33"/>
                    <a:pt x="38" y="33"/>
                  </a:cubicBezTo>
                  <a:cubicBezTo>
                    <a:pt x="37" y="33"/>
                    <a:pt x="37" y="33"/>
                    <a:pt x="37" y="33"/>
                  </a:cubicBezTo>
                  <a:cubicBezTo>
                    <a:pt x="35" y="33"/>
                    <a:pt x="34" y="32"/>
                    <a:pt x="34" y="31"/>
                  </a:cubicBezTo>
                  <a:cubicBezTo>
                    <a:pt x="34" y="28"/>
                    <a:pt x="34" y="28"/>
                    <a:pt x="34" y="28"/>
                  </a:cubicBezTo>
                  <a:cubicBezTo>
                    <a:pt x="42" y="28"/>
                    <a:pt x="42" y="28"/>
                    <a:pt x="42" y="28"/>
                  </a:cubicBezTo>
                  <a:lnTo>
                    <a:pt x="42" y="31"/>
                  </a:lnTo>
                  <a:close/>
                  <a:moveTo>
                    <a:pt x="32" y="31"/>
                  </a:moveTo>
                  <a:cubicBezTo>
                    <a:pt x="32" y="32"/>
                    <a:pt x="30" y="33"/>
                    <a:pt x="28" y="33"/>
                  </a:cubicBezTo>
                  <a:cubicBezTo>
                    <a:pt x="27" y="33"/>
                    <a:pt x="27" y="33"/>
                    <a:pt x="27" y="33"/>
                  </a:cubicBezTo>
                  <a:cubicBezTo>
                    <a:pt x="25" y="33"/>
                    <a:pt x="23" y="32"/>
                    <a:pt x="23" y="31"/>
                  </a:cubicBezTo>
                  <a:cubicBezTo>
                    <a:pt x="23" y="28"/>
                    <a:pt x="23" y="28"/>
                    <a:pt x="23" y="28"/>
                  </a:cubicBezTo>
                  <a:cubicBezTo>
                    <a:pt x="32" y="28"/>
                    <a:pt x="32" y="28"/>
                    <a:pt x="32" y="28"/>
                  </a:cubicBezTo>
                  <a:lnTo>
                    <a:pt x="32" y="31"/>
                  </a:lnTo>
                  <a:close/>
                  <a:moveTo>
                    <a:pt x="21" y="28"/>
                  </a:moveTo>
                  <a:cubicBezTo>
                    <a:pt x="21" y="31"/>
                    <a:pt x="21" y="31"/>
                    <a:pt x="21" y="31"/>
                  </a:cubicBezTo>
                  <a:cubicBezTo>
                    <a:pt x="21" y="32"/>
                    <a:pt x="20" y="33"/>
                    <a:pt x="18" y="33"/>
                  </a:cubicBezTo>
                  <a:cubicBezTo>
                    <a:pt x="17" y="33"/>
                    <a:pt x="17" y="33"/>
                    <a:pt x="17" y="33"/>
                  </a:cubicBezTo>
                  <a:cubicBezTo>
                    <a:pt x="15" y="33"/>
                    <a:pt x="13" y="32"/>
                    <a:pt x="13" y="31"/>
                  </a:cubicBezTo>
                  <a:cubicBezTo>
                    <a:pt x="13" y="28"/>
                    <a:pt x="13" y="28"/>
                    <a:pt x="13" y="28"/>
                  </a:cubicBezTo>
                  <a:lnTo>
                    <a:pt x="21" y="28"/>
                  </a:lnTo>
                  <a:close/>
                  <a:moveTo>
                    <a:pt x="12" y="33"/>
                  </a:moveTo>
                  <a:cubicBezTo>
                    <a:pt x="13" y="35"/>
                    <a:pt x="15" y="35"/>
                    <a:pt x="17" y="35"/>
                  </a:cubicBezTo>
                  <a:cubicBezTo>
                    <a:pt x="18" y="35"/>
                    <a:pt x="18" y="35"/>
                    <a:pt x="18" y="35"/>
                  </a:cubicBezTo>
                  <a:cubicBezTo>
                    <a:pt x="20" y="35"/>
                    <a:pt x="21" y="35"/>
                    <a:pt x="22" y="33"/>
                  </a:cubicBezTo>
                  <a:cubicBezTo>
                    <a:pt x="23" y="35"/>
                    <a:pt x="25" y="35"/>
                    <a:pt x="27" y="35"/>
                  </a:cubicBezTo>
                  <a:cubicBezTo>
                    <a:pt x="28" y="35"/>
                    <a:pt x="28" y="35"/>
                    <a:pt x="28" y="35"/>
                  </a:cubicBezTo>
                  <a:cubicBezTo>
                    <a:pt x="30" y="35"/>
                    <a:pt x="32" y="35"/>
                    <a:pt x="33" y="33"/>
                  </a:cubicBezTo>
                  <a:cubicBezTo>
                    <a:pt x="34" y="35"/>
                    <a:pt x="35" y="35"/>
                    <a:pt x="37" y="35"/>
                  </a:cubicBezTo>
                  <a:cubicBezTo>
                    <a:pt x="38" y="35"/>
                    <a:pt x="38" y="35"/>
                    <a:pt x="38" y="35"/>
                  </a:cubicBezTo>
                  <a:cubicBezTo>
                    <a:pt x="40" y="35"/>
                    <a:pt x="42" y="35"/>
                    <a:pt x="43" y="33"/>
                  </a:cubicBezTo>
                  <a:cubicBezTo>
                    <a:pt x="44" y="35"/>
                    <a:pt x="45" y="35"/>
                    <a:pt x="47" y="35"/>
                  </a:cubicBezTo>
                  <a:cubicBezTo>
                    <a:pt x="48" y="35"/>
                    <a:pt x="48" y="35"/>
                    <a:pt x="48" y="35"/>
                  </a:cubicBezTo>
                  <a:cubicBezTo>
                    <a:pt x="50" y="35"/>
                    <a:pt x="52" y="35"/>
                    <a:pt x="53" y="33"/>
                  </a:cubicBezTo>
                  <a:cubicBezTo>
                    <a:pt x="54" y="35"/>
                    <a:pt x="55" y="35"/>
                    <a:pt x="57" y="35"/>
                  </a:cubicBezTo>
                  <a:cubicBezTo>
                    <a:pt x="58" y="35"/>
                    <a:pt x="58" y="35"/>
                    <a:pt x="58" y="35"/>
                  </a:cubicBezTo>
                  <a:cubicBezTo>
                    <a:pt x="60" y="35"/>
                    <a:pt x="62" y="35"/>
                    <a:pt x="63" y="33"/>
                  </a:cubicBezTo>
                  <a:cubicBezTo>
                    <a:pt x="64" y="35"/>
                    <a:pt x="65" y="35"/>
                    <a:pt x="67" y="35"/>
                  </a:cubicBezTo>
                  <a:cubicBezTo>
                    <a:pt x="67" y="62"/>
                    <a:pt x="67" y="62"/>
                    <a:pt x="67" y="62"/>
                  </a:cubicBezTo>
                  <a:cubicBezTo>
                    <a:pt x="30" y="62"/>
                    <a:pt x="30" y="62"/>
                    <a:pt x="30" y="62"/>
                  </a:cubicBezTo>
                  <a:cubicBezTo>
                    <a:pt x="30" y="41"/>
                    <a:pt x="30" y="41"/>
                    <a:pt x="30" y="41"/>
                  </a:cubicBezTo>
                  <a:cubicBezTo>
                    <a:pt x="30" y="40"/>
                    <a:pt x="30" y="40"/>
                    <a:pt x="29" y="40"/>
                  </a:cubicBezTo>
                  <a:cubicBezTo>
                    <a:pt x="14" y="40"/>
                    <a:pt x="14" y="40"/>
                    <a:pt x="14" y="40"/>
                  </a:cubicBezTo>
                  <a:cubicBezTo>
                    <a:pt x="13" y="40"/>
                    <a:pt x="13" y="40"/>
                    <a:pt x="13" y="41"/>
                  </a:cubicBezTo>
                  <a:cubicBezTo>
                    <a:pt x="13" y="62"/>
                    <a:pt x="13" y="62"/>
                    <a:pt x="13" y="62"/>
                  </a:cubicBezTo>
                  <a:cubicBezTo>
                    <a:pt x="8" y="62"/>
                    <a:pt x="8" y="62"/>
                    <a:pt x="8" y="62"/>
                  </a:cubicBezTo>
                  <a:cubicBezTo>
                    <a:pt x="8" y="35"/>
                    <a:pt x="8" y="35"/>
                    <a:pt x="8" y="35"/>
                  </a:cubicBezTo>
                  <a:cubicBezTo>
                    <a:pt x="10" y="35"/>
                    <a:pt x="11" y="35"/>
                    <a:pt x="12" y="33"/>
                  </a:cubicBezTo>
                  <a:close/>
                  <a:moveTo>
                    <a:pt x="15" y="62"/>
                  </a:moveTo>
                  <a:cubicBezTo>
                    <a:pt x="15" y="42"/>
                    <a:pt x="15" y="42"/>
                    <a:pt x="15" y="42"/>
                  </a:cubicBezTo>
                  <a:cubicBezTo>
                    <a:pt x="28" y="42"/>
                    <a:pt x="28" y="42"/>
                    <a:pt x="28" y="42"/>
                  </a:cubicBezTo>
                  <a:cubicBezTo>
                    <a:pt x="28" y="62"/>
                    <a:pt x="28" y="62"/>
                    <a:pt x="28" y="62"/>
                  </a:cubicBezTo>
                  <a:lnTo>
                    <a:pt x="15" y="62"/>
                  </a:lnTo>
                  <a:close/>
                  <a:moveTo>
                    <a:pt x="68" y="33"/>
                  </a:moveTo>
                  <a:cubicBezTo>
                    <a:pt x="67" y="33"/>
                    <a:pt x="67" y="33"/>
                    <a:pt x="67" y="33"/>
                  </a:cubicBezTo>
                  <a:cubicBezTo>
                    <a:pt x="65" y="33"/>
                    <a:pt x="64" y="32"/>
                    <a:pt x="64" y="31"/>
                  </a:cubicBezTo>
                  <a:cubicBezTo>
                    <a:pt x="64" y="28"/>
                    <a:pt x="64" y="28"/>
                    <a:pt x="64" y="28"/>
                  </a:cubicBezTo>
                  <a:cubicBezTo>
                    <a:pt x="72" y="28"/>
                    <a:pt x="72" y="28"/>
                    <a:pt x="72" y="28"/>
                  </a:cubicBezTo>
                  <a:cubicBezTo>
                    <a:pt x="72" y="31"/>
                    <a:pt x="72" y="31"/>
                    <a:pt x="72" y="31"/>
                  </a:cubicBezTo>
                  <a:cubicBezTo>
                    <a:pt x="72" y="32"/>
                    <a:pt x="70" y="33"/>
                    <a:pt x="68" y="33"/>
                  </a:cubicBezTo>
                  <a:close/>
                  <a:moveTo>
                    <a:pt x="67" y="11"/>
                  </a:moveTo>
                  <a:cubicBezTo>
                    <a:pt x="67" y="13"/>
                    <a:pt x="66" y="14"/>
                    <a:pt x="64" y="14"/>
                  </a:cubicBezTo>
                  <a:cubicBezTo>
                    <a:pt x="11" y="14"/>
                    <a:pt x="11" y="14"/>
                    <a:pt x="11" y="14"/>
                  </a:cubicBezTo>
                  <a:cubicBezTo>
                    <a:pt x="9" y="14"/>
                    <a:pt x="8" y="13"/>
                    <a:pt x="8" y="11"/>
                  </a:cubicBezTo>
                  <a:cubicBezTo>
                    <a:pt x="8" y="5"/>
                    <a:pt x="8" y="5"/>
                    <a:pt x="8" y="5"/>
                  </a:cubicBezTo>
                  <a:cubicBezTo>
                    <a:pt x="8" y="4"/>
                    <a:pt x="9" y="3"/>
                    <a:pt x="11" y="3"/>
                  </a:cubicBezTo>
                  <a:cubicBezTo>
                    <a:pt x="64" y="3"/>
                    <a:pt x="64" y="3"/>
                    <a:pt x="64" y="3"/>
                  </a:cubicBezTo>
                  <a:cubicBezTo>
                    <a:pt x="66" y="3"/>
                    <a:pt x="67" y="4"/>
                    <a:pt x="67" y="5"/>
                  </a:cubicBezTo>
                  <a:lnTo>
                    <a:pt x="67" y="11"/>
                  </a:lnTo>
                  <a:close/>
                  <a:moveTo>
                    <a:pt x="3" y="28"/>
                  </a:moveTo>
                  <a:cubicBezTo>
                    <a:pt x="11" y="28"/>
                    <a:pt x="11" y="28"/>
                    <a:pt x="11" y="28"/>
                  </a:cubicBezTo>
                  <a:cubicBezTo>
                    <a:pt x="11" y="31"/>
                    <a:pt x="11" y="31"/>
                    <a:pt x="11" y="31"/>
                  </a:cubicBezTo>
                  <a:cubicBezTo>
                    <a:pt x="11" y="32"/>
                    <a:pt x="10" y="33"/>
                    <a:pt x="8" y="33"/>
                  </a:cubicBezTo>
                  <a:cubicBezTo>
                    <a:pt x="7" y="33"/>
                    <a:pt x="7" y="33"/>
                    <a:pt x="7" y="33"/>
                  </a:cubicBezTo>
                  <a:cubicBezTo>
                    <a:pt x="5" y="33"/>
                    <a:pt x="3" y="32"/>
                    <a:pt x="3" y="31"/>
                  </a:cubicBezTo>
                  <a:lnTo>
                    <a:pt x="3" y="28"/>
                  </a:lnTo>
                  <a:close/>
                  <a:moveTo>
                    <a:pt x="4" y="67"/>
                  </a:moveTo>
                  <a:cubicBezTo>
                    <a:pt x="4" y="65"/>
                    <a:pt x="4" y="65"/>
                    <a:pt x="4" y="65"/>
                  </a:cubicBezTo>
                  <a:cubicBezTo>
                    <a:pt x="4" y="65"/>
                    <a:pt x="5" y="64"/>
                    <a:pt x="6" y="64"/>
                  </a:cubicBezTo>
                  <a:cubicBezTo>
                    <a:pt x="14" y="64"/>
                    <a:pt x="14" y="64"/>
                    <a:pt x="14" y="64"/>
                  </a:cubicBezTo>
                  <a:cubicBezTo>
                    <a:pt x="29" y="64"/>
                    <a:pt x="29" y="64"/>
                    <a:pt x="29" y="64"/>
                  </a:cubicBezTo>
                  <a:cubicBezTo>
                    <a:pt x="70" y="64"/>
                    <a:pt x="70" y="64"/>
                    <a:pt x="70" y="64"/>
                  </a:cubicBezTo>
                  <a:cubicBezTo>
                    <a:pt x="70" y="64"/>
                    <a:pt x="71" y="65"/>
                    <a:pt x="71" y="65"/>
                  </a:cubicBezTo>
                  <a:cubicBezTo>
                    <a:pt x="71" y="67"/>
                    <a:pt x="71" y="67"/>
                    <a:pt x="71" y="67"/>
                  </a:cubicBezTo>
                  <a:cubicBezTo>
                    <a:pt x="71" y="68"/>
                    <a:pt x="70" y="68"/>
                    <a:pt x="70" y="68"/>
                  </a:cubicBezTo>
                  <a:cubicBezTo>
                    <a:pt x="6" y="68"/>
                    <a:pt x="6" y="68"/>
                    <a:pt x="6" y="68"/>
                  </a:cubicBezTo>
                  <a:cubicBezTo>
                    <a:pt x="5" y="68"/>
                    <a:pt x="4" y="68"/>
                    <a:pt x="4" y="67"/>
                  </a:cubicBezTo>
                  <a:close/>
                  <a:moveTo>
                    <a:pt x="39" y="57"/>
                  </a:moveTo>
                  <a:cubicBezTo>
                    <a:pt x="61" y="57"/>
                    <a:pt x="61" y="57"/>
                    <a:pt x="61" y="57"/>
                  </a:cubicBezTo>
                  <a:cubicBezTo>
                    <a:pt x="62" y="57"/>
                    <a:pt x="62" y="56"/>
                    <a:pt x="62" y="56"/>
                  </a:cubicBezTo>
                  <a:cubicBezTo>
                    <a:pt x="62" y="41"/>
                    <a:pt x="62" y="41"/>
                    <a:pt x="62" y="41"/>
                  </a:cubicBezTo>
                  <a:cubicBezTo>
                    <a:pt x="62" y="40"/>
                    <a:pt x="62" y="40"/>
                    <a:pt x="61" y="40"/>
                  </a:cubicBezTo>
                  <a:cubicBezTo>
                    <a:pt x="39" y="40"/>
                    <a:pt x="39" y="40"/>
                    <a:pt x="39" y="40"/>
                  </a:cubicBezTo>
                  <a:cubicBezTo>
                    <a:pt x="38" y="40"/>
                    <a:pt x="38" y="40"/>
                    <a:pt x="38" y="41"/>
                  </a:cubicBezTo>
                  <a:cubicBezTo>
                    <a:pt x="38" y="56"/>
                    <a:pt x="38" y="56"/>
                    <a:pt x="38" y="56"/>
                  </a:cubicBezTo>
                  <a:cubicBezTo>
                    <a:pt x="38" y="56"/>
                    <a:pt x="38" y="57"/>
                    <a:pt x="39" y="57"/>
                  </a:cubicBezTo>
                  <a:close/>
                  <a:moveTo>
                    <a:pt x="40" y="42"/>
                  </a:moveTo>
                  <a:cubicBezTo>
                    <a:pt x="60" y="42"/>
                    <a:pt x="60" y="42"/>
                    <a:pt x="60" y="42"/>
                  </a:cubicBezTo>
                  <a:cubicBezTo>
                    <a:pt x="60" y="55"/>
                    <a:pt x="60" y="55"/>
                    <a:pt x="60" y="55"/>
                  </a:cubicBezTo>
                  <a:cubicBezTo>
                    <a:pt x="40" y="55"/>
                    <a:pt x="40" y="55"/>
                    <a:pt x="40" y="55"/>
                  </a:cubicBezTo>
                  <a:lnTo>
                    <a:pt x="40" y="42"/>
                  </a:lnTo>
                  <a:close/>
                </a:path>
              </a:pathLst>
            </a:custGeom>
            <a:solidFill>
              <a:srgbClr val="71BFEB">
                <a:alpha val="33000"/>
              </a:srgbClr>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1" rIns="68580" bIns="34291"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350" b="0" i="0" u="none" strike="noStrike" kern="0" cap="none" spc="0" normalizeH="0" baseline="0" noProof="0" dirty="0">
                <a:ln>
                  <a:noFill/>
                </a:ln>
                <a:solidFill>
                  <a:prstClr val="black"/>
                </a:solidFill>
                <a:effectLst/>
                <a:uLnTx/>
                <a:uFillTx/>
                <a:latin typeface="印品黑体" panose="00000500000000000000" pitchFamily="2" charset="-122"/>
              </a:endParaRPr>
            </a:p>
          </p:txBody>
        </p:sp>
        <p:sp>
          <p:nvSpPr>
            <p:cNvPr id="183" name="Freeform 32"/>
            <p:cNvSpPr>
              <a:spLocks noEditPoints="1"/>
            </p:cNvSpPr>
            <p:nvPr/>
          </p:nvSpPr>
          <p:spPr bwMode="auto">
            <a:xfrm>
              <a:off x="9214" y="9694"/>
              <a:ext cx="368" cy="410"/>
            </a:xfrm>
            <a:custGeom>
              <a:avLst/>
              <a:gdLst>
                <a:gd name="T0" fmla="*/ 55 w 69"/>
                <a:gd name="T1" fmla="*/ 0 h 77"/>
                <a:gd name="T2" fmla="*/ 45 w 69"/>
                <a:gd name="T3" fmla="*/ 5 h 77"/>
                <a:gd name="T4" fmla="*/ 31 w 69"/>
                <a:gd name="T5" fmla="*/ 7 h 77"/>
                <a:gd name="T6" fmla="*/ 24 w 69"/>
                <a:gd name="T7" fmla="*/ 7 h 77"/>
                <a:gd name="T8" fmla="*/ 10 w 69"/>
                <a:gd name="T9" fmla="*/ 5 h 77"/>
                <a:gd name="T10" fmla="*/ 0 w 69"/>
                <a:gd name="T11" fmla="*/ 69 h 77"/>
                <a:gd name="T12" fmla="*/ 69 w 69"/>
                <a:gd name="T13" fmla="*/ 14 h 77"/>
                <a:gd name="T14" fmla="*/ 10 w 69"/>
                <a:gd name="T15" fmla="*/ 13 h 77"/>
                <a:gd name="T16" fmla="*/ 24 w 69"/>
                <a:gd name="T17" fmla="*/ 10 h 77"/>
                <a:gd name="T18" fmla="*/ 31 w 69"/>
                <a:gd name="T19" fmla="*/ 10 h 77"/>
                <a:gd name="T20" fmla="*/ 45 w 69"/>
                <a:gd name="T21" fmla="*/ 13 h 77"/>
                <a:gd name="T22" fmla="*/ 55 w 69"/>
                <a:gd name="T23" fmla="*/ 17 h 77"/>
                <a:gd name="T24" fmla="*/ 66 w 69"/>
                <a:gd name="T25" fmla="*/ 14 h 77"/>
                <a:gd name="T26" fmla="*/ 7 w 69"/>
                <a:gd name="T27" fmla="*/ 10 h 77"/>
                <a:gd name="T28" fmla="*/ 61 w 69"/>
                <a:gd name="T29" fmla="*/ 74 h 77"/>
                <a:gd name="T30" fmla="*/ 34 w 69"/>
                <a:gd name="T31" fmla="*/ 39 h 77"/>
                <a:gd name="T32" fmla="*/ 34 w 69"/>
                <a:gd name="T33" fmla="*/ 39 h 77"/>
                <a:gd name="T34" fmla="*/ 33 w 69"/>
                <a:gd name="T35" fmla="*/ 36 h 77"/>
                <a:gd name="T36" fmla="*/ 44 w 69"/>
                <a:gd name="T37" fmla="*/ 33 h 77"/>
                <a:gd name="T38" fmla="*/ 45 w 69"/>
                <a:gd name="T39" fmla="*/ 36 h 77"/>
                <a:gd name="T40" fmla="*/ 54 w 69"/>
                <a:gd name="T41" fmla="*/ 39 h 77"/>
                <a:gd name="T42" fmla="*/ 54 w 69"/>
                <a:gd name="T43" fmla="*/ 39 h 77"/>
                <a:gd name="T44" fmla="*/ 53 w 69"/>
                <a:gd name="T45" fmla="*/ 36 h 77"/>
                <a:gd name="T46" fmla="*/ 14 w 69"/>
                <a:gd name="T47" fmla="*/ 43 h 77"/>
                <a:gd name="T48" fmla="*/ 15 w 69"/>
                <a:gd name="T49" fmla="*/ 46 h 77"/>
                <a:gd name="T50" fmla="*/ 24 w 69"/>
                <a:gd name="T51" fmla="*/ 49 h 77"/>
                <a:gd name="T52" fmla="*/ 24 w 69"/>
                <a:gd name="T53" fmla="*/ 49 h 77"/>
                <a:gd name="T54" fmla="*/ 23 w 69"/>
                <a:gd name="T55" fmla="*/ 46 h 77"/>
                <a:gd name="T56" fmla="*/ 34 w 69"/>
                <a:gd name="T57" fmla="*/ 43 h 77"/>
                <a:gd name="T58" fmla="*/ 35 w 69"/>
                <a:gd name="T59" fmla="*/ 46 h 77"/>
                <a:gd name="T60" fmla="*/ 44 w 69"/>
                <a:gd name="T61" fmla="*/ 49 h 77"/>
                <a:gd name="T62" fmla="*/ 44 w 69"/>
                <a:gd name="T63" fmla="*/ 49 h 77"/>
                <a:gd name="T64" fmla="*/ 43 w 69"/>
                <a:gd name="T65" fmla="*/ 46 h 77"/>
                <a:gd name="T66" fmla="*/ 54 w 69"/>
                <a:gd name="T67" fmla="*/ 43 h 77"/>
                <a:gd name="T68" fmla="*/ 55 w 69"/>
                <a:gd name="T69" fmla="*/ 46 h 77"/>
                <a:gd name="T70" fmla="*/ 14 w 69"/>
                <a:gd name="T71" fmla="*/ 59 h 77"/>
                <a:gd name="T72" fmla="*/ 14 w 69"/>
                <a:gd name="T73" fmla="*/ 59 h 77"/>
                <a:gd name="T74" fmla="*/ 13 w 69"/>
                <a:gd name="T75" fmla="*/ 56 h 77"/>
                <a:gd name="T76" fmla="*/ 24 w 69"/>
                <a:gd name="T77" fmla="*/ 53 h 77"/>
                <a:gd name="T78" fmla="*/ 25 w 69"/>
                <a:gd name="T79" fmla="*/ 56 h 77"/>
                <a:gd name="T80" fmla="*/ 34 w 69"/>
                <a:gd name="T81" fmla="*/ 59 h 77"/>
                <a:gd name="T82" fmla="*/ 34 w 69"/>
                <a:gd name="T83" fmla="*/ 59 h 77"/>
                <a:gd name="T84" fmla="*/ 33 w 69"/>
                <a:gd name="T85" fmla="*/ 56 h 77"/>
                <a:gd name="T86" fmla="*/ 44 w 69"/>
                <a:gd name="T87" fmla="*/ 53 h 77"/>
                <a:gd name="T88" fmla="*/ 45 w 69"/>
                <a:gd name="T89" fmla="*/ 56 h 77"/>
                <a:gd name="T90" fmla="*/ 54 w 69"/>
                <a:gd name="T91" fmla="*/ 59 h 77"/>
                <a:gd name="T92" fmla="*/ 54 w 69"/>
                <a:gd name="T93" fmla="*/ 59 h 77"/>
                <a:gd name="T94" fmla="*/ 53 w 69"/>
                <a:gd name="T95" fmla="*/ 56 h 77"/>
                <a:gd name="T96" fmla="*/ 14 w 69"/>
                <a:gd name="T97" fmla="*/ 63 h 77"/>
                <a:gd name="T98" fmla="*/ 15 w 69"/>
                <a:gd name="T99" fmla="*/ 65 h 77"/>
                <a:gd name="T100" fmla="*/ 24 w 69"/>
                <a:gd name="T101" fmla="*/ 68 h 77"/>
                <a:gd name="T102" fmla="*/ 24 w 69"/>
                <a:gd name="T103" fmla="*/ 68 h 77"/>
                <a:gd name="T104" fmla="*/ 23 w 69"/>
                <a:gd name="T105" fmla="*/ 65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9" h="77">
                  <a:moveTo>
                    <a:pt x="61" y="7"/>
                  </a:moveTo>
                  <a:cubicBezTo>
                    <a:pt x="59" y="7"/>
                    <a:pt x="59" y="7"/>
                    <a:pt x="59" y="7"/>
                  </a:cubicBezTo>
                  <a:cubicBezTo>
                    <a:pt x="59" y="5"/>
                    <a:pt x="59" y="5"/>
                    <a:pt x="59" y="5"/>
                  </a:cubicBezTo>
                  <a:cubicBezTo>
                    <a:pt x="59" y="2"/>
                    <a:pt x="57" y="0"/>
                    <a:pt x="55" y="0"/>
                  </a:cubicBezTo>
                  <a:cubicBezTo>
                    <a:pt x="53" y="0"/>
                    <a:pt x="51" y="2"/>
                    <a:pt x="51" y="5"/>
                  </a:cubicBezTo>
                  <a:cubicBezTo>
                    <a:pt x="51" y="7"/>
                    <a:pt x="51" y="7"/>
                    <a:pt x="51" y="7"/>
                  </a:cubicBezTo>
                  <a:cubicBezTo>
                    <a:pt x="45" y="7"/>
                    <a:pt x="45" y="7"/>
                    <a:pt x="45" y="7"/>
                  </a:cubicBezTo>
                  <a:cubicBezTo>
                    <a:pt x="45" y="5"/>
                    <a:pt x="45" y="5"/>
                    <a:pt x="45" y="5"/>
                  </a:cubicBezTo>
                  <a:cubicBezTo>
                    <a:pt x="45" y="2"/>
                    <a:pt x="43" y="0"/>
                    <a:pt x="41" y="0"/>
                  </a:cubicBezTo>
                  <a:cubicBezTo>
                    <a:pt x="39" y="0"/>
                    <a:pt x="37" y="2"/>
                    <a:pt x="37" y="5"/>
                  </a:cubicBezTo>
                  <a:cubicBezTo>
                    <a:pt x="37" y="7"/>
                    <a:pt x="37" y="7"/>
                    <a:pt x="37" y="7"/>
                  </a:cubicBezTo>
                  <a:cubicBezTo>
                    <a:pt x="31" y="7"/>
                    <a:pt x="31" y="7"/>
                    <a:pt x="31" y="7"/>
                  </a:cubicBezTo>
                  <a:cubicBezTo>
                    <a:pt x="31" y="5"/>
                    <a:pt x="31" y="5"/>
                    <a:pt x="31" y="5"/>
                  </a:cubicBezTo>
                  <a:cubicBezTo>
                    <a:pt x="31" y="2"/>
                    <a:pt x="29" y="0"/>
                    <a:pt x="27" y="0"/>
                  </a:cubicBezTo>
                  <a:cubicBezTo>
                    <a:pt x="25" y="0"/>
                    <a:pt x="24" y="2"/>
                    <a:pt x="24" y="5"/>
                  </a:cubicBezTo>
                  <a:cubicBezTo>
                    <a:pt x="24" y="7"/>
                    <a:pt x="24" y="7"/>
                    <a:pt x="24" y="7"/>
                  </a:cubicBezTo>
                  <a:cubicBezTo>
                    <a:pt x="17" y="7"/>
                    <a:pt x="17" y="7"/>
                    <a:pt x="17" y="7"/>
                  </a:cubicBezTo>
                  <a:cubicBezTo>
                    <a:pt x="17" y="5"/>
                    <a:pt x="17" y="5"/>
                    <a:pt x="17" y="5"/>
                  </a:cubicBezTo>
                  <a:cubicBezTo>
                    <a:pt x="17" y="2"/>
                    <a:pt x="16" y="0"/>
                    <a:pt x="14" y="0"/>
                  </a:cubicBezTo>
                  <a:cubicBezTo>
                    <a:pt x="11" y="0"/>
                    <a:pt x="10" y="2"/>
                    <a:pt x="10" y="5"/>
                  </a:cubicBezTo>
                  <a:cubicBezTo>
                    <a:pt x="10" y="7"/>
                    <a:pt x="10" y="7"/>
                    <a:pt x="10" y="7"/>
                  </a:cubicBezTo>
                  <a:cubicBezTo>
                    <a:pt x="7" y="7"/>
                    <a:pt x="7" y="7"/>
                    <a:pt x="7" y="7"/>
                  </a:cubicBezTo>
                  <a:cubicBezTo>
                    <a:pt x="3" y="7"/>
                    <a:pt x="0" y="10"/>
                    <a:pt x="0" y="14"/>
                  </a:cubicBezTo>
                  <a:cubicBezTo>
                    <a:pt x="0" y="69"/>
                    <a:pt x="0" y="69"/>
                    <a:pt x="0" y="69"/>
                  </a:cubicBezTo>
                  <a:cubicBezTo>
                    <a:pt x="0" y="74"/>
                    <a:pt x="3" y="77"/>
                    <a:pt x="7" y="77"/>
                  </a:cubicBezTo>
                  <a:cubicBezTo>
                    <a:pt x="61" y="77"/>
                    <a:pt x="61" y="77"/>
                    <a:pt x="61" y="77"/>
                  </a:cubicBezTo>
                  <a:cubicBezTo>
                    <a:pt x="65" y="77"/>
                    <a:pt x="69" y="74"/>
                    <a:pt x="69" y="69"/>
                  </a:cubicBezTo>
                  <a:cubicBezTo>
                    <a:pt x="69" y="14"/>
                    <a:pt x="69" y="14"/>
                    <a:pt x="69" y="14"/>
                  </a:cubicBezTo>
                  <a:cubicBezTo>
                    <a:pt x="69" y="10"/>
                    <a:pt x="65" y="7"/>
                    <a:pt x="61" y="7"/>
                  </a:cubicBezTo>
                  <a:close/>
                  <a:moveTo>
                    <a:pt x="7" y="10"/>
                  </a:moveTo>
                  <a:cubicBezTo>
                    <a:pt x="10" y="10"/>
                    <a:pt x="10" y="10"/>
                    <a:pt x="10" y="10"/>
                  </a:cubicBezTo>
                  <a:cubicBezTo>
                    <a:pt x="10" y="13"/>
                    <a:pt x="10" y="13"/>
                    <a:pt x="10" y="13"/>
                  </a:cubicBezTo>
                  <a:cubicBezTo>
                    <a:pt x="10" y="15"/>
                    <a:pt x="11" y="17"/>
                    <a:pt x="14" y="17"/>
                  </a:cubicBezTo>
                  <a:cubicBezTo>
                    <a:pt x="16" y="17"/>
                    <a:pt x="17" y="15"/>
                    <a:pt x="17" y="13"/>
                  </a:cubicBezTo>
                  <a:cubicBezTo>
                    <a:pt x="17" y="10"/>
                    <a:pt x="17" y="10"/>
                    <a:pt x="17" y="10"/>
                  </a:cubicBezTo>
                  <a:cubicBezTo>
                    <a:pt x="24" y="10"/>
                    <a:pt x="24" y="10"/>
                    <a:pt x="24" y="10"/>
                  </a:cubicBezTo>
                  <a:cubicBezTo>
                    <a:pt x="24" y="13"/>
                    <a:pt x="24" y="13"/>
                    <a:pt x="24" y="13"/>
                  </a:cubicBezTo>
                  <a:cubicBezTo>
                    <a:pt x="24" y="15"/>
                    <a:pt x="25" y="17"/>
                    <a:pt x="27" y="17"/>
                  </a:cubicBezTo>
                  <a:cubicBezTo>
                    <a:pt x="29" y="17"/>
                    <a:pt x="31" y="15"/>
                    <a:pt x="31" y="13"/>
                  </a:cubicBezTo>
                  <a:cubicBezTo>
                    <a:pt x="31" y="10"/>
                    <a:pt x="31" y="10"/>
                    <a:pt x="31" y="10"/>
                  </a:cubicBezTo>
                  <a:cubicBezTo>
                    <a:pt x="37" y="10"/>
                    <a:pt x="37" y="10"/>
                    <a:pt x="37" y="10"/>
                  </a:cubicBezTo>
                  <a:cubicBezTo>
                    <a:pt x="37" y="13"/>
                    <a:pt x="37" y="13"/>
                    <a:pt x="37" y="13"/>
                  </a:cubicBezTo>
                  <a:cubicBezTo>
                    <a:pt x="37" y="15"/>
                    <a:pt x="39" y="17"/>
                    <a:pt x="41" y="17"/>
                  </a:cubicBezTo>
                  <a:cubicBezTo>
                    <a:pt x="43" y="17"/>
                    <a:pt x="45" y="15"/>
                    <a:pt x="45" y="13"/>
                  </a:cubicBezTo>
                  <a:cubicBezTo>
                    <a:pt x="45" y="10"/>
                    <a:pt x="45" y="10"/>
                    <a:pt x="45" y="10"/>
                  </a:cubicBezTo>
                  <a:cubicBezTo>
                    <a:pt x="51" y="10"/>
                    <a:pt x="51" y="10"/>
                    <a:pt x="51" y="10"/>
                  </a:cubicBezTo>
                  <a:cubicBezTo>
                    <a:pt x="51" y="13"/>
                    <a:pt x="51" y="13"/>
                    <a:pt x="51" y="13"/>
                  </a:cubicBezTo>
                  <a:cubicBezTo>
                    <a:pt x="51" y="15"/>
                    <a:pt x="53" y="17"/>
                    <a:pt x="55" y="17"/>
                  </a:cubicBezTo>
                  <a:cubicBezTo>
                    <a:pt x="57" y="17"/>
                    <a:pt x="59" y="15"/>
                    <a:pt x="59" y="13"/>
                  </a:cubicBezTo>
                  <a:cubicBezTo>
                    <a:pt x="59" y="10"/>
                    <a:pt x="59" y="10"/>
                    <a:pt x="59" y="10"/>
                  </a:cubicBezTo>
                  <a:cubicBezTo>
                    <a:pt x="61" y="10"/>
                    <a:pt x="61" y="10"/>
                    <a:pt x="61" y="10"/>
                  </a:cubicBezTo>
                  <a:cubicBezTo>
                    <a:pt x="64" y="10"/>
                    <a:pt x="66" y="12"/>
                    <a:pt x="66" y="14"/>
                  </a:cubicBezTo>
                  <a:cubicBezTo>
                    <a:pt x="66" y="26"/>
                    <a:pt x="66" y="26"/>
                    <a:pt x="66" y="26"/>
                  </a:cubicBezTo>
                  <a:cubicBezTo>
                    <a:pt x="3" y="26"/>
                    <a:pt x="3" y="26"/>
                    <a:pt x="3" y="26"/>
                  </a:cubicBezTo>
                  <a:cubicBezTo>
                    <a:pt x="3" y="14"/>
                    <a:pt x="3" y="14"/>
                    <a:pt x="3" y="14"/>
                  </a:cubicBezTo>
                  <a:cubicBezTo>
                    <a:pt x="3" y="12"/>
                    <a:pt x="5" y="10"/>
                    <a:pt x="7" y="10"/>
                  </a:cubicBezTo>
                  <a:close/>
                  <a:moveTo>
                    <a:pt x="3" y="28"/>
                  </a:moveTo>
                  <a:cubicBezTo>
                    <a:pt x="66" y="28"/>
                    <a:pt x="66" y="28"/>
                    <a:pt x="66" y="28"/>
                  </a:cubicBezTo>
                  <a:cubicBezTo>
                    <a:pt x="66" y="69"/>
                    <a:pt x="66" y="69"/>
                    <a:pt x="66" y="69"/>
                  </a:cubicBezTo>
                  <a:cubicBezTo>
                    <a:pt x="66" y="72"/>
                    <a:pt x="64" y="74"/>
                    <a:pt x="61" y="74"/>
                  </a:cubicBezTo>
                  <a:cubicBezTo>
                    <a:pt x="7" y="74"/>
                    <a:pt x="7" y="74"/>
                    <a:pt x="7" y="74"/>
                  </a:cubicBezTo>
                  <a:cubicBezTo>
                    <a:pt x="5" y="74"/>
                    <a:pt x="3" y="72"/>
                    <a:pt x="3" y="69"/>
                  </a:cubicBezTo>
                  <a:lnTo>
                    <a:pt x="3" y="28"/>
                  </a:lnTo>
                  <a:close/>
                  <a:moveTo>
                    <a:pt x="34" y="39"/>
                  </a:moveTo>
                  <a:cubicBezTo>
                    <a:pt x="36" y="39"/>
                    <a:pt x="37" y="38"/>
                    <a:pt x="37" y="36"/>
                  </a:cubicBezTo>
                  <a:cubicBezTo>
                    <a:pt x="37" y="34"/>
                    <a:pt x="36" y="33"/>
                    <a:pt x="34" y="33"/>
                  </a:cubicBezTo>
                  <a:cubicBezTo>
                    <a:pt x="33" y="33"/>
                    <a:pt x="31" y="34"/>
                    <a:pt x="31" y="36"/>
                  </a:cubicBezTo>
                  <a:cubicBezTo>
                    <a:pt x="31" y="38"/>
                    <a:pt x="33" y="39"/>
                    <a:pt x="34" y="39"/>
                  </a:cubicBezTo>
                  <a:close/>
                  <a:moveTo>
                    <a:pt x="34" y="35"/>
                  </a:moveTo>
                  <a:cubicBezTo>
                    <a:pt x="35" y="35"/>
                    <a:pt x="35" y="36"/>
                    <a:pt x="35" y="36"/>
                  </a:cubicBezTo>
                  <a:cubicBezTo>
                    <a:pt x="35" y="36"/>
                    <a:pt x="35" y="37"/>
                    <a:pt x="34" y="37"/>
                  </a:cubicBezTo>
                  <a:cubicBezTo>
                    <a:pt x="34" y="37"/>
                    <a:pt x="33" y="36"/>
                    <a:pt x="33" y="36"/>
                  </a:cubicBezTo>
                  <a:cubicBezTo>
                    <a:pt x="33" y="36"/>
                    <a:pt x="34" y="35"/>
                    <a:pt x="34" y="35"/>
                  </a:cubicBezTo>
                  <a:close/>
                  <a:moveTo>
                    <a:pt x="44" y="39"/>
                  </a:moveTo>
                  <a:cubicBezTo>
                    <a:pt x="46" y="39"/>
                    <a:pt x="47" y="38"/>
                    <a:pt x="47" y="36"/>
                  </a:cubicBezTo>
                  <a:cubicBezTo>
                    <a:pt x="47" y="34"/>
                    <a:pt x="46" y="33"/>
                    <a:pt x="44" y="33"/>
                  </a:cubicBezTo>
                  <a:cubicBezTo>
                    <a:pt x="43" y="33"/>
                    <a:pt x="41" y="34"/>
                    <a:pt x="41" y="36"/>
                  </a:cubicBezTo>
                  <a:cubicBezTo>
                    <a:pt x="41" y="38"/>
                    <a:pt x="43" y="39"/>
                    <a:pt x="44" y="39"/>
                  </a:cubicBezTo>
                  <a:close/>
                  <a:moveTo>
                    <a:pt x="44" y="35"/>
                  </a:moveTo>
                  <a:cubicBezTo>
                    <a:pt x="45" y="35"/>
                    <a:pt x="45" y="36"/>
                    <a:pt x="45" y="36"/>
                  </a:cubicBezTo>
                  <a:cubicBezTo>
                    <a:pt x="45" y="36"/>
                    <a:pt x="45" y="37"/>
                    <a:pt x="44" y="37"/>
                  </a:cubicBezTo>
                  <a:cubicBezTo>
                    <a:pt x="44" y="37"/>
                    <a:pt x="43" y="36"/>
                    <a:pt x="43" y="36"/>
                  </a:cubicBezTo>
                  <a:cubicBezTo>
                    <a:pt x="43" y="36"/>
                    <a:pt x="44" y="35"/>
                    <a:pt x="44" y="35"/>
                  </a:cubicBezTo>
                  <a:close/>
                  <a:moveTo>
                    <a:pt x="54" y="39"/>
                  </a:moveTo>
                  <a:cubicBezTo>
                    <a:pt x="56" y="39"/>
                    <a:pt x="57" y="38"/>
                    <a:pt x="57" y="36"/>
                  </a:cubicBezTo>
                  <a:cubicBezTo>
                    <a:pt x="57" y="34"/>
                    <a:pt x="56" y="33"/>
                    <a:pt x="54" y="33"/>
                  </a:cubicBezTo>
                  <a:cubicBezTo>
                    <a:pt x="52" y="33"/>
                    <a:pt x="51" y="34"/>
                    <a:pt x="51" y="36"/>
                  </a:cubicBezTo>
                  <a:cubicBezTo>
                    <a:pt x="51" y="38"/>
                    <a:pt x="52" y="39"/>
                    <a:pt x="54" y="39"/>
                  </a:cubicBezTo>
                  <a:close/>
                  <a:moveTo>
                    <a:pt x="54" y="35"/>
                  </a:moveTo>
                  <a:cubicBezTo>
                    <a:pt x="55" y="35"/>
                    <a:pt x="55" y="36"/>
                    <a:pt x="55" y="36"/>
                  </a:cubicBezTo>
                  <a:cubicBezTo>
                    <a:pt x="55" y="36"/>
                    <a:pt x="55" y="37"/>
                    <a:pt x="54" y="37"/>
                  </a:cubicBezTo>
                  <a:cubicBezTo>
                    <a:pt x="54" y="37"/>
                    <a:pt x="53" y="36"/>
                    <a:pt x="53" y="36"/>
                  </a:cubicBezTo>
                  <a:cubicBezTo>
                    <a:pt x="53" y="36"/>
                    <a:pt x="54" y="35"/>
                    <a:pt x="54" y="35"/>
                  </a:cubicBezTo>
                  <a:close/>
                  <a:moveTo>
                    <a:pt x="14" y="49"/>
                  </a:moveTo>
                  <a:cubicBezTo>
                    <a:pt x="16" y="49"/>
                    <a:pt x="17" y="47"/>
                    <a:pt x="17" y="46"/>
                  </a:cubicBezTo>
                  <a:cubicBezTo>
                    <a:pt x="17" y="44"/>
                    <a:pt x="16" y="43"/>
                    <a:pt x="14" y="43"/>
                  </a:cubicBezTo>
                  <a:cubicBezTo>
                    <a:pt x="13" y="43"/>
                    <a:pt x="11" y="44"/>
                    <a:pt x="11" y="46"/>
                  </a:cubicBezTo>
                  <a:cubicBezTo>
                    <a:pt x="11" y="47"/>
                    <a:pt x="13" y="49"/>
                    <a:pt x="14" y="49"/>
                  </a:cubicBezTo>
                  <a:close/>
                  <a:moveTo>
                    <a:pt x="14" y="45"/>
                  </a:moveTo>
                  <a:cubicBezTo>
                    <a:pt x="15" y="45"/>
                    <a:pt x="15" y="45"/>
                    <a:pt x="15" y="46"/>
                  </a:cubicBezTo>
                  <a:cubicBezTo>
                    <a:pt x="15" y="46"/>
                    <a:pt x="15" y="47"/>
                    <a:pt x="14" y="47"/>
                  </a:cubicBezTo>
                  <a:cubicBezTo>
                    <a:pt x="14" y="47"/>
                    <a:pt x="13" y="46"/>
                    <a:pt x="13" y="46"/>
                  </a:cubicBezTo>
                  <a:cubicBezTo>
                    <a:pt x="13" y="45"/>
                    <a:pt x="14" y="45"/>
                    <a:pt x="14" y="45"/>
                  </a:cubicBezTo>
                  <a:close/>
                  <a:moveTo>
                    <a:pt x="24" y="49"/>
                  </a:moveTo>
                  <a:cubicBezTo>
                    <a:pt x="26" y="49"/>
                    <a:pt x="27" y="47"/>
                    <a:pt x="27" y="46"/>
                  </a:cubicBezTo>
                  <a:cubicBezTo>
                    <a:pt x="27" y="44"/>
                    <a:pt x="26" y="43"/>
                    <a:pt x="24" y="43"/>
                  </a:cubicBezTo>
                  <a:cubicBezTo>
                    <a:pt x="23" y="43"/>
                    <a:pt x="21" y="44"/>
                    <a:pt x="21" y="46"/>
                  </a:cubicBezTo>
                  <a:cubicBezTo>
                    <a:pt x="21" y="47"/>
                    <a:pt x="23" y="49"/>
                    <a:pt x="24" y="49"/>
                  </a:cubicBezTo>
                  <a:close/>
                  <a:moveTo>
                    <a:pt x="24" y="45"/>
                  </a:moveTo>
                  <a:cubicBezTo>
                    <a:pt x="25" y="45"/>
                    <a:pt x="25" y="45"/>
                    <a:pt x="25" y="46"/>
                  </a:cubicBezTo>
                  <a:cubicBezTo>
                    <a:pt x="25" y="46"/>
                    <a:pt x="25" y="47"/>
                    <a:pt x="24" y="47"/>
                  </a:cubicBezTo>
                  <a:cubicBezTo>
                    <a:pt x="24" y="47"/>
                    <a:pt x="23" y="46"/>
                    <a:pt x="23" y="46"/>
                  </a:cubicBezTo>
                  <a:cubicBezTo>
                    <a:pt x="23" y="45"/>
                    <a:pt x="24" y="45"/>
                    <a:pt x="24" y="45"/>
                  </a:cubicBezTo>
                  <a:close/>
                  <a:moveTo>
                    <a:pt x="34" y="49"/>
                  </a:moveTo>
                  <a:cubicBezTo>
                    <a:pt x="36" y="49"/>
                    <a:pt x="37" y="47"/>
                    <a:pt x="37" y="46"/>
                  </a:cubicBezTo>
                  <a:cubicBezTo>
                    <a:pt x="37" y="44"/>
                    <a:pt x="36" y="43"/>
                    <a:pt x="34" y="43"/>
                  </a:cubicBezTo>
                  <a:cubicBezTo>
                    <a:pt x="33" y="43"/>
                    <a:pt x="31" y="44"/>
                    <a:pt x="31" y="46"/>
                  </a:cubicBezTo>
                  <a:cubicBezTo>
                    <a:pt x="31" y="47"/>
                    <a:pt x="33" y="49"/>
                    <a:pt x="34" y="49"/>
                  </a:cubicBezTo>
                  <a:close/>
                  <a:moveTo>
                    <a:pt x="34" y="45"/>
                  </a:moveTo>
                  <a:cubicBezTo>
                    <a:pt x="35" y="45"/>
                    <a:pt x="35" y="45"/>
                    <a:pt x="35" y="46"/>
                  </a:cubicBezTo>
                  <a:cubicBezTo>
                    <a:pt x="35" y="46"/>
                    <a:pt x="35" y="47"/>
                    <a:pt x="34" y="47"/>
                  </a:cubicBezTo>
                  <a:cubicBezTo>
                    <a:pt x="34" y="47"/>
                    <a:pt x="33" y="46"/>
                    <a:pt x="33" y="46"/>
                  </a:cubicBezTo>
                  <a:cubicBezTo>
                    <a:pt x="33" y="45"/>
                    <a:pt x="34" y="45"/>
                    <a:pt x="34" y="45"/>
                  </a:cubicBezTo>
                  <a:close/>
                  <a:moveTo>
                    <a:pt x="44" y="49"/>
                  </a:moveTo>
                  <a:cubicBezTo>
                    <a:pt x="46" y="49"/>
                    <a:pt x="47" y="47"/>
                    <a:pt x="47" y="46"/>
                  </a:cubicBezTo>
                  <a:cubicBezTo>
                    <a:pt x="47" y="44"/>
                    <a:pt x="46" y="43"/>
                    <a:pt x="44" y="43"/>
                  </a:cubicBezTo>
                  <a:cubicBezTo>
                    <a:pt x="43" y="43"/>
                    <a:pt x="41" y="44"/>
                    <a:pt x="41" y="46"/>
                  </a:cubicBezTo>
                  <a:cubicBezTo>
                    <a:pt x="41" y="47"/>
                    <a:pt x="43" y="49"/>
                    <a:pt x="44" y="49"/>
                  </a:cubicBezTo>
                  <a:close/>
                  <a:moveTo>
                    <a:pt x="44" y="45"/>
                  </a:moveTo>
                  <a:cubicBezTo>
                    <a:pt x="45" y="45"/>
                    <a:pt x="45" y="45"/>
                    <a:pt x="45" y="46"/>
                  </a:cubicBezTo>
                  <a:cubicBezTo>
                    <a:pt x="45" y="46"/>
                    <a:pt x="45" y="47"/>
                    <a:pt x="44" y="47"/>
                  </a:cubicBezTo>
                  <a:cubicBezTo>
                    <a:pt x="44" y="47"/>
                    <a:pt x="43" y="46"/>
                    <a:pt x="43" y="46"/>
                  </a:cubicBezTo>
                  <a:cubicBezTo>
                    <a:pt x="43" y="45"/>
                    <a:pt x="44" y="45"/>
                    <a:pt x="44" y="45"/>
                  </a:cubicBezTo>
                  <a:close/>
                  <a:moveTo>
                    <a:pt x="54" y="49"/>
                  </a:moveTo>
                  <a:cubicBezTo>
                    <a:pt x="56" y="49"/>
                    <a:pt x="57" y="47"/>
                    <a:pt x="57" y="46"/>
                  </a:cubicBezTo>
                  <a:cubicBezTo>
                    <a:pt x="57" y="44"/>
                    <a:pt x="56" y="43"/>
                    <a:pt x="54" y="43"/>
                  </a:cubicBezTo>
                  <a:cubicBezTo>
                    <a:pt x="52" y="43"/>
                    <a:pt x="51" y="44"/>
                    <a:pt x="51" y="46"/>
                  </a:cubicBezTo>
                  <a:cubicBezTo>
                    <a:pt x="51" y="47"/>
                    <a:pt x="52" y="49"/>
                    <a:pt x="54" y="49"/>
                  </a:cubicBezTo>
                  <a:close/>
                  <a:moveTo>
                    <a:pt x="54" y="45"/>
                  </a:moveTo>
                  <a:cubicBezTo>
                    <a:pt x="55" y="45"/>
                    <a:pt x="55" y="45"/>
                    <a:pt x="55" y="46"/>
                  </a:cubicBezTo>
                  <a:cubicBezTo>
                    <a:pt x="55" y="46"/>
                    <a:pt x="55" y="47"/>
                    <a:pt x="54" y="47"/>
                  </a:cubicBezTo>
                  <a:cubicBezTo>
                    <a:pt x="54" y="47"/>
                    <a:pt x="53" y="46"/>
                    <a:pt x="53" y="46"/>
                  </a:cubicBezTo>
                  <a:cubicBezTo>
                    <a:pt x="53" y="45"/>
                    <a:pt x="54" y="45"/>
                    <a:pt x="54" y="45"/>
                  </a:cubicBezTo>
                  <a:close/>
                  <a:moveTo>
                    <a:pt x="14" y="59"/>
                  </a:moveTo>
                  <a:cubicBezTo>
                    <a:pt x="16" y="59"/>
                    <a:pt x="17" y="57"/>
                    <a:pt x="17" y="56"/>
                  </a:cubicBezTo>
                  <a:cubicBezTo>
                    <a:pt x="17" y="54"/>
                    <a:pt x="16" y="53"/>
                    <a:pt x="14" y="53"/>
                  </a:cubicBezTo>
                  <a:cubicBezTo>
                    <a:pt x="13" y="53"/>
                    <a:pt x="11" y="54"/>
                    <a:pt x="11" y="56"/>
                  </a:cubicBezTo>
                  <a:cubicBezTo>
                    <a:pt x="11" y="57"/>
                    <a:pt x="13" y="59"/>
                    <a:pt x="14" y="59"/>
                  </a:cubicBezTo>
                  <a:close/>
                  <a:moveTo>
                    <a:pt x="14" y="55"/>
                  </a:moveTo>
                  <a:cubicBezTo>
                    <a:pt x="15" y="55"/>
                    <a:pt x="15" y="55"/>
                    <a:pt x="15" y="56"/>
                  </a:cubicBezTo>
                  <a:cubicBezTo>
                    <a:pt x="15" y="56"/>
                    <a:pt x="15" y="57"/>
                    <a:pt x="14" y="57"/>
                  </a:cubicBezTo>
                  <a:cubicBezTo>
                    <a:pt x="14" y="57"/>
                    <a:pt x="13" y="56"/>
                    <a:pt x="13" y="56"/>
                  </a:cubicBezTo>
                  <a:cubicBezTo>
                    <a:pt x="13" y="55"/>
                    <a:pt x="14" y="55"/>
                    <a:pt x="14" y="55"/>
                  </a:cubicBezTo>
                  <a:close/>
                  <a:moveTo>
                    <a:pt x="24" y="59"/>
                  </a:moveTo>
                  <a:cubicBezTo>
                    <a:pt x="26" y="59"/>
                    <a:pt x="27" y="57"/>
                    <a:pt x="27" y="56"/>
                  </a:cubicBezTo>
                  <a:cubicBezTo>
                    <a:pt x="27" y="54"/>
                    <a:pt x="26" y="53"/>
                    <a:pt x="24" y="53"/>
                  </a:cubicBezTo>
                  <a:cubicBezTo>
                    <a:pt x="23" y="53"/>
                    <a:pt x="21" y="54"/>
                    <a:pt x="21" y="56"/>
                  </a:cubicBezTo>
                  <a:cubicBezTo>
                    <a:pt x="21" y="57"/>
                    <a:pt x="23" y="59"/>
                    <a:pt x="24" y="59"/>
                  </a:cubicBezTo>
                  <a:close/>
                  <a:moveTo>
                    <a:pt x="24" y="55"/>
                  </a:moveTo>
                  <a:cubicBezTo>
                    <a:pt x="25" y="55"/>
                    <a:pt x="25" y="55"/>
                    <a:pt x="25" y="56"/>
                  </a:cubicBezTo>
                  <a:cubicBezTo>
                    <a:pt x="25" y="56"/>
                    <a:pt x="25" y="57"/>
                    <a:pt x="24" y="57"/>
                  </a:cubicBezTo>
                  <a:cubicBezTo>
                    <a:pt x="24" y="57"/>
                    <a:pt x="23" y="56"/>
                    <a:pt x="23" y="56"/>
                  </a:cubicBezTo>
                  <a:cubicBezTo>
                    <a:pt x="23" y="55"/>
                    <a:pt x="24" y="55"/>
                    <a:pt x="24" y="55"/>
                  </a:cubicBezTo>
                  <a:close/>
                  <a:moveTo>
                    <a:pt x="34" y="59"/>
                  </a:moveTo>
                  <a:cubicBezTo>
                    <a:pt x="36" y="59"/>
                    <a:pt x="37" y="57"/>
                    <a:pt x="37" y="56"/>
                  </a:cubicBezTo>
                  <a:cubicBezTo>
                    <a:pt x="37" y="54"/>
                    <a:pt x="36" y="53"/>
                    <a:pt x="34" y="53"/>
                  </a:cubicBezTo>
                  <a:cubicBezTo>
                    <a:pt x="33" y="53"/>
                    <a:pt x="31" y="54"/>
                    <a:pt x="31" y="56"/>
                  </a:cubicBezTo>
                  <a:cubicBezTo>
                    <a:pt x="31" y="57"/>
                    <a:pt x="33" y="59"/>
                    <a:pt x="34" y="59"/>
                  </a:cubicBezTo>
                  <a:close/>
                  <a:moveTo>
                    <a:pt x="34" y="55"/>
                  </a:moveTo>
                  <a:cubicBezTo>
                    <a:pt x="35" y="55"/>
                    <a:pt x="35" y="55"/>
                    <a:pt x="35" y="56"/>
                  </a:cubicBezTo>
                  <a:cubicBezTo>
                    <a:pt x="35" y="56"/>
                    <a:pt x="35" y="57"/>
                    <a:pt x="34" y="57"/>
                  </a:cubicBezTo>
                  <a:cubicBezTo>
                    <a:pt x="34" y="57"/>
                    <a:pt x="33" y="56"/>
                    <a:pt x="33" y="56"/>
                  </a:cubicBezTo>
                  <a:cubicBezTo>
                    <a:pt x="33" y="55"/>
                    <a:pt x="34" y="55"/>
                    <a:pt x="34" y="55"/>
                  </a:cubicBezTo>
                  <a:close/>
                  <a:moveTo>
                    <a:pt x="44" y="59"/>
                  </a:moveTo>
                  <a:cubicBezTo>
                    <a:pt x="46" y="59"/>
                    <a:pt x="47" y="57"/>
                    <a:pt x="47" y="56"/>
                  </a:cubicBezTo>
                  <a:cubicBezTo>
                    <a:pt x="47" y="54"/>
                    <a:pt x="46" y="53"/>
                    <a:pt x="44" y="53"/>
                  </a:cubicBezTo>
                  <a:cubicBezTo>
                    <a:pt x="43" y="53"/>
                    <a:pt x="41" y="54"/>
                    <a:pt x="41" y="56"/>
                  </a:cubicBezTo>
                  <a:cubicBezTo>
                    <a:pt x="41" y="57"/>
                    <a:pt x="43" y="59"/>
                    <a:pt x="44" y="59"/>
                  </a:cubicBezTo>
                  <a:close/>
                  <a:moveTo>
                    <a:pt x="44" y="55"/>
                  </a:moveTo>
                  <a:cubicBezTo>
                    <a:pt x="45" y="55"/>
                    <a:pt x="45" y="55"/>
                    <a:pt x="45" y="56"/>
                  </a:cubicBezTo>
                  <a:cubicBezTo>
                    <a:pt x="45" y="56"/>
                    <a:pt x="45" y="57"/>
                    <a:pt x="44" y="57"/>
                  </a:cubicBezTo>
                  <a:cubicBezTo>
                    <a:pt x="44" y="57"/>
                    <a:pt x="43" y="56"/>
                    <a:pt x="43" y="56"/>
                  </a:cubicBezTo>
                  <a:cubicBezTo>
                    <a:pt x="43" y="55"/>
                    <a:pt x="44" y="55"/>
                    <a:pt x="44" y="55"/>
                  </a:cubicBezTo>
                  <a:close/>
                  <a:moveTo>
                    <a:pt x="54" y="59"/>
                  </a:moveTo>
                  <a:cubicBezTo>
                    <a:pt x="56" y="59"/>
                    <a:pt x="57" y="57"/>
                    <a:pt x="57" y="56"/>
                  </a:cubicBezTo>
                  <a:cubicBezTo>
                    <a:pt x="57" y="54"/>
                    <a:pt x="56" y="53"/>
                    <a:pt x="54" y="53"/>
                  </a:cubicBezTo>
                  <a:cubicBezTo>
                    <a:pt x="52" y="53"/>
                    <a:pt x="51" y="54"/>
                    <a:pt x="51" y="56"/>
                  </a:cubicBezTo>
                  <a:cubicBezTo>
                    <a:pt x="51" y="57"/>
                    <a:pt x="52" y="59"/>
                    <a:pt x="54" y="59"/>
                  </a:cubicBezTo>
                  <a:close/>
                  <a:moveTo>
                    <a:pt x="54" y="55"/>
                  </a:moveTo>
                  <a:cubicBezTo>
                    <a:pt x="55" y="55"/>
                    <a:pt x="55" y="55"/>
                    <a:pt x="55" y="56"/>
                  </a:cubicBezTo>
                  <a:cubicBezTo>
                    <a:pt x="55" y="56"/>
                    <a:pt x="55" y="57"/>
                    <a:pt x="54" y="57"/>
                  </a:cubicBezTo>
                  <a:cubicBezTo>
                    <a:pt x="54" y="57"/>
                    <a:pt x="53" y="56"/>
                    <a:pt x="53" y="56"/>
                  </a:cubicBezTo>
                  <a:cubicBezTo>
                    <a:pt x="53" y="55"/>
                    <a:pt x="54" y="55"/>
                    <a:pt x="54" y="55"/>
                  </a:cubicBezTo>
                  <a:close/>
                  <a:moveTo>
                    <a:pt x="14" y="68"/>
                  </a:moveTo>
                  <a:cubicBezTo>
                    <a:pt x="16" y="68"/>
                    <a:pt x="17" y="67"/>
                    <a:pt x="17" y="65"/>
                  </a:cubicBezTo>
                  <a:cubicBezTo>
                    <a:pt x="17" y="64"/>
                    <a:pt x="16" y="63"/>
                    <a:pt x="14" y="63"/>
                  </a:cubicBezTo>
                  <a:cubicBezTo>
                    <a:pt x="13" y="63"/>
                    <a:pt x="11" y="64"/>
                    <a:pt x="11" y="65"/>
                  </a:cubicBezTo>
                  <a:cubicBezTo>
                    <a:pt x="11" y="67"/>
                    <a:pt x="13" y="68"/>
                    <a:pt x="14" y="68"/>
                  </a:cubicBezTo>
                  <a:close/>
                  <a:moveTo>
                    <a:pt x="14" y="65"/>
                  </a:moveTo>
                  <a:cubicBezTo>
                    <a:pt x="15" y="65"/>
                    <a:pt x="15" y="65"/>
                    <a:pt x="15" y="65"/>
                  </a:cubicBezTo>
                  <a:cubicBezTo>
                    <a:pt x="15" y="66"/>
                    <a:pt x="15" y="66"/>
                    <a:pt x="14" y="66"/>
                  </a:cubicBezTo>
                  <a:cubicBezTo>
                    <a:pt x="14" y="66"/>
                    <a:pt x="13" y="66"/>
                    <a:pt x="13" y="65"/>
                  </a:cubicBezTo>
                  <a:cubicBezTo>
                    <a:pt x="13" y="65"/>
                    <a:pt x="14" y="65"/>
                    <a:pt x="14" y="65"/>
                  </a:cubicBezTo>
                  <a:close/>
                  <a:moveTo>
                    <a:pt x="24" y="68"/>
                  </a:moveTo>
                  <a:cubicBezTo>
                    <a:pt x="26" y="68"/>
                    <a:pt x="27" y="67"/>
                    <a:pt x="27" y="65"/>
                  </a:cubicBezTo>
                  <a:cubicBezTo>
                    <a:pt x="27" y="64"/>
                    <a:pt x="26" y="63"/>
                    <a:pt x="24" y="63"/>
                  </a:cubicBezTo>
                  <a:cubicBezTo>
                    <a:pt x="23" y="63"/>
                    <a:pt x="21" y="64"/>
                    <a:pt x="21" y="65"/>
                  </a:cubicBezTo>
                  <a:cubicBezTo>
                    <a:pt x="21" y="67"/>
                    <a:pt x="23" y="68"/>
                    <a:pt x="24" y="68"/>
                  </a:cubicBezTo>
                  <a:close/>
                  <a:moveTo>
                    <a:pt x="24" y="65"/>
                  </a:moveTo>
                  <a:cubicBezTo>
                    <a:pt x="25" y="65"/>
                    <a:pt x="25" y="65"/>
                    <a:pt x="25" y="65"/>
                  </a:cubicBezTo>
                  <a:cubicBezTo>
                    <a:pt x="25" y="66"/>
                    <a:pt x="25" y="66"/>
                    <a:pt x="24" y="66"/>
                  </a:cubicBezTo>
                  <a:cubicBezTo>
                    <a:pt x="24" y="66"/>
                    <a:pt x="23" y="66"/>
                    <a:pt x="23" y="65"/>
                  </a:cubicBezTo>
                  <a:cubicBezTo>
                    <a:pt x="23" y="65"/>
                    <a:pt x="24" y="65"/>
                    <a:pt x="24" y="65"/>
                  </a:cubicBezTo>
                  <a:close/>
                </a:path>
              </a:pathLst>
            </a:custGeom>
            <a:solidFill>
              <a:srgbClr val="71BFEB">
                <a:alpha val="33000"/>
              </a:srgbClr>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1" rIns="68580" bIns="34291"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350" b="0" i="0" u="none" strike="noStrike" kern="0" cap="none" spc="0" normalizeH="0" baseline="0" noProof="0" dirty="0">
                <a:ln>
                  <a:noFill/>
                </a:ln>
                <a:solidFill>
                  <a:prstClr val="black"/>
                </a:solidFill>
                <a:effectLst/>
                <a:uLnTx/>
                <a:uFillTx/>
                <a:latin typeface="印品黑体" panose="00000500000000000000" pitchFamily="2" charset="-122"/>
              </a:endParaRPr>
            </a:p>
          </p:txBody>
        </p:sp>
        <p:sp>
          <p:nvSpPr>
            <p:cNvPr id="184" name="Freeform 41"/>
            <p:cNvSpPr>
              <a:spLocks noEditPoints="1"/>
            </p:cNvSpPr>
            <p:nvPr/>
          </p:nvSpPr>
          <p:spPr bwMode="auto">
            <a:xfrm>
              <a:off x="15113" y="8551"/>
              <a:ext cx="388" cy="375"/>
            </a:xfrm>
            <a:custGeom>
              <a:avLst/>
              <a:gdLst>
                <a:gd name="T0" fmla="*/ 12 w 63"/>
                <a:gd name="T1" fmla="*/ 10 h 61"/>
                <a:gd name="T2" fmla="*/ 13 w 63"/>
                <a:gd name="T3" fmla="*/ 10 h 61"/>
                <a:gd name="T4" fmla="*/ 13 w 63"/>
                <a:gd name="T5" fmla="*/ 12 h 61"/>
                <a:gd name="T6" fmla="*/ 13 w 63"/>
                <a:gd name="T7" fmla="*/ 29 h 61"/>
                <a:gd name="T8" fmla="*/ 13 w 63"/>
                <a:gd name="T9" fmla="*/ 31 h 61"/>
                <a:gd name="T10" fmla="*/ 13 w 63"/>
                <a:gd name="T11" fmla="*/ 31 h 61"/>
                <a:gd name="T12" fmla="*/ 12 w 63"/>
                <a:gd name="T13" fmla="*/ 31 h 61"/>
                <a:gd name="T14" fmla="*/ 12 w 63"/>
                <a:gd name="T15" fmla="*/ 10 h 61"/>
                <a:gd name="T16" fmla="*/ 61 w 63"/>
                <a:gd name="T17" fmla="*/ 59 h 61"/>
                <a:gd name="T18" fmla="*/ 56 w 63"/>
                <a:gd name="T19" fmla="*/ 61 h 61"/>
                <a:gd name="T20" fmla="*/ 51 w 63"/>
                <a:gd name="T21" fmla="*/ 59 h 61"/>
                <a:gd name="T22" fmla="*/ 38 w 63"/>
                <a:gd name="T23" fmla="*/ 47 h 61"/>
                <a:gd name="T24" fmla="*/ 36 w 63"/>
                <a:gd name="T25" fmla="*/ 42 h 61"/>
                <a:gd name="T26" fmla="*/ 32 w 63"/>
                <a:gd name="T27" fmla="*/ 38 h 61"/>
                <a:gd name="T28" fmla="*/ 22 w 63"/>
                <a:gd name="T29" fmla="*/ 41 h 61"/>
                <a:gd name="T30" fmla="*/ 8 w 63"/>
                <a:gd name="T31" fmla="*/ 35 h 61"/>
                <a:gd name="T32" fmla="*/ 8 w 63"/>
                <a:gd name="T33" fmla="*/ 6 h 61"/>
                <a:gd name="T34" fmla="*/ 22 w 63"/>
                <a:gd name="T35" fmla="*/ 0 h 61"/>
                <a:gd name="T36" fmla="*/ 36 w 63"/>
                <a:gd name="T37" fmla="*/ 6 h 61"/>
                <a:gd name="T38" fmla="*/ 39 w 63"/>
                <a:gd name="T39" fmla="*/ 31 h 61"/>
                <a:gd name="T40" fmla="*/ 43 w 63"/>
                <a:gd name="T41" fmla="*/ 35 h 61"/>
                <a:gd name="T42" fmla="*/ 48 w 63"/>
                <a:gd name="T43" fmla="*/ 37 h 61"/>
                <a:gd name="T44" fmla="*/ 60 w 63"/>
                <a:gd name="T45" fmla="*/ 49 h 61"/>
                <a:gd name="T46" fmla="*/ 61 w 63"/>
                <a:gd name="T47" fmla="*/ 59 h 61"/>
                <a:gd name="T48" fmla="*/ 10 w 63"/>
                <a:gd name="T49" fmla="*/ 8 h 61"/>
                <a:gd name="T50" fmla="*/ 5 w 63"/>
                <a:gd name="T51" fmla="*/ 21 h 61"/>
                <a:gd name="T52" fmla="*/ 10 w 63"/>
                <a:gd name="T53" fmla="*/ 33 h 61"/>
                <a:gd name="T54" fmla="*/ 22 w 63"/>
                <a:gd name="T55" fmla="*/ 38 h 61"/>
                <a:gd name="T56" fmla="*/ 34 w 63"/>
                <a:gd name="T57" fmla="*/ 33 h 61"/>
                <a:gd name="T58" fmla="*/ 39 w 63"/>
                <a:gd name="T59" fmla="*/ 21 h 61"/>
                <a:gd name="T60" fmla="*/ 34 w 63"/>
                <a:gd name="T61" fmla="*/ 8 h 61"/>
                <a:gd name="T62" fmla="*/ 22 w 63"/>
                <a:gd name="T63" fmla="*/ 3 h 61"/>
                <a:gd name="T64" fmla="*/ 10 w 63"/>
                <a:gd name="T65" fmla="*/ 8 h 61"/>
                <a:gd name="T66" fmla="*/ 36 w 63"/>
                <a:gd name="T67" fmla="*/ 34 h 61"/>
                <a:gd name="T68" fmla="*/ 34 w 63"/>
                <a:gd name="T69" fmla="*/ 35 h 61"/>
                <a:gd name="T70" fmla="*/ 38 w 63"/>
                <a:gd name="T71" fmla="*/ 39 h 61"/>
                <a:gd name="T72" fmla="*/ 39 w 63"/>
                <a:gd name="T73" fmla="*/ 37 h 61"/>
                <a:gd name="T74" fmla="*/ 40 w 63"/>
                <a:gd name="T75" fmla="*/ 36 h 61"/>
                <a:gd name="T76" fmla="*/ 37 w 63"/>
                <a:gd name="T77" fmla="*/ 33 h 61"/>
                <a:gd name="T78" fmla="*/ 36 w 63"/>
                <a:gd name="T79" fmla="*/ 34 h 61"/>
                <a:gd name="T80" fmla="*/ 41 w 63"/>
                <a:gd name="T81" fmla="*/ 44 h 61"/>
                <a:gd name="T82" fmla="*/ 53 w 63"/>
                <a:gd name="T83" fmla="*/ 57 h 61"/>
                <a:gd name="T84" fmla="*/ 58 w 63"/>
                <a:gd name="T85" fmla="*/ 57 h 61"/>
                <a:gd name="T86" fmla="*/ 60 w 63"/>
                <a:gd name="T87" fmla="*/ 54 h 61"/>
                <a:gd name="T88" fmla="*/ 58 w 63"/>
                <a:gd name="T89" fmla="*/ 51 h 61"/>
                <a:gd name="T90" fmla="*/ 46 w 63"/>
                <a:gd name="T91" fmla="*/ 39 h 61"/>
                <a:gd name="T92" fmla="*/ 43 w 63"/>
                <a:gd name="T93" fmla="*/ 38 h 61"/>
                <a:gd name="T94" fmla="*/ 42 w 63"/>
                <a:gd name="T95" fmla="*/ 38 h 61"/>
                <a:gd name="T96" fmla="*/ 41 w 63"/>
                <a:gd name="T97" fmla="*/ 38 h 61"/>
                <a:gd name="T98" fmla="*/ 40 w 63"/>
                <a:gd name="T99" fmla="*/ 39 h 61"/>
                <a:gd name="T100" fmla="*/ 40 w 63"/>
                <a:gd name="T101" fmla="*/ 40 h 61"/>
                <a:gd name="T102" fmla="*/ 39 w 63"/>
                <a:gd name="T103" fmla="*/ 40 h 61"/>
                <a:gd name="T104" fmla="*/ 41 w 63"/>
                <a:gd name="T105" fmla="*/ 44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3" h="61">
                  <a:moveTo>
                    <a:pt x="12" y="10"/>
                  </a:moveTo>
                  <a:cubicBezTo>
                    <a:pt x="12" y="10"/>
                    <a:pt x="13" y="10"/>
                    <a:pt x="13" y="10"/>
                  </a:cubicBezTo>
                  <a:cubicBezTo>
                    <a:pt x="14" y="11"/>
                    <a:pt x="14" y="11"/>
                    <a:pt x="13" y="12"/>
                  </a:cubicBezTo>
                  <a:cubicBezTo>
                    <a:pt x="8" y="17"/>
                    <a:pt x="8" y="24"/>
                    <a:pt x="13" y="29"/>
                  </a:cubicBezTo>
                  <a:cubicBezTo>
                    <a:pt x="14" y="30"/>
                    <a:pt x="14" y="30"/>
                    <a:pt x="13" y="31"/>
                  </a:cubicBezTo>
                  <a:cubicBezTo>
                    <a:pt x="13" y="31"/>
                    <a:pt x="13" y="31"/>
                    <a:pt x="13" y="31"/>
                  </a:cubicBezTo>
                  <a:cubicBezTo>
                    <a:pt x="12" y="31"/>
                    <a:pt x="12" y="31"/>
                    <a:pt x="12" y="31"/>
                  </a:cubicBezTo>
                  <a:cubicBezTo>
                    <a:pt x="6" y="25"/>
                    <a:pt x="6" y="16"/>
                    <a:pt x="12" y="10"/>
                  </a:cubicBezTo>
                  <a:close/>
                  <a:moveTo>
                    <a:pt x="61" y="59"/>
                  </a:moveTo>
                  <a:cubicBezTo>
                    <a:pt x="59" y="60"/>
                    <a:pt x="58" y="61"/>
                    <a:pt x="56" y="61"/>
                  </a:cubicBezTo>
                  <a:cubicBezTo>
                    <a:pt x="54" y="61"/>
                    <a:pt x="52" y="60"/>
                    <a:pt x="51" y="59"/>
                  </a:cubicBezTo>
                  <a:cubicBezTo>
                    <a:pt x="38" y="47"/>
                    <a:pt x="38" y="47"/>
                    <a:pt x="38" y="47"/>
                  </a:cubicBezTo>
                  <a:cubicBezTo>
                    <a:pt x="37" y="45"/>
                    <a:pt x="36" y="43"/>
                    <a:pt x="36" y="42"/>
                  </a:cubicBezTo>
                  <a:cubicBezTo>
                    <a:pt x="32" y="38"/>
                    <a:pt x="32" y="38"/>
                    <a:pt x="32" y="38"/>
                  </a:cubicBezTo>
                  <a:cubicBezTo>
                    <a:pt x="29" y="40"/>
                    <a:pt x="26" y="41"/>
                    <a:pt x="22" y="41"/>
                  </a:cubicBezTo>
                  <a:cubicBezTo>
                    <a:pt x="17" y="41"/>
                    <a:pt x="12" y="38"/>
                    <a:pt x="8" y="35"/>
                  </a:cubicBezTo>
                  <a:cubicBezTo>
                    <a:pt x="0" y="27"/>
                    <a:pt x="0" y="14"/>
                    <a:pt x="8" y="6"/>
                  </a:cubicBezTo>
                  <a:cubicBezTo>
                    <a:pt x="12" y="3"/>
                    <a:pt x="17" y="0"/>
                    <a:pt x="22" y="0"/>
                  </a:cubicBezTo>
                  <a:cubicBezTo>
                    <a:pt x="28" y="0"/>
                    <a:pt x="33" y="3"/>
                    <a:pt x="36" y="6"/>
                  </a:cubicBezTo>
                  <a:cubicBezTo>
                    <a:pt x="43" y="13"/>
                    <a:pt x="44" y="23"/>
                    <a:pt x="39" y="31"/>
                  </a:cubicBezTo>
                  <a:cubicBezTo>
                    <a:pt x="43" y="35"/>
                    <a:pt x="43" y="35"/>
                    <a:pt x="43" y="35"/>
                  </a:cubicBezTo>
                  <a:cubicBezTo>
                    <a:pt x="45" y="35"/>
                    <a:pt x="47" y="35"/>
                    <a:pt x="48" y="37"/>
                  </a:cubicBezTo>
                  <a:cubicBezTo>
                    <a:pt x="60" y="49"/>
                    <a:pt x="60" y="49"/>
                    <a:pt x="60" y="49"/>
                  </a:cubicBezTo>
                  <a:cubicBezTo>
                    <a:pt x="63" y="52"/>
                    <a:pt x="63" y="56"/>
                    <a:pt x="61" y="59"/>
                  </a:cubicBezTo>
                  <a:close/>
                  <a:moveTo>
                    <a:pt x="10" y="8"/>
                  </a:moveTo>
                  <a:cubicBezTo>
                    <a:pt x="7" y="12"/>
                    <a:pt x="5" y="16"/>
                    <a:pt x="5" y="21"/>
                  </a:cubicBezTo>
                  <a:cubicBezTo>
                    <a:pt x="5" y="25"/>
                    <a:pt x="7" y="29"/>
                    <a:pt x="10" y="33"/>
                  </a:cubicBezTo>
                  <a:cubicBezTo>
                    <a:pt x="13" y="36"/>
                    <a:pt x="18" y="38"/>
                    <a:pt x="22" y="38"/>
                  </a:cubicBezTo>
                  <a:cubicBezTo>
                    <a:pt x="27" y="38"/>
                    <a:pt x="31" y="36"/>
                    <a:pt x="34" y="33"/>
                  </a:cubicBezTo>
                  <a:cubicBezTo>
                    <a:pt x="37" y="29"/>
                    <a:pt x="39" y="25"/>
                    <a:pt x="39" y="21"/>
                  </a:cubicBezTo>
                  <a:cubicBezTo>
                    <a:pt x="39" y="16"/>
                    <a:pt x="37" y="12"/>
                    <a:pt x="34" y="8"/>
                  </a:cubicBezTo>
                  <a:cubicBezTo>
                    <a:pt x="31" y="5"/>
                    <a:pt x="27" y="3"/>
                    <a:pt x="22" y="3"/>
                  </a:cubicBezTo>
                  <a:cubicBezTo>
                    <a:pt x="18" y="3"/>
                    <a:pt x="13" y="5"/>
                    <a:pt x="10" y="8"/>
                  </a:cubicBezTo>
                  <a:close/>
                  <a:moveTo>
                    <a:pt x="36" y="34"/>
                  </a:moveTo>
                  <a:cubicBezTo>
                    <a:pt x="35" y="34"/>
                    <a:pt x="35" y="35"/>
                    <a:pt x="34" y="35"/>
                  </a:cubicBezTo>
                  <a:cubicBezTo>
                    <a:pt x="38" y="39"/>
                    <a:pt x="38" y="39"/>
                    <a:pt x="38" y="39"/>
                  </a:cubicBezTo>
                  <a:cubicBezTo>
                    <a:pt x="38" y="38"/>
                    <a:pt x="38" y="38"/>
                    <a:pt x="39" y="37"/>
                  </a:cubicBezTo>
                  <a:cubicBezTo>
                    <a:pt x="39" y="37"/>
                    <a:pt x="40" y="36"/>
                    <a:pt x="40" y="36"/>
                  </a:cubicBezTo>
                  <a:cubicBezTo>
                    <a:pt x="37" y="33"/>
                    <a:pt x="37" y="33"/>
                    <a:pt x="37" y="33"/>
                  </a:cubicBezTo>
                  <a:cubicBezTo>
                    <a:pt x="36" y="33"/>
                    <a:pt x="36" y="34"/>
                    <a:pt x="36" y="34"/>
                  </a:cubicBezTo>
                  <a:close/>
                  <a:moveTo>
                    <a:pt x="41" y="44"/>
                  </a:moveTo>
                  <a:cubicBezTo>
                    <a:pt x="53" y="57"/>
                    <a:pt x="53" y="57"/>
                    <a:pt x="53" y="57"/>
                  </a:cubicBezTo>
                  <a:cubicBezTo>
                    <a:pt x="54" y="58"/>
                    <a:pt x="57" y="58"/>
                    <a:pt x="58" y="57"/>
                  </a:cubicBezTo>
                  <a:cubicBezTo>
                    <a:pt x="59" y="56"/>
                    <a:pt x="60" y="55"/>
                    <a:pt x="60" y="54"/>
                  </a:cubicBezTo>
                  <a:cubicBezTo>
                    <a:pt x="60" y="53"/>
                    <a:pt x="59" y="52"/>
                    <a:pt x="58" y="51"/>
                  </a:cubicBezTo>
                  <a:cubicBezTo>
                    <a:pt x="46" y="39"/>
                    <a:pt x="46" y="39"/>
                    <a:pt x="46" y="39"/>
                  </a:cubicBezTo>
                  <a:cubicBezTo>
                    <a:pt x="45" y="38"/>
                    <a:pt x="44" y="38"/>
                    <a:pt x="43" y="38"/>
                  </a:cubicBezTo>
                  <a:cubicBezTo>
                    <a:pt x="43" y="38"/>
                    <a:pt x="42" y="38"/>
                    <a:pt x="42" y="38"/>
                  </a:cubicBezTo>
                  <a:cubicBezTo>
                    <a:pt x="42" y="38"/>
                    <a:pt x="42" y="38"/>
                    <a:pt x="41" y="38"/>
                  </a:cubicBezTo>
                  <a:cubicBezTo>
                    <a:pt x="41" y="38"/>
                    <a:pt x="41" y="38"/>
                    <a:pt x="40" y="39"/>
                  </a:cubicBezTo>
                  <a:cubicBezTo>
                    <a:pt x="40" y="39"/>
                    <a:pt x="40" y="39"/>
                    <a:pt x="40" y="40"/>
                  </a:cubicBezTo>
                  <a:cubicBezTo>
                    <a:pt x="39" y="40"/>
                    <a:pt x="39" y="40"/>
                    <a:pt x="39" y="40"/>
                  </a:cubicBezTo>
                  <a:cubicBezTo>
                    <a:pt x="39" y="42"/>
                    <a:pt x="39" y="43"/>
                    <a:pt x="41" y="44"/>
                  </a:cubicBezTo>
                  <a:close/>
                </a:path>
              </a:pathLst>
            </a:custGeom>
            <a:solidFill>
              <a:srgbClr val="71BFEB">
                <a:alpha val="33000"/>
              </a:srgbClr>
            </a:solidFill>
            <a:ln>
              <a:noFill/>
            </a:ln>
          </p:spPr>
          <p:txBody>
            <a:bodyPr vert="horz" wrap="square" lIns="68580" tIns="34291" rIns="68580" bIns="34291"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350" b="0" i="0" u="none" strike="noStrike" kern="0" cap="none" spc="0" normalizeH="0" baseline="0" noProof="0" dirty="0">
                <a:ln>
                  <a:noFill/>
                </a:ln>
                <a:solidFill>
                  <a:prstClr val="black"/>
                </a:solidFill>
                <a:effectLst/>
                <a:uLnTx/>
                <a:uFillTx/>
                <a:latin typeface="印品黑体" panose="00000500000000000000" pitchFamily="2" charset="-122"/>
              </a:endParaRPr>
            </a:p>
          </p:txBody>
        </p:sp>
        <p:sp>
          <p:nvSpPr>
            <p:cNvPr id="185" name="Freeform 17"/>
            <p:cNvSpPr>
              <a:spLocks noEditPoints="1"/>
            </p:cNvSpPr>
            <p:nvPr/>
          </p:nvSpPr>
          <p:spPr bwMode="auto">
            <a:xfrm>
              <a:off x="8359" y="8771"/>
              <a:ext cx="418" cy="354"/>
            </a:xfrm>
            <a:custGeom>
              <a:avLst/>
              <a:gdLst>
                <a:gd name="T0" fmla="*/ 70 w 72"/>
                <a:gd name="T1" fmla="*/ 16 h 61"/>
                <a:gd name="T2" fmla="*/ 56 w 72"/>
                <a:gd name="T3" fmla="*/ 18 h 61"/>
                <a:gd name="T4" fmla="*/ 43 w 72"/>
                <a:gd name="T5" fmla="*/ 46 h 61"/>
                <a:gd name="T6" fmla="*/ 12 w 72"/>
                <a:gd name="T7" fmla="*/ 46 h 61"/>
                <a:gd name="T8" fmla="*/ 13 w 72"/>
                <a:gd name="T9" fmla="*/ 49 h 61"/>
                <a:gd name="T10" fmla="*/ 48 w 72"/>
                <a:gd name="T11" fmla="*/ 51 h 61"/>
                <a:gd name="T12" fmla="*/ 13 w 72"/>
                <a:gd name="T13" fmla="*/ 52 h 61"/>
                <a:gd name="T14" fmla="*/ 9 w 72"/>
                <a:gd name="T15" fmla="*/ 45 h 61"/>
                <a:gd name="T16" fmla="*/ 7 w 72"/>
                <a:gd name="T17" fmla="*/ 42 h 61"/>
                <a:gd name="T18" fmla="*/ 1 w 72"/>
                <a:gd name="T19" fmla="*/ 23 h 61"/>
                <a:gd name="T20" fmla="*/ 10 w 72"/>
                <a:gd name="T21" fmla="*/ 41 h 61"/>
                <a:gd name="T22" fmla="*/ 43 w 72"/>
                <a:gd name="T23" fmla="*/ 43 h 61"/>
                <a:gd name="T24" fmla="*/ 54 w 72"/>
                <a:gd name="T25" fmla="*/ 17 h 61"/>
                <a:gd name="T26" fmla="*/ 70 w 72"/>
                <a:gd name="T27" fmla="*/ 13 h 61"/>
                <a:gd name="T28" fmla="*/ 18 w 72"/>
                <a:gd name="T29" fmla="*/ 57 h 61"/>
                <a:gd name="T30" fmla="*/ 11 w 72"/>
                <a:gd name="T31" fmla="*/ 57 h 61"/>
                <a:gd name="T32" fmla="*/ 18 w 72"/>
                <a:gd name="T33" fmla="*/ 57 h 61"/>
                <a:gd name="T34" fmla="*/ 14 w 72"/>
                <a:gd name="T35" fmla="*/ 55 h 61"/>
                <a:gd name="T36" fmla="*/ 14 w 72"/>
                <a:gd name="T37" fmla="*/ 59 h 61"/>
                <a:gd name="T38" fmla="*/ 45 w 72"/>
                <a:gd name="T39" fmla="*/ 57 h 61"/>
                <a:gd name="T40" fmla="*/ 38 w 72"/>
                <a:gd name="T41" fmla="*/ 57 h 61"/>
                <a:gd name="T42" fmla="*/ 45 w 72"/>
                <a:gd name="T43" fmla="*/ 57 h 61"/>
                <a:gd name="T44" fmla="*/ 41 w 72"/>
                <a:gd name="T45" fmla="*/ 55 h 61"/>
                <a:gd name="T46" fmla="*/ 41 w 72"/>
                <a:gd name="T47" fmla="*/ 59 h 61"/>
                <a:gd name="T48" fmla="*/ 12 w 72"/>
                <a:gd name="T49" fmla="*/ 37 h 61"/>
                <a:gd name="T50" fmla="*/ 45 w 72"/>
                <a:gd name="T51" fmla="*/ 36 h 61"/>
                <a:gd name="T52" fmla="*/ 12 w 72"/>
                <a:gd name="T53" fmla="*/ 35 h 61"/>
                <a:gd name="T54" fmla="*/ 12 w 72"/>
                <a:gd name="T55" fmla="*/ 37 h 61"/>
                <a:gd name="T56" fmla="*/ 12 w 72"/>
                <a:gd name="T57" fmla="*/ 40 h 61"/>
                <a:gd name="T58" fmla="*/ 43 w 72"/>
                <a:gd name="T59" fmla="*/ 41 h 61"/>
                <a:gd name="T60" fmla="*/ 43 w 72"/>
                <a:gd name="T61" fmla="*/ 39 h 61"/>
                <a:gd name="T62" fmla="*/ 37 w 72"/>
                <a:gd name="T63" fmla="*/ 31 h 61"/>
                <a:gd name="T64" fmla="*/ 44 w 72"/>
                <a:gd name="T65" fmla="*/ 30 h 61"/>
                <a:gd name="T66" fmla="*/ 43 w 72"/>
                <a:gd name="T67" fmla="*/ 0 h 61"/>
                <a:gd name="T68" fmla="*/ 36 w 72"/>
                <a:gd name="T69" fmla="*/ 0 h 61"/>
                <a:gd name="T70" fmla="*/ 37 w 72"/>
                <a:gd name="T71" fmla="*/ 31 h 61"/>
                <a:gd name="T72" fmla="*/ 31 w 72"/>
                <a:gd name="T73" fmla="*/ 31 h 61"/>
                <a:gd name="T74" fmla="*/ 32 w 72"/>
                <a:gd name="T75" fmla="*/ 8 h 61"/>
                <a:gd name="T76" fmla="*/ 25 w 72"/>
                <a:gd name="T77" fmla="*/ 8 h 61"/>
                <a:gd name="T78" fmla="*/ 24 w 72"/>
                <a:gd name="T79" fmla="*/ 30 h 61"/>
                <a:gd name="T80" fmla="*/ 13 w 72"/>
                <a:gd name="T81" fmla="*/ 31 h 61"/>
                <a:gd name="T82" fmla="*/ 20 w 72"/>
                <a:gd name="T83" fmla="*/ 30 h 61"/>
                <a:gd name="T84" fmla="*/ 20 w 72"/>
                <a:gd name="T85" fmla="*/ 16 h 61"/>
                <a:gd name="T86" fmla="*/ 13 w 72"/>
                <a:gd name="T87" fmla="*/ 16 h 61"/>
                <a:gd name="T88" fmla="*/ 13 w 72"/>
                <a:gd name="T89" fmla="*/ 3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72" h="61">
                  <a:moveTo>
                    <a:pt x="72" y="14"/>
                  </a:moveTo>
                  <a:cubicBezTo>
                    <a:pt x="72" y="15"/>
                    <a:pt x="71" y="16"/>
                    <a:pt x="70" y="16"/>
                  </a:cubicBezTo>
                  <a:cubicBezTo>
                    <a:pt x="59" y="16"/>
                    <a:pt x="59" y="16"/>
                    <a:pt x="59" y="16"/>
                  </a:cubicBezTo>
                  <a:cubicBezTo>
                    <a:pt x="58" y="16"/>
                    <a:pt x="57" y="17"/>
                    <a:pt x="56" y="18"/>
                  </a:cubicBezTo>
                  <a:cubicBezTo>
                    <a:pt x="49" y="42"/>
                    <a:pt x="49" y="42"/>
                    <a:pt x="49" y="42"/>
                  </a:cubicBezTo>
                  <a:cubicBezTo>
                    <a:pt x="48" y="44"/>
                    <a:pt x="46" y="46"/>
                    <a:pt x="43" y="46"/>
                  </a:cubicBezTo>
                  <a:cubicBezTo>
                    <a:pt x="13" y="46"/>
                    <a:pt x="13" y="46"/>
                    <a:pt x="13" y="46"/>
                  </a:cubicBezTo>
                  <a:cubicBezTo>
                    <a:pt x="13" y="46"/>
                    <a:pt x="12" y="46"/>
                    <a:pt x="12" y="46"/>
                  </a:cubicBezTo>
                  <a:cubicBezTo>
                    <a:pt x="12" y="48"/>
                    <a:pt x="12" y="48"/>
                    <a:pt x="12" y="48"/>
                  </a:cubicBezTo>
                  <a:cubicBezTo>
                    <a:pt x="12" y="49"/>
                    <a:pt x="12" y="49"/>
                    <a:pt x="13" y="49"/>
                  </a:cubicBezTo>
                  <a:cubicBezTo>
                    <a:pt x="47" y="49"/>
                    <a:pt x="47" y="49"/>
                    <a:pt x="47" y="49"/>
                  </a:cubicBezTo>
                  <a:cubicBezTo>
                    <a:pt x="47" y="49"/>
                    <a:pt x="48" y="50"/>
                    <a:pt x="48" y="51"/>
                  </a:cubicBezTo>
                  <a:cubicBezTo>
                    <a:pt x="48" y="52"/>
                    <a:pt x="47" y="52"/>
                    <a:pt x="47" y="52"/>
                  </a:cubicBezTo>
                  <a:cubicBezTo>
                    <a:pt x="13" y="52"/>
                    <a:pt x="13" y="52"/>
                    <a:pt x="13" y="52"/>
                  </a:cubicBezTo>
                  <a:cubicBezTo>
                    <a:pt x="11" y="52"/>
                    <a:pt x="9" y="50"/>
                    <a:pt x="9" y="48"/>
                  </a:cubicBezTo>
                  <a:cubicBezTo>
                    <a:pt x="9" y="45"/>
                    <a:pt x="9" y="45"/>
                    <a:pt x="9" y="45"/>
                  </a:cubicBezTo>
                  <a:cubicBezTo>
                    <a:pt x="9" y="45"/>
                    <a:pt x="9" y="44"/>
                    <a:pt x="9" y="44"/>
                  </a:cubicBezTo>
                  <a:cubicBezTo>
                    <a:pt x="8" y="44"/>
                    <a:pt x="8" y="43"/>
                    <a:pt x="7" y="42"/>
                  </a:cubicBezTo>
                  <a:cubicBezTo>
                    <a:pt x="0" y="25"/>
                    <a:pt x="0" y="25"/>
                    <a:pt x="0" y="25"/>
                  </a:cubicBezTo>
                  <a:cubicBezTo>
                    <a:pt x="0" y="24"/>
                    <a:pt x="0" y="23"/>
                    <a:pt x="1" y="23"/>
                  </a:cubicBezTo>
                  <a:cubicBezTo>
                    <a:pt x="1" y="22"/>
                    <a:pt x="2" y="23"/>
                    <a:pt x="3" y="24"/>
                  </a:cubicBezTo>
                  <a:cubicBezTo>
                    <a:pt x="10" y="41"/>
                    <a:pt x="10" y="41"/>
                    <a:pt x="10" y="41"/>
                  </a:cubicBezTo>
                  <a:cubicBezTo>
                    <a:pt x="11" y="42"/>
                    <a:pt x="12" y="43"/>
                    <a:pt x="13" y="43"/>
                  </a:cubicBezTo>
                  <a:cubicBezTo>
                    <a:pt x="43" y="43"/>
                    <a:pt x="43" y="43"/>
                    <a:pt x="43" y="43"/>
                  </a:cubicBezTo>
                  <a:cubicBezTo>
                    <a:pt x="44" y="43"/>
                    <a:pt x="46" y="42"/>
                    <a:pt x="46" y="41"/>
                  </a:cubicBezTo>
                  <a:cubicBezTo>
                    <a:pt x="54" y="17"/>
                    <a:pt x="54" y="17"/>
                    <a:pt x="54" y="17"/>
                  </a:cubicBezTo>
                  <a:cubicBezTo>
                    <a:pt x="54" y="15"/>
                    <a:pt x="57" y="13"/>
                    <a:pt x="59" y="13"/>
                  </a:cubicBezTo>
                  <a:cubicBezTo>
                    <a:pt x="70" y="13"/>
                    <a:pt x="70" y="13"/>
                    <a:pt x="70" y="13"/>
                  </a:cubicBezTo>
                  <a:cubicBezTo>
                    <a:pt x="71" y="13"/>
                    <a:pt x="72" y="13"/>
                    <a:pt x="72" y="14"/>
                  </a:cubicBezTo>
                  <a:close/>
                  <a:moveTo>
                    <a:pt x="18" y="57"/>
                  </a:moveTo>
                  <a:cubicBezTo>
                    <a:pt x="18" y="59"/>
                    <a:pt x="16" y="61"/>
                    <a:pt x="14" y="61"/>
                  </a:cubicBezTo>
                  <a:cubicBezTo>
                    <a:pt x="12" y="61"/>
                    <a:pt x="11" y="59"/>
                    <a:pt x="11" y="57"/>
                  </a:cubicBezTo>
                  <a:cubicBezTo>
                    <a:pt x="11" y="55"/>
                    <a:pt x="12" y="53"/>
                    <a:pt x="14" y="53"/>
                  </a:cubicBezTo>
                  <a:cubicBezTo>
                    <a:pt x="16" y="53"/>
                    <a:pt x="18" y="55"/>
                    <a:pt x="18" y="57"/>
                  </a:cubicBezTo>
                  <a:close/>
                  <a:moveTo>
                    <a:pt x="16" y="57"/>
                  </a:moveTo>
                  <a:cubicBezTo>
                    <a:pt x="16" y="56"/>
                    <a:pt x="15" y="55"/>
                    <a:pt x="14" y="55"/>
                  </a:cubicBezTo>
                  <a:cubicBezTo>
                    <a:pt x="14" y="55"/>
                    <a:pt x="13" y="56"/>
                    <a:pt x="13" y="57"/>
                  </a:cubicBezTo>
                  <a:cubicBezTo>
                    <a:pt x="13" y="58"/>
                    <a:pt x="14" y="59"/>
                    <a:pt x="14" y="59"/>
                  </a:cubicBezTo>
                  <a:cubicBezTo>
                    <a:pt x="15" y="59"/>
                    <a:pt x="16" y="58"/>
                    <a:pt x="16" y="57"/>
                  </a:cubicBezTo>
                  <a:close/>
                  <a:moveTo>
                    <a:pt x="45" y="57"/>
                  </a:moveTo>
                  <a:cubicBezTo>
                    <a:pt x="45" y="59"/>
                    <a:pt x="43" y="61"/>
                    <a:pt x="41" y="61"/>
                  </a:cubicBezTo>
                  <a:cubicBezTo>
                    <a:pt x="39" y="61"/>
                    <a:pt x="38" y="59"/>
                    <a:pt x="38" y="57"/>
                  </a:cubicBezTo>
                  <a:cubicBezTo>
                    <a:pt x="38" y="55"/>
                    <a:pt x="39" y="53"/>
                    <a:pt x="41" y="53"/>
                  </a:cubicBezTo>
                  <a:cubicBezTo>
                    <a:pt x="43" y="53"/>
                    <a:pt x="45" y="55"/>
                    <a:pt x="45" y="57"/>
                  </a:cubicBezTo>
                  <a:close/>
                  <a:moveTo>
                    <a:pt x="43" y="57"/>
                  </a:moveTo>
                  <a:cubicBezTo>
                    <a:pt x="43" y="56"/>
                    <a:pt x="42" y="55"/>
                    <a:pt x="41" y="55"/>
                  </a:cubicBezTo>
                  <a:cubicBezTo>
                    <a:pt x="40" y="55"/>
                    <a:pt x="40" y="56"/>
                    <a:pt x="40" y="57"/>
                  </a:cubicBezTo>
                  <a:cubicBezTo>
                    <a:pt x="40" y="58"/>
                    <a:pt x="40" y="59"/>
                    <a:pt x="41" y="59"/>
                  </a:cubicBezTo>
                  <a:cubicBezTo>
                    <a:pt x="42" y="59"/>
                    <a:pt x="43" y="58"/>
                    <a:pt x="43" y="57"/>
                  </a:cubicBezTo>
                  <a:close/>
                  <a:moveTo>
                    <a:pt x="12" y="37"/>
                  </a:moveTo>
                  <a:cubicBezTo>
                    <a:pt x="44" y="37"/>
                    <a:pt x="44" y="37"/>
                    <a:pt x="44" y="37"/>
                  </a:cubicBezTo>
                  <a:cubicBezTo>
                    <a:pt x="45" y="37"/>
                    <a:pt x="45" y="36"/>
                    <a:pt x="45" y="36"/>
                  </a:cubicBezTo>
                  <a:cubicBezTo>
                    <a:pt x="45" y="35"/>
                    <a:pt x="45" y="35"/>
                    <a:pt x="44" y="35"/>
                  </a:cubicBezTo>
                  <a:cubicBezTo>
                    <a:pt x="12" y="35"/>
                    <a:pt x="12" y="35"/>
                    <a:pt x="12" y="35"/>
                  </a:cubicBezTo>
                  <a:cubicBezTo>
                    <a:pt x="11" y="35"/>
                    <a:pt x="11" y="35"/>
                    <a:pt x="11" y="36"/>
                  </a:cubicBezTo>
                  <a:cubicBezTo>
                    <a:pt x="11" y="36"/>
                    <a:pt x="11" y="37"/>
                    <a:pt x="12" y="37"/>
                  </a:cubicBezTo>
                  <a:close/>
                  <a:moveTo>
                    <a:pt x="13" y="39"/>
                  </a:moveTo>
                  <a:cubicBezTo>
                    <a:pt x="13" y="39"/>
                    <a:pt x="12" y="40"/>
                    <a:pt x="12" y="40"/>
                  </a:cubicBezTo>
                  <a:cubicBezTo>
                    <a:pt x="12" y="41"/>
                    <a:pt x="13" y="41"/>
                    <a:pt x="13" y="41"/>
                  </a:cubicBezTo>
                  <a:cubicBezTo>
                    <a:pt x="43" y="41"/>
                    <a:pt x="43" y="41"/>
                    <a:pt x="43" y="41"/>
                  </a:cubicBezTo>
                  <a:cubicBezTo>
                    <a:pt x="44" y="41"/>
                    <a:pt x="44" y="41"/>
                    <a:pt x="44" y="40"/>
                  </a:cubicBezTo>
                  <a:cubicBezTo>
                    <a:pt x="44" y="40"/>
                    <a:pt x="44" y="39"/>
                    <a:pt x="43" y="39"/>
                  </a:cubicBezTo>
                  <a:lnTo>
                    <a:pt x="13" y="39"/>
                  </a:lnTo>
                  <a:close/>
                  <a:moveTo>
                    <a:pt x="37" y="31"/>
                  </a:moveTo>
                  <a:cubicBezTo>
                    <a:pt x="43" y="31"/>
                    <a:pt x="43" y="31"/>
                    <a:pt x="43" y="31"/>
                  </a:cubicBezTo>
                  <a:cubicBezTo>
                    <a:pt x="43" y="31"/>
                    <a:pt x="44" y="30"/>
                    <a:pt x="44" y="30"/>
                  </a:cubicBezTo>
                  <a:cubicBezTo>
                    <a:pt x="44" y="0"/>
                    <a:pt x="44" y="0"/>
                    <a:pt x="44" y="0"/>
                  </a:cubicBezTo>
                  <a:cubicBezTo>
                    <a:pt x="44" y="0"/>
                    <a:pt x="43" y="0"/>
                    <a:pt x="43" y="0"/>
                  </a:cubicBezTo>
                  <a:cubicBezTo>
                    <a:pt x="37" y="0"/>
                    <a:pt x="37" y="0"/>
                    <a:pt x="37" y="0"/>
                  </a:cubicBezTo>
                  <a:cubicBezTo>
                    <a:pt x="36" y="0"/>
                    <a:pt x="36" y="0"/>
                    <a:pt x="36" y="0"/>
                  </a:cubicBezTo>
                  <a:cubicBezTo>
                    <a:pt x="36" y="30"/>
                    <a:pt x="36" y="30"/>
                    <a:pt x="36" y="30"/>
                  </a:cubicBezTo>
                  <a:cubicBezTo>
                    <a:pt x="36" y="30"/>
                    <a:pt x="36" y="31"/>
                    <a:pt x="37" y="31"/>
                  </a:cubicBezTo>
                  <a:close/>
                  <a:moveTo>
                    <a:pt x="25" y="31"/>
                  </a:moveTo>
                  <a:cubicBezTo>
                    <a:pt x="31" y="31"/>
                    <a:pt x="31" y="31"/>
                    <a:pt x="31" y="31"/>
                  </a:cubicBezTo>
                  <a:cubicBezTo>
                    <a:pt x="32" y="31"/>
                    <a:pt x="32" y="30"/>
                    <a:pt x="32" y="30"/>
                  </a:cubicBezTo>
                  <a:cubicBezTo>
                    <a:pt x="32" y="8"/>
                    <a:pt x="32" y="8"/>
                    <a:pt x="32" y="8"/>
                  </a:cubicBezTo>
                  <a:cubicBezTo>
                    <a:pt x="32" y="8"/>
                    <a:pt x="32" y="8"/>
                    <a:pt x="31" y="8"/>
                  </a:cubicBezTo>
                  <a:cubicBezTo>
                    <a:pt x="25" y="8"/>
                    <a:pt x="25" y="8"/>
                    <a:pt x="25" y="8"/>
                  </a:cubicBezTo>
                  <a:cubicBezTo>
                    <a:pt x="25" y="8"/>
                    <a:pt x="24" y="8"/>
                    <a:pt x="24" y="8"/>
                  </a:cubicBezTo>
                  <a:cubicBezTo>
                    <a:pt x="24" y="30"/>
                    <a:pt x="24" y="30"/>
                    <a:pt x="24" y="30"/>
                  </a:cubicBezTo>
                  <a:cubicBezTo>
                    <a:pt x="24" y="30"/>
                    <a:pt x="25" y="31"/>
                    <a:pt x="25" y="31"/>
                  </a:cubicBezTo>
                  <a:close/>
                  <a:moveTo>
                    <a:pt x="13" y="31"/>
                  </a:moveTo>
                  <a:cubicBezTo>
                    <a:pt x="20" y="31"/>
                    <a:pt x="20" y="31"/>
                    <a:pt x="20" y="31"/>
                  </a:cubicBezTo>
                  <a:cubicBezTo>
                    <a:pt x="20" y="31"/>
                    <a:pt x="20" y="30"/>
                    <a:pt x="20" y="30"/>
                  </a:cubicBezTo>
                  <a:cubicBezTo>
                    <a:pt x="20" y="16"/>
                    <a:pt x="20" y="16"/>
                    <a:pt x="20" y="16"/>
                  </a:cubicBezTo>
                  <a:cubicBezTo>
                    <a:pt x="20" y="16"/>
                    <a:pt x="20" y="16"/>
                    <a:pt x="20" y="16"/>
                  </a:cubicBezTo>
                  <a:cubicBezTo>
                    <a:pt x="13" y="16"/>
                    <a:pt x="13" y="16"/>
                    <a:pt x="13" y="16"/>
                  </a:cubicBezTo>
                  <a:cubicBezTo>
                    <a:pt x="13" y="16"/>
                    <a:pt x="13" y="16"/>
                    <a:pt x="13" y="16"/>
                  </a:cubicBezTo>
                  <a:cubicBezTo>
                    <a:pt x="13" y="30"/>
                    <a:pt x="13" y="30"/>
                    <a:pt x="13" y="30"/>
                  </a:cubicBezTo>
                  <a:cubicBezTo>
                    <a:pt x="13" y="30"/>
                    <a:pt x="13" y="31"/>
                    <a:pt x="13" y="31"/>
                  </a:cubicBezTo>
                  <a:close/>
                </a:path>
              </a:pathLst>
            </a:custGeom>
            <a:solidFill>
              <a:srgbClr val="71BFEB">
                <a:alpha val="33000"/>
              </a:srgbClr>
            </a:solidFill>
            <a:ln>
              <a:noFill/>
            </a:ln>
          </p:spPr>
          <p:txBody>
            <a:bodyPr vert="horz" wrap="square" lIns="68580" tIns="34291" rIns="68580" bIns="34291"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350" b="0" i="0" u="none" strike="noStrike" kern="0" cap="none" spc="0" normalizeH="0" baseline="0" noProof="0" dirty="0">
                <a:ln>
                  <a:noFill/>
                </a:ln>
                <a:solidFill>
                  <a:prstClr val="black"/>
                </a:solidFill>
                <a:effectLst/>
                <a:uLnTx/>
                <a:uFillTx/>
                <a:latin typeface="印品黑体" panose="00000500000000000000" pitchFamily="2" charset="-122"/>
              </a:endParaRPr>
            </a:p>
          </p:txBody>
        </p:sp>
        <p:sp>
          <p:nvSpPr>
            <p:cNvPr id="186" name="Freeform 52"/>
            <p:cNvSpPr>
              <a:spLocks noEditPoints="1"/>
            </p:cNvSpPr>
            <p:nvPr/>
          </p:nvSpPr>
          <p:spPr bwMode="auto">
            <a:xfrm>
              <a:off x="9889" y="8499"/>
              <a:ext cx="505" cy="475"/>
            </a:xfrm>
            <a:custGeom>
              <a:avLst/>
              <a:gdLst>
                <a:gd name="T0" fmla="*/ 23 w 68"/>
                <a:gd name="T1" fmla="*/ 5 h 67"/>
                <a:gd name="T2" fmla="*/ 7 w 68"/>
                <a:gd name="T3" fmla="*/ 11 h 67"/>
                <a:gd name="T4" fmla="*/ 7 w 68"/>
                <a:gd name="T5" fmla="*/ 67 h 67"/>
                <a:gd name="T6" fmla="*/ 38 w 68"/>
                <a:gd name="T7" fmla="*/ 62 h 67"/>
                <a:gd name="T8" fmla="*/ 49 w 68"/>
                <a:gd name="T9" fmla="*/ 56 h 67"/>
                <a:gd name="T10" fmla="*/ 64 w 68"/>
                <a:gd name="T11" fmla="*/ 47 h 67"/>
                <a:gd name="T12" fmla="*/ 60 w 68"/>
                <a:gd name="T13" fmla="*/ 0 h 67"/>
                <a:gd name="T14" fmla="*/ 52 w 68"/>
                <a:gd name="T15" fmla="*/ 51 h 67"/>
                <a:gd name="T16" fmla="*/ 59 w 68"/>
                <a:gd name="T17" fmla="*/ 44 h 67"/>
                <a:gd name="T18" fmla="*/ 56 w 68"/>
                <a:gd name="T19" fmla="*/ 41 h 67"/>
                <a:gd name="T20" fmla="*/ 56 w 68"/>
                <a:gd name="T21" fmla="*/ 51 h 67"/>
                <a:gd name="T22" fmla="*/ 50 w 68"/>
                <a:gd name="T23" fmla="*/ 43 h 67"/>
                <a:gd name="T24" fmla="*/ 33 w 68"/>
                <a:gd name="T25" fmla="*/ 45 h 67"/>
                <a:gd name="T26" fmla="*/ 48 w 68"/>
                <a:gd name="T27" fmla="*/ 53 h 67"/>
                <a:gd name="T28" fmla="*/ 26 w 68"/>
                <a:gd name="T29" fmla="*/ 7 h 67"/>
                <a:gd name="T30" fmla="*/ 65 w 68"/>
                <a:gd name="T31" fmla="*/ 7 h 67"/>
                <a:gd name="T32" fmla="*/ 56 w 68"/>
                <a:gd name="T33" fmla="*/ 39 h 67"/>
                <a:gd name="T34" fmla="*/ 9 w 68"/>
                <a:gd name="T35" fmla="*/ 23 h 67"/>
                <a:gd name="T36" fmla="*/ 12 w 68"/>
                <a:gd name="T37" fmla="*/ 30 h 67"/>
                <a:gd name="T38" fmla="*/ 10 w 68"/>
                <a:gd name="T39" fmla="*/ 32 h 67"/>
                <a:gd name="T40" fmla="*/ 10 w 68"/>
                <a:gd name="T41" fmla="*/ 38 h 67"/>
                <a:gd name="T42" fmla="*/ 12 w 68"/>
                <a:gd name="T43" fmla="*/ 40 h 67"/>
                <a:gd name="T44" fmla="*/ 9 w 68"/>
                <a:gd name="T45" fmla="*/ 47 h 67"/>
                <a:gd name="T46" fmla="*/ 12 w 68"/>
                <a:gd name="T47" fmla="*/ 54 h 67"/>
                <a:gd name="T48" fmla="*/ 9 w 68"/>
                <a:gd name="T49" fmla="*/ 55 h 67"/>
                <a:gd name="T50" fmla="*/ 19 w 68"/>
                <a:gd name="T51" fmla="*/ 61 h 67"/>
                <a:gd name="T52" fmla="*/ 25 w 68"/>
                <a:gd name="T53" fmla="*/ 64 h 67"/>
                <a:gd name="T54" fmla="*/ 3 w 68"/>
                <a:gd name="T55" fmla="*/ 19 h 67"/>
                <a:gd name="T56" fmla="*/ 12 w 68"/>
                <a:gd name="T57" fmla="*/ 22 h 67"/>
                <a:gd name="T58" fmla="*/ 34 w 68"/>
                <a:gd name="T59" fmla="*/ 61 h 67"/>
                <a:gd name="T60" fmla="*/ 19 w 68"/>
                <a:gd name="T61" fmla="*/ 59 h 67"/>
                <a:gd name="T62" fmla="*/ 19 w 68"/>
                <a:gd name="T63" fmla="*/ 8 h 67"/>
                <a:gd name="T64" fmla="*/ 21 w 68"/>
                <a:gd name="T65" fmla="*/ 17 h 67"/>
                <a:gd name="T66" fmla="*/ 24 w 68"/>
                <a:gd name="T67" fmla="*/ 19 h 67"/>
                <a:gd name="T68" fmla="*/ 20 w 68"/>
                <a:gd name="T69" fmla="*/ 26 h 67"/>
                <a:gd name="T70" fmla="*/ 24 w 68"/>
                <a:gd name="T71" fmla="*/ 33 h 67"/>
                <a:gd name="T72" fmla="*/ 21 w 68"/>
                <a:gd name="T73" fmla="*/ 35 h 67"/>
                <a:gd name="T74" fmla="*/ 21 w 68"/>
                <a:gd name="T75" fmla="*/ 41 h 67"/>
                <a:gd name="T76" fmla="*/ 24 w 68"/>
                <a:gd name="T77" fmla="*/ 43 h 67"/>
                <a:gd name="T78" fmla="*/ 21 w 68"/>
                <a:gd name="T79" fmla="*/ 49 h 67"/>
                <a:gd name="T80" fmla="*/ 24 w 68"/>
                <a:gd name="T81" fmla="*/ 51 h 67"/>
                <a:gd name="T82" fmla="*/ 38 w 68"/>
                <a:gd name="T83" fmla="*/ 57 h 67"/>
                <a:gd name="T84" fmla="*/ 40 w 68"/>
                <a:gd name="T85" fmla="*/ 58 h 67"/>
                <a:gd name="T86" fmla="*/ 40 w 68"/>
                <a:gd name="T87" fmla="*/ 55 h 67"/>
                <a:gd name="T88" fmla="*/ 40 w 68"/>
                <a:gd name="T89" fmla="*/ 58 h 67"/>
                <a:gd name="T90" fmla="*/ 33 w 68"/>
                <a:gd name="T91" fmla="*/ 13 h 67"/>
                <a:gd name="T92" fmla="*/ 58 w 68"/>
                <a:gd name="T93" fmla="*/ 11 h 67"/>
                <a:gd name="T94" fmla="*/ 58 w 68"/>
                <a:gd name="T95" fmla="*/ 21 h 67"/>
                <a:gd name="T96" fmla="*/ 33 w 68"/>
                <a:gd name="T97" fmla="*/ 19 h 67"/>
                <a:gd name="T98" fmla="*/ 59 w 68"/>
                <a:gd name="T99" fmla="*/ 28 h 67"/>
                <a:gd name="T100" fmla="*/ 32 w 68"/>
                <a:gd name="T101" fmla="*/ 28 h 67"/>
                <a:gd name="T102" fmla="*/ 59 w 68"/>
                <a:gd name="T103" fmla="*/ 28 h 67"/>
                <a:gd name="T104" fmla="*/ 33 w 68"/>
                <a:gd name="T105" fmla="*/ 37 h 67"/>
                <a:gd name="T106" fmla="*/ 58 w 68"/>
                <a:gd name="T107" fmla="*/ 35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8" h="67">
                  <a:moveTo>
                    <a:pt x="60" y="0"/>
                  </a:moveTo>
                  <a:cubicBezTo>
                    <a:pt x="31" y="0"/>
                    <a:pt x="31" y="0"/>
                    <a:pt x="31" y="0"/>
                  </a:cubicBezTo>
                  <a:cubicBezTo>
                    <a:pt x="27" y="0"/>
                    <a:pt x="24" y="2"/>
                    <a:pt x="23" y="5"/>
                  </a:cubicBezTo>
                  <a:cubicBezTo>
                    <a:pt x="19" y="5"/>
                    <a:pt x="19" y="5"/>
                    <a:pt x="19" y="5"/>
                  </a:cubicBezTo>
                  <a:cubicBezTo>
                    <a:pt x="15" y="5"/>
                    <a:pt x="13" y="8"/>
                    <a:pt x="12" y="11"/>
                  </a:cubicBezTo>
                  <a:cubicBezTo>
                    <a:pt x="7" y="11"/>
                    <a:pt x="7" y="11"/>
                    <a:pt x="7" y="11"/>
                  </a:cubicBezTo>
                  <a:cubicBezTo>
                    <a:pt x="3" y="11"/>
                    <a:pt x="0" y="14"/>
                    <a:pt x="0" y="19"/>
                  </a:cubicBezTo>
                  <a:cubicBezTo>
                    <a:pt x="0" y="60"/>
                    <a:pt x="0" y="60"/>
                    <a:pt x="0" y="60"/>
                  </a:cubicBezTo>
                  <a:cubicBezTo>
                    <a:pt x="0" y="64"/>
                    <a:pt x="3" y="67"/>
                    <a:pt x="7" y="67"/>
                  </a:cubicBezTo>
                  <a:cubicBezTo>
                    <a:pt x="25" y="67"/>
                    <a:pt x="25" y="67"/>
                    <a:pt x="25" y="67"/>
                  </a:cubicBezTo>
                  <a:cubicBezTo>
                    <a:pt x="29" y="67"/>
                    <a:pt x="33" y="66"/>
                    <a:pt x="35" y="64"/>
                  </a:cubicBezTo>
                  <a:cubicBezTo>
                    <a:pt x="38" y="62"/>
                    <a:pt x="38" y="62"/>
                    <a:pt x="38" y="62"/>
                  </a:cubicBezTo>
                  <a:cubicBezTo>
                    <a:pt x="41" y="62"/>
                    <a:pt x="45" y="60"/>
                    <a:pt x="47" y="59"/>
                  </a:cubicBezTo>
                  <a:cubicBezTo>
                    <a:pt x="48" y="57"/>
                    <a:pt x="48" y="57"/>
                    <a:pt x="48" y="57"/>
                  </a:cubicBezTo>
                  <a:cubicBezTo>
                    <a:pt x="49" y="56"/>
                    <a:pt x="49" y="56"/>
                    <a:pt x="49" y="56"/>
                  </a:cubicBezTo>
                  <a:cubicBezTo>
                    <a:pt x="53" y="56"/>
                    <a:pt x="57" y="55"/>
                    <a:pt x="59" y="53"/>
                  </a:cubicBezTo>
                  <a:cubicBezTo>
                    <a:pt x="62" y="50"/>
                    <a:pt x="62" y="50"/>
                    <a:pt x="62" y="50"/>
                  </a:cubicBezTo>
                  <a:cubicBezTo>
                    <a:pt x="64" y="47"/>
                    <a:pt x="64" y="47"/>
                    <a:pt x="64" y="47"/>
                  </a:cubicBezTo>
                  <a:cubicBezTo>
                    <a:pt x="66" y="46"/>
                    <a:pt x="68" y="41"/>
                    <a:pt x="68" y="38"/>
                  </a:cubicBezTo>
                  <a:cubicBezTo>
                    <a:pt x="68" y="7"/>
                    <a:pt x="68" y="7"/>
                    <a:pt x="68" y="7"/>
                  </a:cubicBezTo>
                  <a:cubicBezTo>
                    <a:pt x="68" y="3"/>
                    <a:pt x="64" y="0"/>
                    <a:pt x="60" y="0"/>
                  </a:cubicBezTo>
                  <a:close/>
                  <a:moveTo>
                    <a:pt x="52" y="53"/>
                  </a:moveTo>
                  <a:cubicBezTo>
                    <a:pt x="52" y="52"/>
                    <a:pt x="52" y="52"/>
                    <a:pt x="52" y="52"/>
                  </a:cubicBezTo>
                  <a:cubicBezTo>
                    <a:pt x="52" y="52"/>
                    <a:pt x="52" y="51"/>
                    <a:pt x="52" y="51"/>
                  </a:cubicBezTo>
                  <a:cubicBezTo>
                    <a:pt x="52" y="45"/>
                    <a:pt x="52" y="45"/>
                    <a:pt x="52" y="45"/>
                  </a:cubicBezTo>
                  <a:cubicBezTo>
                    <a:pt x="58" y="45"/>
                    <a:pt x="58" y="45"/>
                    <a:pt x="58" y="45"/>
                  </a:cubicBezTo>
                  <a:cubicBezTo>
                    <a:pt x="59" y="45"/>
                    <a:pt x="59" y="45"/>
                    <a:pt x="59" y="44"/>
                  </a:cubicBezTo>
                  <a:cubicBezTo>
                    <a:pt x="59" y="44"/>
                    <a:pt x="59" y="43"/>
                    <a:pt x="58" y="43"/>
                  </a:cubicBezTo>
                  <a:cubicBezTo>
                    <a:pt x="52" y="43"/>
                    <a:pt x="52" y="43"/>
                    <a:pt x="52" y="43"/>
                  </a:cubicBezTo>
                  <a:cubicBezTo>
                    <a:pt x="53" y="42"/>
                    <a:pt x="54" y="41"/>
                    <a:pt x="56" y="41"/>
                  </a:cubicBezTo>
                  <a:cubicBezTo>
                    <a:pt x="64" y="41"/>
                    <a:pt x="64" y="41"/>
                    <a:pt x="64" y="41"/>
                  </a:cubicBezTo>
                  <a:cubicBezTo>
                    <a:pt x="64" y="43"/>
                    <a:pt x="63" y="45"/>
                    <a:pt x="62" y="45"/>
                  </a:cubicBezTo>
                  <a:cubicBezTo>
                    <a:pt x="56" y="51"/>
                    <a:pt x="56" y="51"/>
                    <a:pt x="56" y="51"/>
                  </a:cubicBezTo>
                  <a:cubicBezTo>
                    <a:pt x="56" y="52"/>
                    <a:pt x="54" y="52"/>
                    <a:pt x="52" y="53"/>
                  </a:cubicBezTo>
                  <a:close/>
                  <a:moveTo>
                    <a:pt x="56" y="39"/>
                  </a:moveTo>
                  <a:cubicBezTo>
                    <a:pt x="53" y="39"/>
                    <a:pt x="51" y="41"/>
                    <a:pt x="50" y="43"/>
                  </a:cubicBezTo>
                  <a:cubicBezTo>
                    <a:pt x="33" y="43"/>
                    <a:pt x="33" y="43"/>
                    <a:pt x="33" y="43"/>
                  </a:cubicBezTo>
                  <a:cubicBezTo>
                    <a:pt x="32" y="43"/>
                    <a:pt x="32" y="44"/>
                    <a:pt x="32" y="44"/>
                  </a:cubicBezTo>
                  <a:cubicBezTo>
                    <a:pt x="32" y="45"/>
                    <a:pt x="32" y="45"/>
                    <a:pt x="33" y="45"/>
                  </a:cubicBezTo>
                  <a:cubicBezTo>
                    <a:pt x="50" y="45"/>
                    <a:pt x="50" y="45"/>
                    <a:pt x="50" y="45"/>
                  </a:cubicBezTo>
                  <a:cubicBezTo>
                    <a:pt x="50" y="51"/>
                    <a:pt x="50" y="51"/>
                    <a:pt x="50" y="51"/>
                  </a:cubicBezTo>
                  <a:cubicBezTo>
                    <a:pt x="48" y="53"/>
                    <a:pt x="48" y="53"/>
                    <a:pt x="48" y="53"/>
                  </a:cubicBezTo>
                  <a:cubicBezTo>
                    <a:pt x="31" y="53"/>
                    <a:pt x="31" y="53"/>
                    <a:pt x="31" y="53"/>
                  </a:cubicBezTo>
                  <a:cubicBezTo>
                    <a:pt x="28" y="53"/>
                    <a:pt x="26" y="51"/>
                    <a:pt x="26" y="49"/>
                  </a:cubicBezTo>
                  <a:cubicBezTo>
                    <a:pt x="26" y="7"/>
                    <a:pt x="26" y="7"/>
                    <a:pt x="26" y="7"/>
                  </a:cubicBezTo>
                  <a:cubicBezTo>
                    <a:pt x="26" y="5"/>
                    <a:pt x="28" y="3"/>
                    <a:pt x="31" y="3"/>
                  </a:cubicBezTo>
                  <a:cubicBezTo>
                    <a:pt x="60" y="3"/>
                    <a:pt x="60" y="3"/>
                    <a:pt x="60" y="3"/>
                  </a:cubicBezTo>
                  <a:cubicBezTo>
                    <a:pt x="63" y="3"/>
                    <a:pt x="65" y="5"/>
                    <a:pt x="65" y="7"/>
                  </a:cubicBezTo>
                  <a:cubicBezTo>
                    <a:pt x="65" y="38"/>
                    <a:pt x="65" y="38"/>
                    <a:pt x="65" y="38"/>
                  </a:cubicBezTo>
                  <a:cubicBezTo>
                    <a:pt x="65" y="38"/>
                    <a:pt x="65" y="39"/>
                    <a:pt x="65" y="39"/>
                  </a:cubicBezTo>
                  <a:lnTo>
                    <a:pt x="56" y="39"/>
                  </a:lnTo>
                  <a:close/>
                  <a:moveTo>
                    <a:pt x="12" y="22"/>
                  </a:moveTo>
                  <a:cubicBezTo>
                    <a:pt x="10" y="22"/>
                    <a:pt x="10" y="22"/>
                    <a:pt x="10" y="22"/>
                  </a:cubicBezTo>
                  <a:cubicBezTo>
                    <a:pt x="9" y="22"/>
                    <a:pt x="9" y="23"/>
                    <a:pt x="9" y="23"/>
                  </a:cubicBezTo>
                  <a:cubicBezTo>
                    <a:pt x="9" y="24"/>
                    <a:pt x="9" y="24"/>
                    <a:pt x="10" y="24"/>
                  </a:cubicBezTo>
                  <a:cubicBezTo>
                    <a:pt x="12" y="24"/>
                    <a:pt x="12" y="24"/>
                    <a:pt x="12" y="24"/>
                  </a:cubicBezTo>
                  <a:cubicBezTo>
                    <a:pt x="12" y="30"/>
                    <a:pt x="12" y="30"/>
                    <a:pt x="12" y="30"/>
                  </a:cubicBezTo>
                  <a:cubicBezTo>
                    <a:pt x="10" y="30"/>
                    <a:pt x="10" y="30"/>
                    <a:pt x="10" y="30"/>
                  </a:cubicBezTo>
                  <a:cubicBezTo>
                    <a:pt x="9" y="30"/>
                    <a:pt x="9" y="31"/>
                    <a:pt x="9" y="31"/>
                  </a:cubicBezTo>
                  <a:cubicBezTo>
                    <a:pt x="9" y="32"/>
                    <a:pt x="9" y="32"/>
                    <a:pt x="10" y="32"/>
                  </a:cubicBezTo>
                  <a:cubicBezTo>
                    <a:pt x="12" y="32"/>
                    <a:pt x="12" y="32"/>
                    <a:pt x="12" y="32"/>
                  </a:cubicBezTo>
                  <a:cubicBezTo>
                    <a:pt x="12" y="38"/>
                    <a:pt x="12" y="38"/>
                    <a:pt x="12" y="38"/>
                  </a:cubicBezTo>
                  <a:cubicBezTo>
                    <a:pt x="10" y="38"/>
                    <a:pt x="10" y="38"/>
                    <a:pt x="10" y="38"/>
                  </a:cubicBezTo>
                  <a:cubicBezTo>
                    <a:pt x="9" y="38"/>
                    <a:pt x="9" y="39"/>
                    <a:pt x="9" y="39"/>
                  </a:cubicBezTo>
                  <a:cubicBezTo>
                    <a:pt x="9" y="40"/>
                    <a:pt x="9" y="40"/>
                    <a:pt x="10" y="40"/>
                  </a:cubicBezTo>
                  <a:cubicBezTo>
                    <a:pt x="12" y="40"/>
                    <a:pt x="12" y="40"/>
                    <a:pt x="12" y="40"/>
                  </a:cubicBezTo>
                  <a:cubicBezTo>
                    <a:pt x="12" y="46"/>
                    <a:pt x="12" y="46"/>
                    <a:pt x="12" y="46"/>
                  </a:cubicBezTo>
                  <a:cubicBezTo>
                    <a:pt x="10" y="46"/>
                    <a:pt x="10" y="46"/>
                    <a:pt x="10" y="46"/>
                  </a:cubicBezTo>
                  <a:cubicBezTo>
                    <a:pt x="9" y="46"/>
                    <a:pt x="9" y="47"/>
                    <a:pt x="9" y="47"/>
                  </a:cubicBezTo>
                  <a:cubicBezTo>
                    <a:pt x="9" y="48"/>
                    <a:pt x="9" y="48"/>
                    <a:pt x="10" y="48"/>
                  </a:cubicBezTo>
                  <a:cubicBezTo>
                    <a:pt x="12" y="48"/>
                    <a:pt x="12" y="48"/>
                    <a:pt x="12" y="48"/>
                  </a:cubicBezTo>
                  <a:cubicBezTo>
                    <a:pt x="12" y="54"/>
                    <a:pt x="12" y="54"/>
                    <a:pt x="12" y="54"/>
                  </a:cubicBezTo>
                  <a:cubicBezTo>
                    <a:pt x="12" y="54"/>
                    <a:pt x="12" y="54"/>
                    <a:pt x="12" y="54"/>
                  </a:cubicBezTo>
                  <a:cubicBezTo>
                    <a:pt x="10" y="54"/>
                    <a:pt x="10" y="54"/>
                    <a:pt x="10" y="54"/>
                  </a:cubicBezTo>
                  <a:cubicBezTo>
                    <a:pt x="9" y="54"/>
                    <a:pt x="9" y="55"/>
                    <a:pt x="9" y="55"/>
                  </a:cubicBezTo>
                  <a:cubicBezTo>
                    <a:pt x="9" y="56"/>
                    <a:pt x="9" y="56"/>
                    <a:pt x="10" y="56"/>
                  </a:cubicBezTo>
                  <a:cubicBezTo>
                    <a:pt x="13" y="56"/>
                    <a:pt x="13" y="56"/>
                    <a:pt x="13" y="56"/>
                  </a:cubicBezTo>
                  <a:cubicBezTo>
                    <a:pt x="14" y="59"/>
                    <a:pt x="16" y="61"/>
                    <a:pt x="19" y="61"/>
                  </a:cubicBezTo>
                  <a:cubicBezTo>
                    <a:pt x="27" y="61"/>
                    <a:pt x="27" y="61"/>
                    <a:pt x="27" y="61"/>
                  </a:cubicBezTo>
                  <a:cubicBezTo>
                    <a:pt x="27" y="64"/>
                    <a:pt x="27" y="64"/>
                    <a:pt x="27" y="64"/>
                  </a:cubicBezTo>
                  <a:cubicBezTo>
                    <a:pt x="26" y="64"/>
                    <a:pt x="26" y="64"/>
                    <a:pt x="25" y="64"/>
                  </a:cubicBezTo>
                  <a:cubicBezTo>
                    <a:pt x="7" y="64"/>
                    <a:pt x="7" y="64"/>
                    <a:pt x="7" y="64"/>
                  </a:cubicBezTo>
                  <a:cubicBezTo>
                    <a:pt x="5" y="64"/>
                    <a:pt x="3" y="62"/>
                    <a:pt x="3" y="60"/>
                  </a:cubicBezTo>
                  <a:cubicBezTo>
                    <a:pt x="3" y="19"/>
                    <a:pt x="3" y="19"/>
                    <a:pt x="3" y="19"/>
                  </a:cubicBezTo>
                  <a:cubicBezTo>
                    <a:pt x="3" y="16"/>
                    <a:pt x="5" y="14"/>
                    <a:pt x="7" y="14"/>
                  </a:cubicBezTo>
                  <a:cubicBezTo>
                    <a:pt x="12" y="14"/>
                    <a:pt x="12" y="14"/>
                    <a:pt x="12" y="14"/>
                  </a:cubicBezTo>
                  <a:lnTo>
                    <a:pt x="12" y="22"/>
                  </a:lnTo>
                  <a:close/>
                  <a:moveTo>
                    <a:pt x="29" y="64"/>
                  </a:moveTo>
                  <a:cubicBezTo>
                    <a:pt x="29" y="61"/>
                    <a:pt x="29" y="61"/>
                    <a:pt x="29" y="61"/>
                  </a:cubicBezTo>
                  <a:cubicBezTo>
                    <a:pt x="34" y="61"/>
                    <a:pt x="34" y="61"/>
                    <a:pt x="34" y="61"/>
                  </a:cubicBezTo>
                  <a:cubicBezTo>
                    <a:pt x="33" y="62"/>
                    <a:pt x="33" y="62"/>
                    <a:pt x="33" y="62"/>
                  </a:cubicBezTo>
                  <a:cubicBezTo>
                    <a:pt x="32" y="63"/>
                    <a:pt x="31" y="63"/>
                    <a:pt x="29" y="64"/>
                  </a:cubicBezTo>
                  <a:close/>
                  <a:moveTo>
                    <a:pt x="19" y="59"/>
                  </a:moveTo>
                  <a:cubicBezTo>
                    <a:pt x="16" y="59"/>
                    <a:pt x="14" y="57"/>
                    <a:pt x="14" y="54"/>
                  </a:cubicBezTo>
                  <a:cubicBezTo>
                    <a:pt x="14" y="13"/>
                    <a:pt x="14" y="13"/>
                    <a:pt x="14" y="13"/>
                  </a:cubicBezTo>
                  <a:cubicBezTo>
                    <a:pt x="14" y="10"/>
                    <a:pt x="16" y="8"/>
                    <a:pt x="19" y="8"/>
                  </a:cubicBezTo>
                  <a:cubicBezTo>
                    <a:pt x="24" y="8"/>
                    <a:pt x="24" y="8"/>
                    <a:pt x="24" y="8"/>
                  </a:cubicBezTo>
                  <a:cubicBezTo>
                    <a:pt x="24" y="17"/>
                    <a:pt x="24" y="17"/>
                    <a:pt x="24" y="17"/>
                  </a:cubicBezTo>
                  <a:cubicBezTo>
                    <a:pt x="21" y="17"/>
                    <a:pt x="21" y="17"/>
                    <a:pt x="21" y="17"/>
                  </a:cubicBezTo>
                  <a:cubicBezTo>
                    <a:pt x="21" y="17"/>
                    <a:pt x="20" y="17"/>
                    <a:pt x="20" y="18"/>
                  </a:cubicBezTo>
                  <a:cubicBezTo>
                    <a:pt x="20" y="18"/>
                    <a:pt x="21" y="19"/>
                    <a:pt x="21" y="19"/>
                  </a:cubicBezTo>
                  <a:cubicBezTo>
                    <a:pt x="24" y="19"/>
                    <a:pt x="24" y="19"/>
                    <a:pt x="24" y="19"/>
                  </a:cubicBezTo>
                  <a:cubicBezTo>
                    <a:pt x="24" y="25"/>
                    <a:pt x="24" y="25"/>
                    <a:pt x="24" y="25"/>
                  </a:cubicBezTo>
                  <a:cubicBezTo>
                    <a:pt x="21" y="25"/>
                    <a:pt x="21" y="25"/>
                    <a:pt x="21" y="25"/>
                  </a:cubicBezTo>
                  <a:cubicBezTo>
                    <a:pt x="21" y="25"/>
                    <a:pt x="20" y="25"/>
                    <a:pt x="20" y="26"/>
                  </a:cubicBezTo>
                  <a:cubicBezTo>
                    <a:pt x="20" y="26"/>
                    <a:pt x="21" y="27"/>
                    <a:pt x="21" y="27"/>
                  </a:cubicBezTo>
                  <a:cubicBezTo>
                    <a:pt x="24" y="27"/>
                    <a:pt x="24" y="27"/>
                    <a:pt x="24" y="27"/>
                  </a:cubicBezTo>
                  <a:cubicBezTo>
                    <a:pt x="24" y="33"/>
                    <a:pt x="24" y="33"/>
                    <a:pt x="24" y="33"/>
                  </a:cubicBezTo>
                  <a:cubicBezTo>
                    <a:pt x="21" y="33"/>
                    <a:pt x="21" y="33"/>
                    <a:pt x="21" y="33"/>
                  </a:cubicBezTo>
                  <a:cubicBezTo>
                    <a:pt x="21" y="33"/>
                    <a:pt x="20" y="33"/>
                    <a:pt x="20" y="34"/>
                  </a:cubicBezTo>
                  <a:cubicBezTo>
                    <a:pt x="20" y="34"/>
                    <a:pt x="21" y="35"/>
                    <a:pt x="21" y="35"/>
                  </a:cubicBezTo>
                  <a:cubicBezTo>
                    <a:pt x="24" y="35"/>
                    <a:pt x="24" y="35"/>
                    <a:pt x="24" y="35"/>
                  </a:cubicBezTo>
                  <a:cubicBezTo>
                    <a:pt x="24" y="41"/>
                    <a:pt x="24" y="41"/>
                    <a:pt x="24" y="41"/>
                  </a:cubicBezTo>
                  <a:cubicBezTo>
                    <a:pt x="21" y="41"/>
                    <a:pt x="21" y="41"/>
                    <a:pt x="21" y="41"/>
                  </a:cubicBezTo>
                  <a:cubicBezTo>
                    <a:pt x="21" y="41"/>
                    <a:pt x="20" y="41"/>
                    <a:pt x="20" y="42"/>
                  </a:cubicBezTo>
                  <a:cubicBezTo>
                    <a:pt x="20" y="42"/>
                    <a:pt x="21" y="43"/>
                    <a:pt x="21" y="43"/>
                  </a:cubicBezTo>
                  <a:cubicBezTo>
                    <a:pt x="24" y="43"/>
                    <a:pt x="24" y="43"/>
                    <a:pt x="24" y="43"/>
                  </a:cubicBezTo>
                  <a:cubicBezTo>
                    <a:pt x="24" y="49"/>
                    <a:pt x="24" y="49"/>
                    <a:pt x="24" y="49"/>
                  </a:cubicBezTo>
                  <a:cubicBezTo>
                    <a:pt x="24" y="49"/>
                    <a:pt x="24" y="49"/>
                    <a:pt x="24" y="49"/>
                  </a:cubicBezTo>
                  <a:cubicBezTo>
                    <a:pt x="21" y="49"/>
                    <a:pt x="21" y="49"/>
                    <a:pt x="21" y="49"/>
                  </a:cubicBezTo>
                  <a:cubicBezTo>
                    <a:pt x="21" y="49"/>
                    <a:pt x="20" y="49"/>
                    <a:pt x="20" y="50"/>
                  </a:cubicBezTo>
                  <a:cubicBezTo>
                    <a:pt x="20" y="50"/>
                    <a:pt x="21" y="51"/>
                    <a:pt x="21" y="51"/>
                  </a:cubicBezTo>
                  <a:cubicBezTo>
                    <a:pt x="24" y="51"/>
                    <a:pt x="24" y="51"/>
                    <a:pt x="24" y="51"/>
                  </a:cubicBezTo>
                  <a:cubicBezTo>
                    <a:pt x="25" y="53"/>
                    <a:pt x="28" y="55"/>
                    <a:pt x="31" y="55"/>
                  </a:cubicBezTo>
                  <a:cubicBezTo>
                    <a:pt x="38" y="55"/>
                    <a:pt x="38" y="55"/>
                    <a:pt x="38" y="55"/>
                  </a:cubicBezTo>
                  <a:cubicBezTo>
                    <a:pt x="38" y="57"/>
                    <a:pt x="38" y="57"/>
                    <a:pt x="38" y="57"/>
                  </a:cubicBezTo>
                  <a:cubicBezTo>
                    <a:pt x="37" y="59"/>
                    <a:pt x="37" y="59"/>
                    <a:pt x="37" y="59"/>
                  </a:cubicBezTo>
                  <a:lnTo>
                    <a:pt x="19" y="59"/>
                  </a:lnTo>
                  <a:close/>
                  <a:moveTo>
                    <a:pt x="40" y="58"/>
                  </a:moveTo>
                  <a:cubicBezTo>
                    <a:pt x="40" y="58"/>
                    <a:pt x="40" y="58"/>
                    <a:pt x="40" y="58"/>
                  </a:cubicBezTo>
                  <a:cubicBezTo>
                    <a:pt x="41" y="57"/>
                    <a:pt x="41" y="57"/>
                    <a:pt x="40" y="57"/>
                  </a:cubicBezTo>
                  <a:cubicBezTo>
                    <a:pt x="40" y="55"/>
                    <a:pt x="40" y="55"/>
                    <a:pt x="40" y="55"/>
                  </a:cubicBezTo>
                  <a:cubicBezTo>
                    <a:pt x="46" y="55"/>
                    <a:pt x="46" y="55"/>
                    <a:pt x="46" y="55"/>
                  </a:cubicBezTo>
                  <a:cubicBezTo>
                    <a:pt x="45" y="56"/>
                    <a:pt x="45" y="56"/>
                    <a:pt x="45" y="56"/>
                  </a:cubicBezTo>
                  <a:cubicBezTo>
                    <a:pt x="44" y="57"/>
                    <a:pt x="42" y="58"/>
                    <a:pt x="40" y="58"/>
                  </a:cubicBezTo>
                  <a:close/>
                  <a:moveTo>
                    <a:pt x="59" y="12"/>
                  </a:moveTo>
                  <a:cubicBezTo>
                    <a:pt x="59" y="12"/>
                    <a:pt x="59" y="13"/>
                    <a:pt x="58" y="13"/>
                  </a:cubicBezTo>
                  <a:cubicBezTo>
                    <a:pt x="33" y="13"/>
                    <a:pt x="33" y="13"/>
                    <a:pt x="33" y="13"/>
                  </a:cubicBezTo>
                  <a:cubicBezTo>
                    <a:pt x="32" y="13"/>
                    <a:pt x="32" y="12"/>
                    <a:pt x="32" y="12"/>
                  </a:cubicBezTo>
                  <a:cubicBezTo>
                    <a:pt x="32" y="11"/>
                    <a:pt x="32" y="11"/>
                    <a:pt x="33" y="11"/>
                  </a:cubicBezTo>
                  <a:cubicBezTo>
                    <a:pt x="58" y="11"/>
                    <a:pt x="58" y="11"/>
                    <a:pt x="58" y="11"/>
                  </a:cubicBezTo>
                  <a:cubicBezTo>
                    <a:pt x="59" y="11"/>
                    <a:pt x="59" y="11"/>
                    <a:pt x="59" y="12"/>
                  </a:cubicBezTo>
                  <a:close/>
                  <a:moveTo>
                    <a:pt x="59" y="20"/>
                  </a:moveTo>
                  <a:cubicBezTo>
                    <a:pt x="59" y="21"/>
                    <a:pt x="59" y="21"/>
                    <a:pt x="58" y="21"/>
                  </a:cubicBezTo>
                  <a:cubicBezTo>
                    <a:pt x="33" y="21"/>
                    <a:pt x="33" y="21"/>
                    <a:pt x="33" y="21"/>
                  </a:cubicBezTo>
                  <a:cubicBezTo>
                    <a:pt x="32" y="21"/>
                    <a:pt x="32" y="21"/>
                    <a:pt x="32" y="20"/>
                  </a:cubicBezTo>
                  <a:cubicBezTo>
                    <a:pt x="32" y="19"/>
                    <a:pt x="32" y="19"/>
                    <a:pt x="33" y="19"/>
                  </a:cubicBezTo>
                  <a:cubicBezTo>
                    <a:pt x="58" y="19"/>
                    <a:pt x="58" y="19"/>
                    <a:pt x="58" y="19"/>
                  </a:cubicBezTo>
                  <a:cubicBezTo>
                    <a:pt x="59" y="19"/>
                    <a:pt x="59" y="19"/>
                    <a:pt x="59" y="20"/>
                  </a:cubicBezTo>
                  <a:close/>
                  <a:moveTo>
                    <a:pt x="59" y="28"/>
                  </a:moveTo>
                  <a:cubicBezTo>
                    <a:pt x="59" y="29"/>
                    <a:pt x="59" y="29"/>
                    <a:pt x="58" y="29"/>
                  </a:cubicBezTo>
                  <a:cubicBezTo>
                    <a:pt x="33" y="29"/>
                    <a:pt x="33" y="29"/>
                    <a:pt x="33" y="29"/>
                  </a:cubicBezTo>
                  <a:cubicBezTo>
                    <a:pt x="32" y="29"/>
                    <a:pt x="32" y="29"/>
                    <a:pt x="32" y="28"/>
                  </a:cubicBezTo>
                  <a:cubicBezTo>
                    <a:pt x="32" y="27"/>
                    <a:pt x="32" y="27"/>
                    <a:pt x="33" y="27"/>
                  </a:cubicBezTo>
                  <a:cubicBezTo>
                    <a:pt x="58" y="27"/>
                    <a:pt x="58" y="27"/>
                    <a:pt x="58" y="27"/>
                  </a:cubicBezTo>
                  <a:cubicBezTo>
                    <a:pt x="59" y="27"/>
                    <a:pt x="59" y="27"/>
                    <a:pt x="59" y="28"/>
                  </a:cubicBezTo>
                  <a:close/>
                  <a:moveTo>
                    <a:pt x="59" y="36"/>
                  </a:moveTo>
                  <a:cubicBezTo>
                    <a:pt x="59" y="37"/>
                    <a:pt x="59" y="37"/>
                    <a:pt x="58" y="37"/>
                  </a:cubicBezTo>
                  <a:cubicBezTo>
                    <a:pt x="33" y="37"/>
                    <a:pt x="33" y="37"/>
                    <a:pt x="33" y="37"/>
                  </a:cubicBezTo>
                  <a:cubicBezTo>
                    <a:pt x="32" y="37"/>
                    <a:pt x="32" y="37"/>
                    <a:pt x="32" y="36"/>
                  </a:cubicBezTo>
                  <a:cubicBezTo>
                    <a:pt x="32" y="36"/>
                    <a:pt x="32" y="35"/>
                    <a:pt x="33" y="35"/>
                  </a:cubicBezTo>
                  <a:cubicBezTo>
                    <a:pt x="58" y="35"/>
                    <a:pt x="58" y="35"/>
                    <a:pt x="58" y="35"/>
                  </a:cubicBezTo>
                  <a:cubicBezTo>
                    <a:pt x="59" y="35"/>
                    <a:pt x="59" y="36"/>
                    <a:pt x="59" y="36"/>
                  </a:cubicBezTo>
                  <a:close/>
                </a:path>
              </a:pathLst>
            </a:custGeom>
            <a:solidFill>
              <a:srgbClr val="71BFEB">
                <a:alpha val="33000"/>
              </a:srgbClr>
            </a:solidFill>
            <a:ln>
              <a:noFill/>
            </a:ln>
          </p:spPr>
          <p:txBody>
            <a:bodyPr vert="horz" wrap="square" lIns="68580" tIns="34291" rIns="68580" bIns="34291"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350" b="0" i="0" u="none" strike="noStrike" kern="0" cap="none" spc="0" normalizeH="0" baseline="0" noProof="0" dirty="0">
                <a:ln>
                  <a:noFill/>
                </a:ln>
                <a:solidFill>
                  <a:prstClr val="black"/>
                </a:solidFill>
                <a:effectLst/>
                <a:uLnTx/>
                <a:uFillTx/>
                <a:latin typeface="印品黑体" panose="00000500000000000000" pitchFamily="2" charset="-122"/>
              </a:endParaRPr>
            </a:p>
          </p:txBody>
        </p:sp>
        <p:sp>
          <p:nvSpPr>
            <p:cNvPr id="187" name="Freeform 36"/>
            <p:cNvSpPr>
              <a:spLocks noEditPoints="1"/>
            </p:cNvSpPr>
            <p:nvPr/>
          </p:nvSpPr>
          <p:spPr bwMode="auto">
            <a:xfrm>
              <a:off x="13931" y="8373"/>
              <a:ext cx="498" cy="416"/>
            </a:xfrm>
            <a:custGeom>
              <a:avLst/>
              <a:gdLst>
                <a:gd name="T0" fmla="*/ 71 w 72"/>
                <a:gd name="T1" fmla="*/ 15 h 60"/>
                <a:gd name="T2" fmla="*/ 57 w 72"/>
                <a:gd name="T3" fmla="*/ 17 h 60"/>
                <a:gd name="T4" fmla="*/ 44 w 72"/>
                <a:gd name="T5" fmla="*/ 45 h 60"/>
                <a:gd name="T6" fmla="*/ 12 w 72"/>
                <a:gd name="T7" fmla="*/ 45 h 60"/>
                <a:gd name="T8" fmla="*/ 14 w 72"/>
                <a:gd name="T9" fmla="*/ 48 h 60"/>
                <a:gd name="T10" fmla="*/ 48 w 72"/>
                <a:gd name="T11" fmla="*/ 50 h 60"/>
                <a:gd name="T12" fmla="*/ 14 w 72"/>
                <a:gd name="T13" fmla="*/ 51 h 60"/>
                <a:gd name="T14" fmla="*/ 9 w 72"/>
                <a:gd name="T15" fmla="*/ 44 h 60"/>
                <a:gd name="T16" fmla="*/ 8 w 72"/>
                <a:gd name="T17" fmla="*/ 41 h 60"/>
                <a:gd name="T18" fmla="*/ 1 w 72"/>
                <a:gd name="T19" fmla="*/ 22 h 60"/>
                <a:gd name="T20" fmla="*/ 11 w 72"/>
                <a:gd name="T21" fmla="*/ 40 h 60"/>
                <a:gd name="T22" fmla="*/ 44 w 72"/>
                <a:gd name="T23" fmla="*/ 42 h 60"/>
                <a:gd name="T24" fmla="*/ 54 w 72"/>
                <a:gd name="T25" fmla="*/ 16 h 60"/>
                <a:gd name="T26" fmla="*/ 71 w 72"/>
                <a:gd name="T27" fmla="*/ 12 h 60"/>
                <a:gd name="T28" fmla="*/ 18 w 72"/>
                <a:gd name="T29" fmla="*/ 56 h 60"/>
                <a:gd name="T30" fmla="*/ 11 w 72"/>
                <a:gd name="T31" fmla="*/ 56 h 60"/>
                <a:gd name="T32" fmla="*/ 18 w 72"/>
                <a:gd name="T33" fmla="*/ 56 h 60"/>
                <a:gd name="T34" fmla="*/ 15 w 72"/>
                <a:gd name="T35" fmla="*/ 54 h 60"/>
                <a:gd name="T36" fmla="*/ 15 w 72"/>
                <a:gd name="T37" fmla="*/ 58 h 60"/>
                <a:gd name="T38" fmla="*/ 45 w 72"/>
                <a:gd name="T39" fmla="*/ 56 h 60"/>
                <a:gd name="T40" fmla="*/ 38 w 72"/>
                <a:gd name="T41" fmla="*/ 56 h 60"/>
                <a:gd name="T42" fmla="*/ 45 w 72"/>
                <a:gd name="T43" fmla="*/ 56 h 60"/>
                <a:gd name="T44" fmla="*/ 42 w 72"/>
                <a:gd name="T45" fmla="*/ 54 h 60"/>
                <a:gd name="T46" fmla="*/ 42 w 72"/>
                <a:gd name="T47" fmla="*/ 58 h 60"/>
                <a:gd name="T48" fmla="*/ 46 w 72"/>
                <a:gd name="T49" fmla="*/ 35 h 60"/>
                <a:gd name="T50" fmla="*/ 12 w 72"/>
                <a:gd name="T51" fmla="*/ 34 h 60"/>
                <a:gd name="T52" fmla="*/ 12 w 72"/>
                <a:gd name="T53" fmla="*/ 36 h 60"/>
                <a:gd name="T54" fmla="*/ 46 w 72"/>
                <a:gd name="T55" fmla="*/ 35 h 60"/>
                <a:gd name="T56" fmla="*/ 12 w 72"/>
                <a:gd name="T57" fmla="*/ 39 h 60"/>
                <a:gd name="T58" fmla="*/ 43 w 72"/>
                <a:gd name="T59" fmla="*/ 40 h 60"/>
                <a:gd name="T60" fmla="*/ 43 w 72"/>
                <a:gd name="T61" fmla="*/ 38 h 60"/>
                <a:gd name="T62" fmla="*/ 13 w 72"/>
                <a:gd name="T63" fmla="*/ 28 h 60"/>
                <a:gd name="T64" fmla="*/ 16 w 72"/>
                <a:gd name="T65" fmla="*/ 23 h 60"/>
                <a:gd name="T66" fmla="*/ 28 w 72"/>
                <a:gd name="T67" fmla="*/ 14 h 60"/>
                <a:gd name="T68" fmla="*/ 33 w 72"/>
                <a:gd name="T69" fmla="*/ 17 h 60"/>
                <a:gd name="T70" fmla="*/ 36 w 72"/>
                <a:gd name="T71" fmla="*/ 22 h 60"/>
                <a:gd name="T72" fmla="*/ 39 w 72"/>
                <a:gd name="T73" fmla="*/ 17 h 60"/>
                <a:gd name="T74" fmla="*/ 51 w 72"/>
                <a:gd name="T75" fmla="*/ 7 h 60"/>
                <a:gd name="T76" fmla="*/ 51 w 72"/>
                <a:gd name="T77" fmla="*/ 0 h 60"/>
                <a:gd name="T78" fmla="*/ 49 w 72"/>
                <a:gd name="T79" fmla="*/ 5 h 60"/>
                <a:gd name="T80" fmla="*/ 36 w 72"/>
                <a:gd name="T81" fmla="*/ 15 h 60"/>
                <a:gd name="T82" fmla="*/ 31 w 72"/>
                <a:gd name="T83" fmla="*/ 12 h 60"/>
                <a:gd name="T84" fmla="*/ 28 w 72"/>
                <a:gd name="T85" fmla="*/ 7 h 60"/>
                <a:gd name="T86" fmla="*/ 25 w 72"/>
                <a:gd name="T87" fmla="*/ 11 h 60"/>
                <a:gd name="T88" fmla="*/ 13 w 72"/>
                <a:gd name="T89" fmla="*/ 22 h 60"/>
                <a:gd name="T90" fmla="*/ 13 w 72"/>
                <a:gd name="T91" fmla="*/ 2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2" h="60">
                  <a:moveTo>
                    <a:pt x="72" y="13"/>
                  </a:moveTo>
                  <a:cubicBezTo>
                    <a:pt x="72" y="14"/>
                    <a:pt x="71" y="15"/>
                    <a:pt x="71" y="15"/>
                  </a:cubicBezTo>
                  <a:cubicBezTo>
                    <a:pt x="60" y="15"/>
                    <a:pt x="60" y="15"/>
                    <a:pt x="60" y="15"/>
                  </a:cubicBezTo>
                  <a:cubicBezTo>
                    <a:pt x="59" y="15"/>
                    <a:pt x="57" y="16"/>
                    <a:pt x="57" y="17"/>
                  </a:cubicBezTo>
                  <a:cubicBezTo>
                    <a:pt x="49" y="41"/>
                    <a:pt x="49" y="41"/>
                    <a:pt x="49" y="41"/>
                  </a:cubicBezTo>
                  <a:cubicBezTo>
                    <a:pt x="49" y="43"/>
                    <a:pt x="46" y="45"/>
                    <a:pt x="44" y="45"/>
                  </a:cubicBezTo>
                  <a:cubicBezTo>
                    <a:pt x="14" y="45"/>
                    <a:pt x="14" y="45"/>
                    <a:pt x="14" y="45"/>
                  </a:cubicBezTo>
                  <a:cubicBezTo>
                    <a:pt x="13" y="45"/>
                    <a:pt x="13" y="45"/>
                    <a:pt x="12" y="45"/>
                  </a:cubicBezTo>
                  <a:cubicBezTo>
                    <a:pt x="12" y="47"/>
                    <a:pt x="12" y="47"/>
                    <a:pt x="12" y="47"/>
                  </a:cubicBezTo>
                  <a:cubicBezTo>
                    <a:pt x="12" y="47"/>
                    <a:pt x="13" y="48"/>
                    <a:pt x="14" y="48"/>
                  </a:cubicBezTo>
                  <a:cubicBezTo>
                    <a:pt x="47" y="48"/>
                    <a:pt x="47" y="48"/>
                    <a:pt x="47" y="48"/>
                  </a:cubicBezTo>
                  <a:cubicBezTo>
                    <a:pt x="48" y="48"/>
                    <a:pt x="48" y="49"/>
                    <a:pt x="48" y="50"/>
                  </a:cubicBezTo>
                  <a:cubicBezTo>
                    <a:pt x="48" y="50"/>
                    <a:pt x="48" y="51"/>
                    <a:pt x="47" y="51"/>
                  </a:cubicBezTo>
                  <a:cubicBezTo>
                    <a:pt x="14" y="51"/>
                    <a:pt x="14" y="51"/>
                    <a:pt x="14" y="51"/>
                  </a:cubicBezTo>
                  <a:cubicBezTo>
                    <a:pt x="11" y="51"/>
                    <a:pt x="9" y="49"/>
                    <a:pt x="9" y="47"/>
                  </a:cubicBezTo>
                  <a:cubicBezTo>
                    <a:pt x="9" y="44"/>
                    <a:pt x="9" y="44"/>
                    <a:pt x="9" y="44"/>
                  </a:cubicBezTo>
                  <a:cubicBezTo>
                    <a:pt x="9" y="43"/>
                    <a:pt x="9" y="43"/>
                    <a:pt x="9" y="43"/>
                  </a:cubicBezTo>
                  <a:cubicBezTo>
                    <a:pt x="9" y="42"/>
                    <a:pt x="8" y="42"/>
                    <a:pt x="8" y="41"/>
                  </a:cubicBezTo>
                  <a:cubicBezTo>
                    <a:pt x="0" y="24"/>
                    <a:pt x="0" y="24"/>
                    <a:pt x="0" y="24"/>
                  </a:cubicBezTo>
                  <a:cubicBezTo>
                    <a:pt x="0" y="23"/>
                    <a:pt x="0" y="22"/>
                    <a:pt x="1" y="22"/>
                  </a:cubicBezTo>
                  <a:cubicBezTo>
                    <a:pt x="2" y="21"/>
                    <a:pt x="3" y="22"/>
                    <a:pt x="3" y="22"/>
                  </a:cubicBezTo>
                  <a:cubicBezTo>
                    <a:pt x="11" y="40"/>
                    <a:pt x="11" y="40"/>
                    <a:pt x="11" y="40"/>
                  </a:cubicBezTo>
                  <a:cubicBezTo>
                    <a:pt x="11" y="41"/>
                    <a:pt x="13" y="42"/>
                    <a:pt x="14" y="42"/>
                  </a:cubicBezTo>
                  <a:cubicBezTo>
                    <a:pt x="44" y="42"/>
                    <a:pt x="44" y="42"/>
                    <a:pt x="44" y="42"/>
                  </a:cubicBezTo>
                  <a:cubicBezTo>
                    <a:pt x="45" y="42"/>
                    <a:pt x="46" y="41"/>
                    <a:pt x="47" y="40"/>
                  </a:cubicBezTo>
                  <a:cubicBezTo>
                    <a:pt x="54" y="16"/>
                    <a:pt x="54" y="16"/>
                    <a:pt x="54" y="16"/>
                  </a:cubicBezTo>
                  <a:cubicBezTo>
                    <a:pt x="55" y="13"/>
                    <a:pt x="57" y="12"/>
                    <a:pt x="60" y="12"/>
                  </a:cubicBezTo>
                  <a:cubicBezTo>
                    <a:pt x="71" y="12"/>
                    <a:pt x="71" y="12"/>
                    <a:pt x="71" y="12"/>
                  </a:cubicBezTo>
                  <a:cubicBezTo>
                    <a:pt x="71" y="12"/>
                    <a:pt x="72" y="12"/>
                    <a:pt x="72" y="13"/>
                  </a:cubicBezTo>
                  <a:close/>
                  <a:moveTo>
                    <a:pt x="18" y="56"/>
                  </a:moveTo>
                  <a:cubicBezTo>
                    <a:pt x="18" y="58"/>
                    <a:pt x="17" y="60"/>
                    <a:pt x="15" y="60"/>
                  </a:cubicBezTo>
                  <a:cubicBezTo>
                    <a:pt x="13" y="60"/>
                    <a:pt x="11" y="58"/>
                    <a:pt x="11" y="56"/>
                  </a:cubicBezTo>
                  <a:cubicBezTo>
                    <a:pt x="11" y="54"/>
                    <a:pt x="13" y="52"/>
                    <a:pt x="15" y="52"/>
                  </a:cubicBezTo>
                  <a:cubicBezTo>
                    <a:pt x="17" y="52"/>
                    <a:pt x="18" y="54"/>
                    <a:pt x="18" y="56"/>
                  </a:cubicBezTo>
                  <a:close/>
                  <a:moveTo>
                    <a:pt x="16" y="56"/>
                  </a:moveTo>
                  <a:cubicBezTo>
                    <a:pt x="16" y="55"/>
                    <a:pt x="16" y="54"/>
                    <a:pt x="15" y="54"/>
                  </a:cubicBezTo>
                  <a:cubicBezTo>
                    <a:pt x="14" y="54"/>
                    <a:pt x="13" y="55"/>
                    <a:pt x="13" y="56"/>
                  </a:cubicBezTo>
                  <a:cubicBezTo>
                    <a:pt x="13" y="57"/>
                    <a:pt x="14" y="58"/>
                    <a:pt x="15" y="58"/>
                  </a:cubicBezTo>
                  <a:cubicBezTo>
                    <a:pt x="16" y="58"/>
                    <a:pt x="16" y="57"/>
                    <a:pt x="16" y="56"/>
                  </a:cubicBezTo>
                  <a:close/>
                  <a:moveTo>
                    <a:pt x="45" y="56"/>
                  </a:moveTo>
                  <a:cubicBezTo>
                    <a:pt x="45" y="58"/>
                    <a:pt x="44" y="60"/>
                    <a:pt x="42" y="60"/>
                  </a:cubicBezTo>
                  <a:cubicBezTo>
                    <a:pt x="40" y="60"/>
                    <a:pt x="38" y="58"/>
                    <a:pt x="38" y="56"/>
                  </a:cubicBezTo>
                  <a:cubicBezTo>
                    <a:pt x="38" y="54"/>
                    <a:pt x="40" y="52"/>
                    <a:pt x="42" y="52"/>
                  </a:cubicBezTo>
                  <a:cubicBezTo>
                    <a:pt x="44" y="52"/>
                    <a:pt x="45" y="54"/>
                    <a:pt x="45" y="56"/>
                  </a:cubicBezTo>
                  <a:close/>
                  <a:moveTo>
                    <a:pt x="43" y="56"/>
                  </a:moveTo>
                  <a:cubicBezTo>
                    <a:pt x="43" y="55"/>
                    <a:pt x="43" y="54"/>
                    <a:pt x="42" y="54"/>
                  </a:cubicBezTo>
                  <a:cubicBezTo>
                    <a:pt x="41" y="54"/>
                    <a:pt x="40" y="55"/>
                    <a:pt x="40" y="56"/>
                  </a:cubicBezTo>
                  <a:cubicBezTo>
                    <a:pt x="40" y="57"/>
                    <a:pt x="41" y="58"/>
                    <a:pt x="42" y="58"/>
                  </a:cubicBezTo>
                  <a:cubicBezTo>
                    <a:pt x="43" y="58"/>
                    <a:pt x="43" y="57"/>
                    <a:pt x="43" y="56"/>
                  </a:cubicBezTo>
                  <a:close/>
                  <a:moveTo>
                    <a:pt x="46" y="35"/>
                  </a:moveTo>
                  <a:cubicBezTo>
                    <a:pt x="46" y="34"/>
                    <a:pt x="45" y="34"/>
                    <a:pt x="45" y="34"/>
                  </a:cubicBezTo>
                  <a:cubicBezTo>
                    <a:pt x="12" y="34"/>
                    <a:pt x="12" y="34"/>
                    <a:pt x="12" y="34"/>
                  </a:cubicBezTo>
                  <a:cubicBezTo>
                    <a:pt x="11" y="34"/>
                    <a:pt x="11" y="34"/>
                    <a:pt x="11" y="35"/>
                  </a:cubicBezTo>
                  <a:cubicBezTo>
                    <a:pt x="11" y="35"/>
                    <a:pt x="11" y="36"/>
                    <a:pt x="12" y="36"/>
                  </a:cubicBezTo>
                  <a:cubicBezTo>
                    <a:pt x="45" y="36"/>
                    <a:pt x="45" y="36"/>
                    <a:pt x="45" y="36"/>
                  </a:cubicBezTo>
                  <a:cubicBezTo>
                    <a:pt x="45" y="36"/>
                    <a:pt x="46" y="35"/>
                    <a:pt x="46" y="35"/>
                  </a:cubicBezTo>
                  <a:close/>
                  <a:moveTo>
                    <a:pt x="13" y="38"/>
                  </a:moveTo>
                  <a:cubicBezTo>
                    <a:pt x="13" y="38"/>
                    <a:pt x="12" y="39"/>
                    <a:pt x="12" y="39"/>
                  </a:cubicBezTo>
                  <a:cubicBezTo>
                    <a:pt x="12" y="40"/>
                    <a:pt x="13" y="40"/>
                    <a:pt x="13" y="40"/>
                  </a:cubicBezTo>
                  <a:cubicBezTo>
                    <a:pt x="43" y="40"/>
                    <a:pt x="43" y="40"/>
                    <a:pt x="43" y="40"/>
                  </a:cubicBezTo>
                  <a:cubicBezTo>
                    <a:pt x="44" y="40"/>
                    <a:pt x="44" y="40"/>
                    <a:pt x="44" y="39"/>
                  </a:cubicBezTo>
                  <a:cubicBezTo>
                    <a:pt x="44" y="39"/>
                    <a:pt x="44" y="38"/>
                    <a:pt x="43" y="38"/>
                  </a:cubicBezTo>
                  <a:lnTo>
                    <a:pt x="13" y="38"/>
                  </a:lnTo>
                  <a:close/>
                  <a:moveTo>
                    <a:pt x="13" y="28"/>
                  </a:moveTo>
                  <a:cubicBezTo>
                    <a:pt x="14" y="28"/>
                    <a:pt x="16" y="27"/>
                    <a:pt x="16" y="25"/>
                  </a:cubicBezTo>
                  <a:cubicBezTo>
                    <a:pt x="16" y="24"/>
                    <a:pt x="16" y="24"/>
                    <a:pt x="16" y="23"/>
                  </a:cubicBezTo>
                  <a:cubicBezTo>
                    <a:pt x="26" y="13"/>
                    <a:pt x="26" y="13"/>
                    <a:pt x="26" y="13"/>
                  </a:cubicBezTo>
                  <a:cubicBezTo>
                    <a:pt x="27" y="13"/>
                    <a:pt x="27" y="14"/>
                    <a:pt x="28" y="14"/>
                  </a:cubicBezTo>
                  <a:cubicBezTo>
                    <a:pt x="28" y="14"/>
                    <a:pt x="29" y="13"/>
                    <a:pt x="29" y="13"/>
                  </a:cubicBezTo>
                  <a:cubicBezTo>
                    <a:pt x="33" y="17"/>
                    <a:pt x="33" y="17"/>
                    <a:pt x="33" y="17"/>
                  </a:cubicBezTo>
                  <a:cubicBezTo>
                    <a:pt x="33" y="18"/>
                    <a:pt x="33" y="18"/>
                    <a:pt x="33" y="19"/>
                  </a:cubicBezTo>
                  <a:cubicBezTo>
                    <a:pt x="33" y="20"/>
                    <a:pt x="34" y="22"/>
                    <a:pt x="36" y="22"/>
                  </a:cubicBezTo>
                  <a:cubicBezTo>
                    <a:pt x="38" y="22"/>
                    <a:pt x="39" y="20"/>
                    <a:pt x="39" y="19"/>
                  </a:cubicBezTo>
                  <a:cubicBezTo>
                    <a:pt x="39" y="18"/>
                    <a:pt x="39" y="18"/>
                    <a:pt x="39" y="17"/>
                  </a:cubicBezTo>
                  <a:cubicBezTo>
                    <a:pt x="50" y="6"/>
                    <a:pt x="50" y="6"/>
                    <a:pt x="50" y="6"/>
                  </a:cubicBezTo>
                  <a:cubicBezTo>
                    <a:pt x="50" y="7"/>
                    <a:pt x="51" y="7"/>
                    <a:pt x="51" y="7"/>
                  </a:cubicBezTo>
                  <a:cubicBezTo>
                    <a:pt x="53" y="7"/>
                    <a:pt x="54" y="5"/>
                    <a:pt x="54" y="4"/>
                  </a:cubicBezTo>
                  <a:cubicBezTo>
                    <a:pt x="54" y="2"/>
                    <a:pt x="53" y="0"/>
                    <a:pt x="51" y="0"/>
                  </a:cubicBezTo>
                  <a:cubicBezTo>
                    <a:pt x="50" y="0"/>
                    <a:pt x="48" y="2"/>
                    <a:pt x="48" y="4"/>
                  </a:cubicBezTo>
                  <a:cubicBezTo>
                    <a:pt x="48" y="4"/>
                    <a:pt x="48" y="5"/>
                    <a:pt x="49" y="5"/>
                  </a:cubicBezTo>
                  <a:cubicBezTo>
                    <a:pt x="38" y="16"/>
                    <a:pt x="38" y="16"/>
                    <a:pt x="38" y="16"/>
                  </a:cubicBezTo>
                  <a:cubicBezTo>
                    <a:pt x="37" y="16"/>
                    <a:pt x="37" y="15"/>
                    <a:pt x="36" y="15"/>
                  </a:cubicBezTo>
                  <a:cubicBezTo>
                    <a:pt x="36" y="15"/>
                    <a:pt x="35" y="16"/>
                    <a:pt x="35" y="16"/>
                  </a:cubicBezTo>
                  <a:cubicBezTo>
                    <a:pt x="31" y="12"/>
                    <a:pt x="31" y="12"/>
                    <a:pt x="31" y="12"/>
                  </a:cubicBezTo>
                  <a:cubicBezTo>
                    <a:pt x="31" y="11"/>
                    <a:pt x="31" y="11"/>
                    <a:pt x="31" y="10"/>
                  </a:cubicBezTo>
                  <a:cubicBezTo>
                    <a:pt x="31" y="9"/>
                    <a:pt x="30" y="7"/>
                    <a:pt x="28" y="7"/>
                  </a:cubicBezTo>
                  <a:cubicBezTo>
                    <a:pt x="26" y="7"/>
                    <a:pt x="25" y="9"/>
                    <a:pt x="25" y="10"/>
                  </a:cubicBezTo>
                  <a:cubicBezTo>
                    <a:pt x="25" y="11"/>
                    <a:pt x="25" y="11"/>
                    <a:pt x="25" y="11"/>
                  </a:cubicBezTo>
                  <a:cubicBezTo>
                    <a:pt x="14" y="22"/>
                    <a:pt x="14" y="22"/>
                    <a:pt x="14" y="22"/>
                  </a:cubicBezTo>
                  <a:cubicBezTo>
                    <a:pt x="14" y="22"/>
                    <a:pt x="13" y="22"/>
                    <a:pt x="13" y="22"/>
                  </a:cubicBezTo>
                  <a:cubicBezTo>
                    <a:pt x="11" y="22"/>
                    <a:pt x="10" y="23"/>
                    <a:pt x="10" y="25"/>
                  </a:cubicBezTo>
                  <a:cubicBezTo>
                    <a:pt x="10" y="27"/>
                    <a:pt x="11" y="28"/>
                    <a:pt x="13" y="28"/>
                  </a:cubicBezTo>
                  <a:close/>
                </a:path>
              </a:pathLst>
            </a:custGeom>
            <a:solidFill>
              <a:srgbClr val="71BFEB">
                <a:alpha val="33000"/>
              </a:srgbClr>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1" rIns="68580" bIns="34291"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350" b="0" i="0" u="none" strike="noStrike" kern="0" cap="none" spc="0" normalizeH="0" baseline="0" noProof="0" dirty="0">
                <a:ln>
                  <a:noFill/>
                </a:ln>
                <a:solidFill>
                  <a:prstClr val="black"/>
                </a:solidFill>
                <a:effectLst/>
                <a:uLnTx/>
                <a:uFillTx/>
                <a:latin typeface="印品黑体" panose="00000500000000000000" pitchFamily="2" charset="-122"/>
              </a:endParaRPr>
            </a:p>
          </p:txBody>
        </p:sp>
        <p:sp>
          <p:nvSpPr>
            <p:cNvPr id="188" name="Freeform 24"/>
            <p:cNvSpPr>
              <a:spLocks noEditPoints="1"/>
            </p:cNvSpPr>
            <p:nvPr/>
          </p:nvSpPr>
          <p:spPr bwMode="auto">
            <a:xfrm>
              <a:off x="16691" y="7122"/>
              <a:ext cx="340" cy="359"/>
            </a:xfrm>
            <a:custGeom>
              <a:avLst/>
              <a:gdLst>
                <a:gd name="T0" fmla="*/ 22 w 62"/>
                <a:gd name="T1" fmla="*/ 32 h 65"/>
                <a:gd name="T2" fmla="*/ 22 w 62"/>
                <a:gd name="T3" fmla="*/ 52 h 65"/>
                <a:gd name="T4" fmla="*/ 26 w 62"/>
                <a:gd name="T5" fmla="*/ 43 h 65"/>
                <a:gd name="T6" fmla="*/ 47 w 62"/>
                <a:gd name="T7" fmla="*/ 7 h 65"/>
                <a:gd name="T8" fmla="*/ 47 w 62"/>
                <a:gd name="T9" fmla="*/ 19 h 65"/>
                <a:gd name="T10" fmla="*/ 40 w 62"/>
                <a:gd name="T11" fmla="*/ 37 h 65"/>
                <a:gd name="T12" fmla="*/ 36 w 62"/>
                <a:gd name="T13" fmla="*/ 27 h 65"/>
                <a:gd name="T14" fmla="*/ 32 w 62"/>
                <a:gd name="T15" fmla="*/ 26 h 65"/>
                <a:gd name="T16" fmla="*/ 24 w 62"/>
                <a:gd name="T17" fmla="*/ 22 h 65"/>
                <a:gd name="T18" fmla="*/ 18 w 62"/>
                <a:gd name="T19" fmla="*/ 21 h 65"/>
                <a:gd name="T20" fmla="*/ 11 w 62"/>
                <a:gd name="T21" fmla="*/ 28 h 65"/>
                <a:gd name="T22" fmla="*/ 6 w 62"/>
                <a:gd name="T23" fmla="*/ 28 h 65"/>
                <a:gd name="T24" fmla="*/ 3 w 62"/>
                <a:gd name="T25" fmla="*/ 38 h 65"/>
                <a:gd name="T26" fmla="*/ 0 w 62"/>
                <a:gd name="T27" fmla="*/ 43 h 65"/>
                <a:gd name="T28" fmla="*/ 3 w 62"/>
                <a:gd name="T29" fmla="*/ 47 h 65"/>
                <a:gd name="T30" fmla="*/ 6 w 62"/>
                <a:gd name="T31" fmla="*/ 58 h 65"/>
                <a:gd name="T32" fmla="*/ 11 w 62"/>
                <a:gd name="T33" fmla="*/ 58 h 65"/>
                <a:gd name="T34" fmla="*/ 18 w 62"/>
                <a:gd name="T35" fmla="*/ 65 h 65"/>
                <a:gd name="T36" fmla="*/ 24 w 62"/>
                <a:gd name="T37" fmla="*/ 64 h 65"/>
                <a:gd name="T38" fmla="*/ 32 w 62"/>
                <a:gd name="T39" fmla="*/ 60 h 65"/>
                <a:gd name="T40" fmla="*/ 36 w 62"/>
                <a:gd name="T41" fmla="*/ 59 h 65"/>
                <a:gd name="T42" fmla="*/ 40 w 62"/>
                <a:gd name="T43" fmla="*/ 49 h 65"/>
                <a:gd name="T44" fmla="*/ 44 w 62"/>
                <a:gd name="T45" fmla="*/ 46 h 65"/>
                <a:gd name="T46" fmla="*/ 38 w 62"/>
                <a:gd name="T47" fmla="*/ 53 h 65"/>
                <a:gd name="T48" fmla="*/ 22 w 62"/>
                <a:gd name="T49" fmla="*/ 58 h 65"/>
                <a:gd name="T50" fmla="*/ 6 w 62"/>
                <a:gd name="T51" fmla="*/ 53 h 65"/>
                <a:gd name="T52" fmla="*/ 7 w 62"/>
                <a:gd name="T53" fmla="*/ 38 h 65"/>
                <a:gd name="T54" fmla="*/ 18 w 62"/>
                <a:gd name="T55" fmla="*/ 24 h 65"/>
                <a:gd name="T56" fmla="*/ 36 w 62"/>
                <a:gd name="T57" fmla="*/ 30 h 65"/>
                <a:gd name="T58" fmla="*/ 41 w 62"/>
                <a:gd name="T59" fmla="*/ 44 h 65"/>
                <a:gd name="T60" fmla="*/ 59 w 62"/>
                <a:gd name="T61" fmla="*/ 11 h 65"/>
                <a:gd name="T62" fmla="*/ 60 w 62"/>
                <a:gd name="T63" fmla="*/ 7 h 65"/>
                <a:gd name="T64" fmla="*/ 54 w 62"/>
                <a:gd name="T65" fmla="*/ 4 h 65"/>
                <a:gd name="T66" fmla="*/ 49 w 62"/>
                <a:gd name="T67" fmla="*/ 0 h 65"/>
                <a:gd name="T68" fmla="*/ 46 w 62"/>
                <a:gd name="T69" fmla="*/ 0 h 65"/>
                <a:gd name="T70" fmla="*/ 40 w 62"/>
                <a:gd name="T71" fmla="*/ 4 h 65"/>
                <a:gd name="T72" fmla="*/ 38 w 62"/>
                <a:gd name="T73" fmla="*/ 4 h 65"/>
                <a:gd name="T74" fmla="*/ 35 w 62"/>
                <a:gd name="T75" fmla="*/ 11 h 65"/>
                <a:gd name="T76" fmla="*/ 33 w 62"/>
                <a:gd name="T77" fmla="*/ 14 h 65"/>
                <a:gd name="T78" fmla="*/ 35 w 62"/>
                <a:gd name="T79" fmla="*/ 18 h 65"/>
                <a:gd name="T80" fmla="*/ 37 w 62"/>
                <a:gd name="T81" fmla="*/ 24 h 65"/>
                <a:gd name="T82" fmla="*/ 40 w 62"/>
                <a:gd name="T83" fmla="*/ 25 h 65"/>
                <a:gd name="T84" fmla="*/ 46 w 62"/>
                <a:gd name="T85" fmla="*/ 28 h 65"/>
                <a:gd name="T86" fmla="*/ 49 w 62"/>
                <a:gd name="T87" fmla="*/ 29 h 65"/>
                <a:gd name="T88" fmla="*/ 54 w 62"/>
                <a:gd name="T89" fmla="*/ 24 h 65"/>
                <a:gd name="T90" fmla="*/ 57 w 62"/>
                <a:gd name="T91" fmla="*/ 24 h 65"/>
                <a:gd name="T92" fmla="*/ 59 w 62"/>
                <a:gd name="T93" fmla="*/ 18 h 65"/>
                <a:gd name="T94" fmla="*/ 61 w 62"/>
                <a:gd name="T95" fmla="*/ 12 h 65"/>
                <a:gd name="T96" fmla="*/ 52 w 62"/>
                <a:gd name="T97" fmla="*/ 22 h 65"/>
                <a:gd name="T98" fmla="*/ 43 w 62"/>
                <a:gd name="T99" fmla="*/ 25 h 65"/>
                <a:gd name="T100" fmla="*/ 36 w 62"/>
                <a:gd name="T101" fmla="*/ 15 h 65"/>
                <a:gd name="T102" fmla="*/ 38 w 62"/>
                <a:gd name="T103" fmla="*/ 7 h 65"/>
                <a:gd name="T104" fmla="*/ 50 w 62"/>
                <a:gd name="T105" fmla="*/ 3 h 65"/>
                <a:gd name="T106" fmla="*/ 56 w 62"/>
                <a:gd name="T107" fmla="*/ 11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2" h="65">
                  <a:moveTo>
                    <a:pt x="22" y="32"/>
                  </a:moveTo>
                  <a:cubicBezTo>
                    <a:pt x="15" y="32"/>
                    <a:pt x="11" y="37"/>
                    <a:pt x="11" y="43"/>
                  </a:cubicBezTo>
                  <a:cubicBezTo>
                    <a:pt x="11" y="49"/>
                    <a:pt x="15" y="54"/>
                    <a:pt x="22" y="54"/>
                  </a:cubicBezTo>
                  <a:cubicBezTo>
                    <a:pt x="28" y="54"/>
                    <a:pt x="33" y="49"/>
                    <a:pt x="33" y="43"/>
                  </a:cubicBezTo>
                  <a:cubicBezTo>
                    <a:pt x="33" y="37"/>
                    <a:pt x="28" y="32"/>
                    <a:pt x="22" y="32"/>
                  </a:cubicBezTo>
                  <a:close/>
                  <a:moveTo>
                    <a:pt x="22" y="52"/>
                  </a:moveTo>
                  <a:cubicBezTo>
                    <a:pt x="17" y="52"/>
                    <a:pt x="13" y="48"/>
                    <a:pt x="13" y="43"/>
                  </a:cubicBezTo>
                  <a:cubicBezTo>
                    <a:pt x="13" y="38"/>
                    <a:pt x="17" y="34"/>
                    <a:pt x="22" y="34"/>
                  </a:cubicBezTo>
                  <a:cubicBezTo>
                    <a:pt x="27" y="34"/>
                    <a:pt x="31" y="38"/>
                    <a:pt x="31" y="43"/>
                  </a:cubicBezTo>
                  <a:cubicBezTo>
                    <a:pt x="31" y="48"/>
                    <a:pt x="27" y="52"/>
                    <a:pt x="22" y="52"/>
                  </a:cubicBezTo>
                  <a:close/>
                  <a:moveTo>
                    <a:pt x="26" y="43"/>
                  </a:moveTo>
                  <a:cubicBezTo>
                    <a:pt x="26" y="45"/>
                    <a:pt x="24" y="47"/>
                    <a:pt x="22" y="47"/>
                  </a:cubicBezTo>
                  <a:cubicBezTo>
                    <a:pt x="19" y="47"/>
                    <a:pt x="17" y="45"/>
                    <a:pt x="17" y="43"/>
                  </a:cubicBezTo>
                  <a:cubicBezTo>
                    <a:pt x="17" y="40"/>
                    <a:pt x="19" y="38"/>
                    <a:pt x="22" y="38"/>
                  </a:cubicBezTo>
                  <a:cubicBezTo>
                    <a:pt x="24" y="38"/>
                    <a:pt x="26" y="40"/>
                    <a:pt x="26" y="43"/>
                  </a:cubicBezTo>
                  <a:close/>
                  <a:moveTo>
                    <a:pt x="47" y="7"/>
                  </a:moveTo>
                  <a:cubicBezTo>
                    <a:pt x="43" y="7"/>
                    <a:pt x="40" y="10"/>
                    <a:pt x="40" y="14"/>
                  </a:cubicBezTo>
                  <a:cubicBezTo>
                    <a:pt x="40" y="18"/>
                    <a:pt x="43" y="21"/>
                    <a:pt x="47" y="21"/>
                  </a:cubicBezTo>
                  <a:cubicBezTo>
                    <a:pt x="51" y="21"/>
                    <a:pt x="54" y="18"/>
                    <a:pt x="54" y="14"/>
                  </a:cubicBezTo>
                  <a:cubicBezTo>
                    <a:pt x="54" y="10"/>
                    <a:pt x="51" y="7"/>
                    <a:pt x="47" y="7"/>
                  </a:cubicBezTo>
                  <a:close/>
                  <a:moveTo>
                    <a:pt x="47" y="19"/>
                  </a:moveTo>
                  <a:cubicBezTo>
                    <a:pt x="44" y="19"/>
                    <a:pt x="42" y="17"/>
                    <a:pt x="42" y="14"/>
                  </a:cubicBezTo>
                  <a:cubicBezTo>
                    <a:pt x="42" y="12"/>
                    <a:pt x="44" y="9"/>
                    <a:pt x="47" y="9"/>
                  </a:cubicBezTo>
                  <a:cubicBezTo>
                    <a:pt x="49" y="9"/>
                    <a:pt x="52" y="12"/>
                    <a:pt x="52" y="14"/>
                  </a:cubicBezTo>
                  <a:cubicBezTo>
                    <a:pt x="52" y="17"/>
                    <a:pt x="49" y="19"/>
                    <a:pt x="47" y="19"/>
                  </a:cubicBezTo>
                  <a:close/>
                  <a:moveTo>
                    <a:pt x="43" y="39"/>
                  </a:moveTo>
                  <a:cubicBezTo>
                    <a:pt x="43" y="38"/>
                    <a:pt x="42" y="38"/>
                    <a:pt x="42" y="38"/>
                  </a:cubicBezTo>
                  <a:cubicBezTo>
                    <a:pt x="42" y="38"/>
                    <a:pt x="42" y="38"/>
                    <a:pt x="41" y="38"/>
                  </a:cubicBezTo>
                  <a:cubicBezTo>
                    <a:pt x="41" y="38"/>
                    <a:pt x="41" y="38"/>
                    <a:pt x="41" y="38"/>
                  </a:cubicBezTo>
                  <a:cubicBezTo>
                    <a:pt x="40" y="38"/>
                    <a:pt x="40" y="38"/>
                    <a:pt x="40" y="37"/>
                  </a:cubicBezTo>
                  <a:cubicBezTo>
                    <a:pt x="39" y="36"/>
                    <a:pt x="40" y="36"/>
                    <a:pt x="40" y="35"/>
                  </a:cubicBezTo>
                  <a:cubicBezTo>
                    <a:pt x="41" y="35"/>
                    <a:pt x="41" y="35"/>
                    <a:pt x="42" y="34"/>
                  </a:cubicBezTo>
                  <a:cubicBezTo>
                    <a:pt x="42" y="33"/>
                    <a:pt x="42" y="33"/>
                    <a:pt x="41" y="32"/>
                  </a:cubicBezTo>
                  <a:cubicBezTo>
                    <a:pt x="40" y="31"/>
                    <a:pt x="39" y="29"/>
                    <a:pt x="38" y="28"/>
                  </a:cubicBezTo>
                  <a:cubicBezTo>
                    <a:pt x="38" y="27"/>
                    <a:pt x="37" y="27"/>
                    <a:pt x="36" y="27"/>
                  </a:cubicBezTo>
                  <a:cubicBezTo>
                    <a:pt x="36" y="27"/>
                    <a:pt x="36" y="27"/>
                    <a:pt x="36" y="27"/>
                  </a:cubicBezTo>
                  <a:cubicBezTo>
                    <a:pt x="36" y="27"/>
                    <a:pt x="35" y="27"/>
                    <a:pt x="35" y="28"/>
                  </a:cubicBezTo>
                  <a:cubicBezTo>
                    <a:pt x="35" y="28"/>
                    <a:pt x="34" y="28"/>
                    <a:pt x="34" y="28"/>
                  </a:cubicBezTo>
                  <a:cubicBezTo>
                    <a:pt x="33" y="28"/>
                    <a:pt x="33" y="28"/>
                    <a:pt x="33" y="28"/>
                  </a:cubicBezTo>
                  <a:cubicBezTo>
                    <a:pt x="32" y="27"/>
                    <a:pt x="32" y="27"/>
                    <a:pt x="32" y="26"/>
                  </a:cubicBezTo>
                  <a:cubicBezTo>
                    <a:pt x="33" y="25"/>
                    <a:pt x="33" y="25"/>
                    <a:pt x="33" y="24"/>
                  </a:cubicBezTo>
                  <a:cubicBezTo>
                    <a:pt x="32" y="24"/>
                    <a:pt x="32" y="23"/>
                    <a:pt x="32" y="23"/>
                  </a:cubicBezTo>
                  <a:cubicBezTo>
                    <a:pt x="30" y="22"/>
                    <a:pt x="28" y="22"/>
                    <a:pt x="26" y="21"/>
                  </a:cubicBezTo>
                  <a:cubicBezTo>
                    <a:pt x="26" y="21"/>
                    <a:pt x="26" y="21"/>
                    <a:pt x="26" y="21"/>
                  </a:cubicBezTo>
                  <a:cubicBezTo>
                    <a:pt x="25" y="21"/>
                    <a:pt x="25" y="21"/>
                    <a:pt x="24" y="22"/>
                  </a:cubicBezTo>
                  <a:cubicBezTo>
                    <a:pt x="24" y="22"/>
                    <a:pt x="24" y="22"/>
                    <a:pt x="24" y="23"/>
                  </a:cubicBezTo>
                  <a:cubicBezTo>
                    <a:pt x="24" y="24"/>
                    <a:pt x="23" y="24"/>
                    <a:pt x="22" y="24"/>
                  </a:cubicBezTo>
                  <a:cubicBezTo>
                    <a:pt x="21" y="24"/>
                    <a:pt x="20" y="24"/>
                    <a:pt x="20" y="23"/>
                  </a:cubicBezTo>
                  <a:cubicBezTo>
                    <a:pt x="20" y="22"/>
                    <a:pt x="20" y="22"/>
                    <a:pt x="20" y="22"/>
                  </a:cubicBezTo>
                  <a:cubicBezTo>
                    <a:pt x="19" y="21"/>
                    <a:pt x="19" y="21"/>
                    <a:pt x="18" y="21"/>
                  </a:cubicBezTo>
                  <a:cubicBezTo>
                    <a:pt x="18" y="21"/>
                    <a:pt x="18" y="21"/>
                    <a:pt x="18" y="21"/>
                  </a:cubicBezTo>
                  <a:cubicBezTo>
                    <a:pt x="16" y="22"/>
                    <a:pt x="14" y="22"/>
                    <a:pt x="12" y="23"/>
                  </a:cubicBezTo>
                  <a:cubicBezTo>
                    <a:pt x="12" y="23"/>
                    <a:pt x="12" y="24"/>
                    <a:pt x="11" y="24"/>
                  </a:cubicBezTo>
                  <a:cubicBezTo>
                    <a:pt x="11" y="25"/>
                    <a:pt x="11" y="25"/>
                    <a:pt x="12" y="26"/>
                  </a:cubicBezTo>
                  <a:cubicBezTo>
                    <a:pt x="12" y="27"/>
                    <a:pt x="12" y="27"/>
                    <a:pt x="11" y="28"/>
                  </a:cubicBezTo>
                  <a:cubicBezTo>
                    <a:pt x="11" y="28"/>
                    <a:pt x="11" y="28"/>
                    <a:pt x="10" y="28"/>
                  </a:cubicBezTo>
                  <a:cubicBezTo>
                    <a:pt x="10" y="28"/>
                    <a:pt x="9" y="28"/>
                    <a:pt x="9" y="28"/>
                  </a:cubicBezTo>
                  <a:cubicBezTo>
                    <a:pt x="9" y="27"/>
                    <a:pt x="8" y="27"/>
                    <a:pt x="8" y="27"/>
                  </a:cubicBezTo>
                  <a:cubicBezTo>
                    <a:pt x="8" y="27"/>
                    <a:pt x="8" y="27"/>
                    <a:pt x="8" y="27"/>
                  </a:cubicBezTo>
                  <a:cubicBezTo>
                    <a:pt x="7" y="27"/>
                    <a:pt x="6" y="27"/>
                    <a:pt x="6" y="28"/>
                  </a:cubicBezTo>
                  <a:cubicBezTo>
                    <a:pt x="5" y="29"/>
                    <a:pt x="4" y="31"/>
                    <a:pt x="3" y="32"/>
                  </a:cubicBezTo>
                  <a:cubicBezTo>
                    <a:pt x="2" y="33"/>
                    <a:pt x="2" y="33"/>
                    <a:pt x="2" y="34"/>
                  </a:cubicBezTo>
                  <a:cubicBezTo>
                    <a:pt x="3" y="35"/>
                    <a:pt x="3" y="35"/>
                    <a:pt x="4" y="35"/>
                  </a:cubicBezTo>
                  <a:cubicBezTo>
                    <a:pt x="4" y="36"/>
                    <a:pt x="5" y="36"/>
                    <a:pt x="4" y="37"/>
                  </a:cubicBezTo>
                  <a:cubicBezTo>
                    <a:pt x="4" y="38"/>
                    <a:pt x="4" y="38"/>
                    <a:pt x="3" y="38"/>
                  </a:cubicBezTo>
                  <a:cubicBezTo>
                    <a:pt x="3" y="38"/>
                    <a:pt x="3" y="38"/>
                    <a:pt x="3" y="38"/>
                  </a:cubicBezTo>
                  <a:cubicBezTo>
                    <a:pt x="2" y="38"/>
                    <a:pt x="2" y="38"/>
                    <a:pt x="2" y="38"/>
                  </a:cubicBezTo>
                  <a:cubicBezTo>
                    <a:pt x="2" y="38"/>
                    <a:pt x="1" y="38"/>
                    <a:pt x="1" y="39"/>
                  </a:cubicBezTo>
                  <a:cubicBezTo>
                    <a:pt x="1" y="39"/>
                    <a:pt x="0" y="39"/>
                    <a:pt x="0" y="40"/>
                  </a:cubicBezTo>
                  <a:cubicBezTo>
                    <a:pt x="0" y="41"/>
                    <a:pt x="0" y="42"/>
                    <a:pt x="0" y="43"/>
                  </a:cubicBezTo>
                  <a:cubicBezTo>
                    <a:pt x="0" y="44"/>
                    <a:pt x="0" y="45"/>
                    <a:pt x="0" y="46"/>
                  </a:cubicBezTo>
                  <a:cubicBezTo>
                    <a:pt x="0" y="46"/>
                    <a:pt x="1" y="47"/>
                    <a:pt x="1" y="47"/>
                  </a:cubicBezTo>
                  <a:cubicBezTo>
                    <a:pt x="1" y="47"/>
                    <a:pt x="2" y="48"/>
                    <a:pt x="2" y="48"/>
                  </a:cubicBezTo>
                  <a:cubicBezTo>
                    <a:pt x="2" y="48"/>
                    <a:pt x="2" y="48"/>
                    <a:pt x="3" y="47"/>
                  </a:cubicBezTo>
                  <a:cubicBezTo>
                    <a:pt x="3" y="47"/>
                    <a:pt x="3" y="47"/>
                    <a:pt x="3" y="47"/>
                  </a:cubicBezTo>
                  <a:cubicBezTo>
                    <a:pt x="4" y="47"/>
                    <a:pt x="4" y="48"/>
                    <a:pt x="4" y="49"/>
                  </a:cubicBezTo>
                  <a:cubicBezTo>
                    <a:pt x="5" y="49"/>
                    <a:pt x="4" y="50"/>
                    <a:pt x="4" y="51"/>
                  </a:cubicBezTo>
                  <a:cubicBezTo>
                    <a:pt x="3" y="51"/>
                    <a:pt x="3" y="51"/>
                    <a:pt x="2" y="52"/>
                  </a:cubicBezTo>
                  <a:cubicBezTo>
                    <a:pt x="2" y="52"/>
                    <a:pt x="2" y="53"/>
                    <a:pt x="3" y="53"/>
                  </a:cubicBezTo>
                  <a:cubicBezTo>
                    <a:pt x="4" y="55"/>
                    <a:pt x="5" y="57"/>
                    <a:pt x="6" y="58"/>
                  </a:cubicBezTo>
                  <a:cubicBezTo>
                    <a:pt x="6" y="58"/>
                    <a:pt x="7" y="59"/>
                    <a:pt x="8" y="59"/>
                  </a:cubicBezTo>
                  <a:cubicBezTo>
                    <a:pt x="8" y="59"/>
                    <a:pt x="8" y="59"/>
                    <a:pt x="8" y="59"/>
                  </a:cubicBezTo>
                  <a:cubicBezTo>
                    <a:pt x="8" y="59"/>
                    <a:pt x="9" y="58"/>
                    <a:pt x="9" y="58"/>
                  </a:cubicBezTo>
                  <a:cubicBezTo>
                    <a:pt x="9" y="58"/>
                    <a:pt x="10" y="57"/>
                    <a:pt x="10" y="57"/>
                  </a:cubicBezTo>
                  <a:cubicBezTo>
                    <a:pt x="11" y="57"/>
                    <a:pt x="11" y="58"/>
                    <a:pt x="11" y="58"/>
                  </a:cubicBezTo>
                  <a:cubicBezTo>
                    <a:pt x="12" y="58"/>
                    <a:pt x="12" y="59"/>
                    <a:pt x="12" y="60"/>
                  </a:cubicBezTo>
                  <a:cubicBezTo>
                    <a:pt x="11" y="60"/>
                    <a:pt x="11" y="61"/>
                    <a:pt x="11" y="61"/>
                  </a:cubicBezTo>
                  <a:cubicBezTo>
                    <a:pt x="12" y="62"/>
                    <a:pt x="12" y="62"/>
                    <a:pt x="12" y="63"/>
                  </a:cubicBezTo>
                  <a:cubicBezTo>
                    <a:pt x="14" y="64"/>
                    <a:pt x="16" y="64"/>
                    <a:pt x="18" y="65"/>
                  </a:cubicBezTo>
                  <a:cubicBezTo>
                    <a:pt x="18" y="65"/>
                    <a:pt x="18" y="65"/>
                    <a:pt x="18" y="65"/>
                  </a:cubicBezTo>
                  <a:cubicBezTo>
                    <a:pt x="19" y="65"/>
                    <a:pt x="19" y="64"/>
                    <a:pt x="20" y="64"/>
                  </a:cubicBezTo>
                  <a:cubicBezTo>
                    <a:pt x="20" y="64"/>
                    <a:pt x="20" y="63"/>
                    <a:pt x="20" y="63"/>
                  </a:cubicBezTo>
                  <a:cubicBezTo>
                    <a:pt x="20" y="62"/>
                    <a:pt x="21" y="61"/>
                    <a:pt x="22" y="61"/>
                  </a:cubicBezTo>
                  <a:cubicBezTo>
                    <a:pt x="23" y="61"/>
                    <a:pt x="24" y="62"/>
                    <a:pt x="24" y="63"/>
                  </a:cubicBezTo>
                  <a:cubicBezTo>
                    <a:pt x="24" y="63"/>
                    <a:pt x="24" y="64"/>
                    <a:pt x="24" y="64"/>
                  </a:cubicBezTo>
                  <a:cubicBezTo>
                    <a:pt x="25" y="64"/>
                    <a:pt x="25" y="65"/>
                    <a:pt x="26" y="65"/>
                  </a:cubicBezTo>
                  <a:cubicBezTo>
                    <a:pt x="26" y="65"/>
                    <a:pt x="26" y="65"/>
                    <a:pt x="26" y="65"/>
                  </a:cubicBezTo>
                  <a:cubicBezTo>
                    <a:pt x="28" y="64"/>
                    <a:pt x="30" y="64"/>
                    <a:pt x="32" y="63"/>
                  </a:cubicBezTo>
                  <a:cubicBezTo>
                    <a:pt x="32" y="62"/>
                    <a:pt x="32" y="62"/>
                    <a:pt x="33" y="61"/>
                  </a:cubicBezTo>
                  <a:cubicBezTo>
                    <a:pt x="33" y="61"/>
                    <a:pt x="33" y="60"/>
                    <a:pt x="32" y="60"/>
                  </a:cubicBezTo>
                  <a:cubicBezTo>
                    <a:pt x="32" y="59"/>
                    <a:pt x="32" y="58"/>
                    <a:pt x="33" y="58"/>
                  </a:cubicBezTo>
                  <a:cubicBezTo>
                    <a:pt x="33" y="58"/>
                    <a:pt x="33" y="57"/>
                    <a:pt x="34" y="57"/>
                  </a:cubicBezTo>
                  <a:cubicBezTo>
                    <a:pt x="34" y="57"/>
                    <a:pt x="35" y="58"/>
                    <a:pt x="35" y="58"/>
                  </a:cubicBezTo>
                  <a:cubicBezTo>
                    <a:pt x="35" y="58"/>
                    <a:pt x="36" y="59"/>
                    <a:pt x="36" y="59"/>
                  </a:cubicBezTo>
                  <a:cubicBezTo>
                    <a:pt x="36" y="59"/>
                    <a:pt x="36" y="59"/>
                    <a:pt x="36" y="59"/>
                  </a:cubicBezTo>
                  <a:cubicBezTo>
                    <a:pt x="37" y="59"/>
                    <a:pt x="38" y="58"/>
                    <a:pt x="38" y="58"/>
                  </a:cubicBezTo>
                  <a:cubicBezTo>
                    <a:pt x="39" y="57"/>
                    <a:pt x="40" y="55"/>
                    <a:pt x="41" y="53"/>
                  </a:cubicBezTo>
                  <a:cubicBezTo>
                    <a:pt x="42" y="53"/>
                    <a:pt x="42" y="52"/>
                    <a:pt x="42" y="52"/>
                  </a:cubicBezTo>
                  <a:cubicBezTo>
                    <a:pt x="41" y="51"/>
                    <a:pt x="41" y="51"/>
                    <a:pt x="40" y="51"/>
                  </a:cubicBezTo>
                  <a:cubicBezTo>
                    <a:pt x="40" y="50"/>
                    <a:pt x="39" y="49"/>
                    <a:pt x="40" y="49"/>
                  </a:cubicBezTo>
                  <a:cubicBezTo>
                    <a:pt x="40" y="48"/>
                    <a:pt x="40" y="47"/>
                    <a:pt x="41" y="47"/>
                  </a:cubicBezTo>
                  <a:cubicBezTo>
                    <a:pt x="41" y="47"/>
                    <a:pt x="41" y="47"/>
                    <a:pt x="41" y="47"/>
                  </a:cubicBezTo>
                  <a:cubicBezTo>
                    <a:pt x="42" y="48"/>
                    <a:pt x="42" y="48"/>
                    <a:pt x="42" y="48"/>
                  </a:cubicBezTo>
                  <a:cubicBezTo>
                    <a:pt x="42" y="48"/>
                    <a:pt x="43" y="47"/>
                    <a:pt x="43" y="47"/>
                  </a:cubicBezTo>
                  <a:cubicBezTo>
                    <a:pt x="43" y="47"/>
                    <a:pt x="44" y="46"/>
                    <a:pt x="44" y="46"/>
                  </a:cubicBezTo>
                  <a:cubicBezTo>
                    <a:pt x="44" y="45"/>
                    <a:pt x="44" y="44"/>
                    <a:pt x="44" y="43"/>
                  </a:cubicBezTo>
                  <a:cubicBezTo>
                    <a:pt x="44" y="42"/>
                    <a:pt x="44" y="41"/>
                    <a:pt x="44" y="40"/>
                  </a:cubicBezTo>
                  <a:cubicBezTo>
                    <a:pt x="44" y="39"/>
                    <a:pt x="43" y="39"/>
                    <a:pt x="43" y="39"/>
                  </a:cubicBezTo>
                  <a:close/>
                  <a:moveTo>
                    <a:pt x="37" y="48"/>
                  </a:moveTo>
                  <a:cubicBezTo>
                    <a:pt x="36" y="50"/>
                    <a:pt x="37" y="52"/>
                    <a:pt x="38" y="53"/>
                  </a:cubicBezTo>
                  <a:cubicBezTo>
                    <a:pt x="38" y="54"/>
                    <a:pt x="37" y="54"/>
                    <a:pt x="36" y="55"/>
                  </a:cubicBezTo>
                  <a:cubicBezTo>
                    <a:pt x="35" y="54"/>
                    <a:pt x="33" y="54"/>
                    <a:pt x="31" y="55"/>
                  </a:cubicBezTo>
                  <a:cubicBezTo>
                    <a:pt x="29" y="57"/>
                    <a:pt x="29" y="59"/>
                    <a:pt x="29" y="60"/>
                  </a:cubicBezTo>
                  <a:cubicBezTo>
                    <a:pt x="28" y="61"/>
                    <a:pt x="27" y="61"/>
                    <a:pt x="26" y="61"/>
                  </a:cubicBezTo>
                  <a:cubicBezTo>
                    <a:pt x="26" y="60"/>
                    <a:pt x="24" y="58"/>
                    <a:pt x="22" y="58"/>
                  </a:cubicBezTo>
                  <a:cubicBezTo>
                    <a:pt x="20" y="58"/>
                    <a:pt x="18" y="60"/>
                    <a:pt x="18" y="61"/>
                  </a:cubicBezTo>
                  <a:cubicBezTo>
                    <a:pt x="17" y="61"/>
                    <a:pt x="16" y="61"/>
                    <a:pt x="15" y="60"/>
                  </a:cubicBezTo>
                  <a:cubicBezTo>
                    <a:pt x="15" y="59"/>
                    <a:pt x="15" y="57"/>
                    <a:pt x="13" y="55"/>
                  </a:cubicBezTo>
                  <a:cubicBezTo>
                    <a:pt x="11" y="54"/>
                    <a:pt x="9" y="54"/>
                    <a:pt x="8" y="55"/>
                  </a:cubicBezTo>
                  <a:cubicBezTo>
                    <a:pt x="7" y="54"/>
                    <a:pt x="6" y="54"/>
                    <a:pt x="6" y="53"/>
                  </a:cubicBezTo>
                  <a:cubicBezTo>
                    <a:pt x="7" y="52"/>
                    <a:pt x="8" y="50"/>
                    <a:pt x="7" y="48"/>
                  </a:cubicBezTo>
                  <a:cubicBezTo>
                    <a:pt x="7" y="46"/>
                    <a:pt x="5" y="44"/>
                    <a:pt x="3" y="44"/>
                  </a:cubicBezTo>
                  <a:cubicBezTo>
                    <a:pt x="3" y="44"/>
                    <a:pt x="3" y="43"/>
                    <a:pt x="3" y="43"/>
                  </a:cubicBezTo>
                  <a:cubicBezTo>
                    <a:pt x="3" y="42"/>
                    <a:pt x="3" y="42"/>
                    <a:pt x="3" y="41"/>
                  </a:cubicBezTo>
                  <a:cubicBezTo>
                    <a:pt x="5" y="41"/>
                    <a:pt x="7" y="40"/>
                    <a:pt x="7" y="38"/>
                  </a:cubicBezTo>
                  <a:cubicBezTo>
                    <a:pt x="8" y="36"/>
                    <a:pt x="7" y="34"/>
                    <a:pt x="6" y="33"/>
                  </a:cubicBezTo>
                  <a:cubicBezTo>
                    <a:pt x="6" y="32"/>
                    <a:pt x="7" y="31"/>
                    <a:pt x="8" y="30"/>
                  </a:cubicBezTo>
                  <a:cubicBezTo>
                    <a:pt x="9" y="32"/>
                    <a:pt x="11" y="32"/>
                    <a:pt x="13" y="30"/>
                  </a:cubicBezTo>
                  <a:cubicBezTo>
                    <a:pt x="15" y="29"/>
                    <a:pt x="15" y="27"/>
                    <a:pt x="15" y="25"/>
                  </a:cubicBezTo>
                  <a:cubicBezTo>
                    <a:pt x="16" y="25"/>
                    <a:pt x="17" y="25"/>
                    <a:pt x="18" y="24"/>
                  </a:cubicBezTo>
                  <a:cubicBezTo>
                    <a:pt x="18" y="26"/>
                    <a:pt x="20" y="27"/>
                    <a:pt x="22" y="27"/>
                  </a:cubicBezTo>
                  <a:cubicBezTo>
                    <a:pt x="24" y="27"/>
                    <a:pt x="26" y="26"/>
                    <a:pt x="26" y="24"/>
                  </a:cubicBezTo>
                  <a:cubicBezTo>
                    <a:pt x="27" y="25"/>
                    <a:pt x="28" y="25"/>
                    <a:pt x="29" y="25"/>
                  </a:cubicBezTo>
                  <a:cubicBezTo>
                    <a:pt x="29" y="27"/>
                    <a:pt x="29" y="29"/>
                    <a:pt x="31" y="30"/>
                  </a:cubicBezTo>
                  <a:cubicBezTo>
                    <a:pt x="33" y="32"/>
                    <a:pt x="35" y="32"/>
                    <a:pt x="36" y="30"/>
                  </a:cubicBezTo>
                  <a:cubicBezTo>
                    <a:pt x="37" y="31"/>
                    <a:pt x="38" y="32"/>
                    <a:pt x="38" y="33"/>
                  </a:cubicBezTo>
                  <a:cubicBezTo>
                    <a:pt x="37" y="34"/>
                    <a:pt x="36" y="36"/>
                    <a:pt x="37" y="38"/>
                  </a:cubicBezTo>
                  <a:cubicBezTo>
                    <a:pt x="37" y="40"/>
                    <a:pt x="39" y="41"/>
                    <a:pt x="41" y="41"/>
                  </a:cubicBezTo>
                  <a:cubicBezTo>
                    <a:pt x="41" y="42"/>
                    <a:pt x="41" y="42"/>
                    <a:pt x="41" y="43"/>
                  </a:cubicBezTo>
                  <a:cubicBezTo>
                    <a:pt x="41" y="43"/>
                    <a:pt x="41" y="44"/>
                    <a:pt x="41" y="44"/>
                  </a:cubicBezTo>
                  <a:cubicBezTo>
                    <a:pt x="39" y="44"/>
                    <a:pt x="37" y="46"/>
                    <a:pt x="37" y="48"/>
                  </a:cubicBezTo>
                  <a:close/>
                  <a:moveTo>
                    <a:pt x="61" y="12"/>
                  </a:moveTo>
                  <a:cubicBezTo>
                    <a:pt x="61" y="12"/>
                    <a:pt x="61" y="11"/>
                    <a:pt x="61" y="11"/>
                  </a:cubicBezTo>
                  <a:cubicBezTo>
                    <a:pt x="60" y="11"/>
                    <a:pt x="60" y="11"/>
                    <a:pt x="59" y="11"/>
                  </a:cubicBezTo>
                  <a:cubicBezTo>
                    <a:pt x="59" y="11"/>
                    <a:pt x="59" y="11"/>
                    <a:pt x="59" y="11"/>
                  </a:cubicBezTo>
                  <a:cubicBezTo>
                    <a:pt x="59" y="11"/>
                    <a:pt x="59" y="11"/>
                    <a:pt x="59" y="11"/>
                  </a:cubicBezTo>
                  <a:cubicBezTo>
                    <a:pt x="59" y="11"/>
                    <a:pt x="59" y="11"/>
                    <a:pt x="59" y="11"/>
                  </a:cubicBezTo>
                  <a:cubicBezTo>
                    <a:pt x="59" y="10"/>
                    <a:pt x="59" y="10"/>
                    <a:pt x="59" y="10"/>
                  </a:cubicBezTo>
                  <a:cubicBezTo>
                    <a:pt x="59" y="10"/>
                    <a:pt x="60" y="10"/>
                    <a:pt x="60" y="9"/>
                  </a:cubicBezTo>
                  <a:cubicBezTo>
                    <a:pt x="60" y="9"/>
                    <a:pt x="60" y="8"/>
                    <a:pt x="60" y="7"/>
                  </a:cubicBezTo>
                  <a:cubicBezTo>
                    <a:pt x="59" y="6"/>
                    <a:pt x="58" y="5"/>
                    <a:pt x="57" y="4"/>
                  </a:cubicBezTo>
                  <a:cubicBezTo>
                    <a:pt x="57" y="4"/>
                    <a:pt x="57" y="4"/>
                    <a:pt x="56" y="4"/>
                  </a:cubicBezTo>
                  <a:cubicBezTo>
                    <a:pt x="56" y="4"/>
                    <a:pt x="56" y="4"/>
                    <a:pt x="56" y="4"/>
                  </a:cubicBezTo>
                  <a:cubicBezTo>
                    <a:pt x="55" y="4"/>
                    <a:pt x="55" y="4"/>
                    <a:pt x="55" y="4"/>
                  </a:cubicBezTo>
                  <a:cubicBezTo>
                    <a:pt x="54" y="4"/>
                    <a:pt x="54" y="4"/>
                    <a:pt x="54" y="4"/>
                  </a:cubicBezTo>
                  <a:cubicBezTo>
                    <a:pt x="54" y="4"/>
                    <a:pt x="54" y="4"/>
                    <a:pt x="54" y="4"/>
                  </a:cubicBezTo>
                  <a:cubicBezTo>
                    <a:pt x="54" y="4"/>
                    <a:pt x="55" y="3"/>
                    <a:pt x="54" y="2"/>
                  </a:cubicBezTo>
                  <a:cubicBezTo>
                    <a:pt x="54" y="2"/>
                    <a:pt x="54" y="1"/>
                    <a:pt x="53" y="1"/>
                  </a:cubicBezTo>
                  <a:cubicBezTo>
                    <a:pt x="52" y="1"/>
                    <a:pt x="51" y="0"/>
                    <a:pt x="50" y="0"/>
                  </a:cubicBezTo>
                  <a:cubicBezTo>
                    <a:pt x="49" y="0"/>
                    <a:pt x="49" y="0"/>
                    <a:pt x="49" y="0"/>
                  </a:cubicBezTo>
                  <a:cubicBezTo>
                    <a:pt x="49" y="0"/>
                    <a:pt x="48" y="0"/>
                    <a:pt x="48" y="0"/>
                  </a:cubicBezTo>
                  <a:cubicBezTo>
                    <a:pt x="48" y="1"/>
                    <a:pt x="47" y="1"/>
                    <a:pt x="47" y="2"/>
                  </a:cubicBezTo>
                  <a:cubicBezTo>
                    <a:pt x="47" y="2"/>
                    <a:pt x="47" y="2"/>
                    <a:pt x="47" y="2"/>
                  </a:cubicBezTo>
                  <a:cubicBezTo>
                    <a:pt x="47" y="2"/>
                    <a:pt x="47" y="2"/>
                    <a:pt x="47" y="2"/>
                  </a:cubicBezTo>
                  <a:cubicBezTo>
                    <a:pt x="47" y="1"/>
                    <a:pt x="46" y="1"/>
                    <a:pt x="46" y="0"/>
                  </a:cubicBezTo>
                  <a:cubicBezTo>
                    <a:pt x="46" y="0"/>
                    <a:pt x="45" y="0"/>
                    <a:pt x="45" y="0"/>
                  </a:cubicBezTo>
                  <a:cubicBezTo>
                    <a:pt x="45" y="0"/>
                    <a:pt x="45" y="0"/>
                    <a:pt x="44" y="0"/>
                  </a:cubicBezTo>
                  <a:cubicBezTo>
                    <a:pt x="43" y="0"/>
                    <a:pt x="42" y="1"/>
                    <a:pt x="41" y="1"/>
                  </a:cubicBezTo>
                  <a:cubicBezTo>
                    <a:pt x="40" y="1"/>
                    <a:pt x="40" y="2"/>
                    <a:pt x="40" y="2"/>
                  </a:cubicBezTo>
                  <a:cubicBezTo>
                    <a:pt x="40" y="3"/>
                    <a:pt x="40" y="4"/>
                    <a:pt x="40" y="4"/>
                  </a:cubicBezTo>
                  <a:cubicBezTo>
                    <a:pt x="40" y="4"/>
                    <a:pt x="40" y="4"/>
                    <a:pt x="40" y="4"/>
                  </a:cubicBezTo>
                  <a:cubicBezTo>
                    <a:pt x="40" y="4"/>
                    <a:pt x="40" y="4"/>
                    <a:pt x="40" y="4"/>
                  </a:cubicBezTo>
                  <a:cubicBezTo>
                    <a:pt x="40" y="4"/>
                    <a:pt x="40" y="4"/>
                    <a:pt x="39" y="4"/>
                  </a:cubicBezTo>
                  <a:cubicBezTo>
                    <a:pt x="39" y="4"/>
                    <a:pt x="39" y="4"/>
                    <a:pt x="38" y="4"/>
                  </a:cubicBezTo>
                  <a:cubicBezTo>
                    <a:pt x="38" y="4"/>
                    <a:pt x="38" y="4"/>
                    <a:pt x="38" y="4"/>
                  </a:cubicBezTo>
                  <a:cubicBezTo>
                    <a:pt x="37" y="4"/>
                    <a:pt x="37" y="4"/>
                    <a:pt x="37" y="4"/>
                  </a:cubicBezTo>
                  <a:cubicBezTo>
                    <a:pt x="36" y="5"/>
                    <a:pt x="35" y="6"/>
                    <a:pt x="34" y="7"/>
                  </a:cubicBezTo>
                  <a:cubicBezTo>
                    <a:pt x="34" y="8"/>
                    <a:pt x="34" y="9"/>
                    <a:pt x="34" y="9"/>
                  </a:cubicBezTo>
                  <a:cubicBezTo>
                    <a:pt x="34" y="10"/>
                    <a:pt x="35" y="10"/>
                    <a:pt x="35" y="10"/>
                  </a:cubicBezTo>
                  <a:cubicBezTo>
                    <a:pt x="35" y="10"/>
                    <a:pt x="35" y="10"/>
                    <a:pt x="35" y="11"/>
                  </a:cubicBezTo>
                  <a:cubicBezTo>
                    <a:pt x="35" y="11"/>
                    <a:pt x="35" y="11"/>
                    <a:pt x="35" y="11"/>
                  </a:cubicBezTo>
                  <a:cubicBezTo>
                    <a:pt x="35" y="11"/>
                    <a:pt x="35" y="11"/>
                    <a:pt x="35" y="11"/>
                  </a:cubicBezTo>
                  <a:cubicBezTo>
                    <a:pt x="34" y="11"/>
                    <a:pt x="34" y="11"/>
                    <a:pt x="34" y="11"/>
                  </a:cubicBezTo>
                  <a:cubicBezTo>
                    <a:pt x="33" y="11"/>
                    <a:pt x="33" y="12"/>
                    <a:pt x="33" y="12"/>
                  </a:cubicBezTo>
                  <a:cubicBezTo>
                    <a:pt x="33" y="13"/>
                    <a:pt x="33" y="14"/>
                    <a:pt x="33" y="14"/>
                  </a:cubicBezTo>
                  <a:cubicBezTo>
                    <a:pt x="33" y="15"/>
                    <a:pt x="33" y="16"/>
                    <a:pt x="33" y="16"/>
                  </a:cubicBezTo>
                  <a:cubicBezTo>
                    <a:pt x="33" y="17"/>
                    <a:pt x="33" y="17"/>
                    <a:pt x="33" y="18"/>
                  </a:cubicBezTo>
                  <a:cubicBezTo>
                    <a:pt x="34" y="18"/>
                    <a:pt x="34" y="18"/>
                    <a:pt x="35" y="18"/>
                  </a:cubicBezTo>
                  <a:cubicBezTo>
                    <a:pt x="35" y="18"/>
                    <a:pt x="35" y="18"/>
                    <a:pt x="35" y="18"/>
                  </a:cubicBezTo>
                  <a:cubicBezTo>
                    <a:pt x="35" y="18"/>
                    <a:pt x="35" y="18"/>
                    <a:pt x="35" y="18"/>
                  </a:cubicBezTo>
                  <a:cubicBezTo>
                    <a:pt x="35" y="18"/>
                    <a:pt x="35" y="18"/>
                    <a:pt x="35" y="18"/>
                  </a:cubicBezTo>
                  <a:cubicBezTo>
                    <a:pt x="35" y="18"/>
                    <a:pt x="35" y="18"/>
                    <a:pt x="35" y="18"/>
                  </a:cubicBezTo>
                  <a:cubicBezTo>
                    <a:pt x="35" y="19"/>
                    <a:pt x="34" y="19"/>
                    <a:pt x="34" y="20"/>
                  </a:cubicBezTo>
                  <a:cubicBezTo>
                    <a:pt x="34" y="20"/>
                    <a:pt x="34" y="21"/>
                    <a:pt x="34" y="21"/>
                  </a:cubicBezTo>
                  <a:cubicBezTo>
                    <a:pt x="35" y="22"/>
                    <a:pt x="36" y="23"/>
                    <a:pt x="37" y="24"/>
                  </a:cubicBezTo>
                  <a:cubicBezTo>
                    <a:pt x="37" y="25"/>
                    <a:pt x="37" y="25"/>
                    <a:pt x="38" y="25"/>
                  </a:cubicBezTo>
                  <a:cubicBezTo>
                    <a:pt x="38" y="25"/>
                    <a:pt x="38" y="25"/>
                    <a:pt x="38" y="25"/>
                  </a:cubicBezTo>
                  <a:cubicBezTo>
                    <a:pt x="39" y="25"/>
                    <a:pt x="39" y="25"/>
                    <a:pt x="39" y="24"/>
                  </a:cubicBezTo>
                  <a:cubicBezTo>
                    <a:pt x="40" y="24"/>
                    <a:pt x="40" y="24"/>
                    <a:pt x="40" y="24"/>
                  </a:cubicBezTo>
                  <a:cubicBezTo>
                    <a:pt x="40" y="24"/>
                    <a:pt x="40" y="24"/>
                    <a:pt x="40" y="25"/>
                  </a:cubicBezTo>
                  <a:cubicBezTo>
                    <a:pt x="40" y="25"/>
                    <a:pt x="40" y="26"/>
                    <a:pt x="40" y="26"/>
                  </a:cubicBezTo>
                  <a:cubicBezTo>
                    <a:pt x="40" y="27"/>
                    <a:pt x="40" y="27"/>
                    <a:pt x="41" y="27"/>
                  </a:cubicBezTo>
                  <a:cubicBezTo>
                    <a:pt x="42" y="28"/>
                    <a:pt x="43" y="28"/>
                    <a:pt x="44" y="29"/>
                  </a:cubicBezTo>
                  <a:cubicBezTo>
                    <a:pt x="45" y="29"/>
                    <a:pt x="45" y="29"/>
                    <a:pt x="45" y="29"/>
                  </a:cubicBezTo>
                  <a:cubicBezTo>
                    <a:pt x="45" y="29"/>
                    <a:pt x="46" y="28"/>
                    <a:pt x="46" y="28"/>
                  </a:cubicBezTo>
                  <a:cubicBezTo>
                    <a:pt x="46" y="28"/>
                    <a:pt x="47" y="27"/>
                    <a:pt x="47" y="27"/>
                  </a:cubicBezTo>
                  <a:cubicBezTo>
                    <a:pt x="47" y="27"/>
                    <a:pt x="47" y="27"/>
                    <a:pt x="47" y="27"/>
                  </a:cubicBezTo>
                  <a:cubicBezTo>
                    <a:pt x="47" y="27"/>
                    <a:pt x="47" y="27"/>
                    <a:pt x="47" y="27"/>
                  </a:cubicBezTo>
                  <a:cubicBezTo>
                    <a:pt x="47" y="27"/>
                    <a:pt x="48" y="28"/>
                    <a:pt x="48" y="28"/>
                  </a:cubicBezTo>
                  <a:cubicBezTo>
                    <a:pt x="48" y="28"/>
                    <a:pt x="49" y="29"/>
                    <a:pt x="49" y="29"/>
                  </a:cubicBezTo>
                  <a:cubicBezTo>
                    <a:pt x="49" y="29"/>
                    <a:pt x="49" y="29"/>
                    <a:pt x="50" y="29"/>
                  </a:cubicBezTo>
                  <a:cubicBezTo>
                    <a:pt x="51" y="28"/>
                    <a:pt x="52" y="28"/>
                    <a:pt x="53" y="27"/>
                  </a:cubicBezTo>
                  <a:cubicBezTo>
                    <a:pt x="54" y="27"/>
                    <a:pt x="54" y="27"/>
                    <a:pt x="54" y="26"/>
                  </a:cubicBezTo>
                  <a:cubicBezTo>
                    <a:pt x="55" y="26"/>
                    <a:pt x="54" y="25"/>
                    <a:pt x="54" y="25"/>
                  </a:cubicBezTo>
                  <a:cubicBezTo>
                    <a:pt x="54" y="24"/>
                    <a:pt x="54" y="24"/>
                    <a:pt x="54" y="24"/>
                  </a:cubicBezTo>
                  <a:cubicBezTo>
                    <a:pt x="54" y="24"/>
                    <a:pt x="54" y="24"/>
                    <a:pt x="54" y="24"/>
                  </a:cubicBezTo>
                  <a:cubicBezTo>
                    <a:pt x="54" y="24"/>
                    <a:pt x="54" y="24"/>
                    <a:pt x="55" y="24"/>
                  </a:cubicBezTo>
                  <a:cubicBezTo>
                    <a:pt x="55" y="25"/>
                    <a:pt x="55" y="25"/>
                    <a:pt x="56" y="25"/>
                  </a:cubicBezTo>
                  <a:cubicBezTo>
                    <a:pt x="56" y="25"/>
                    <a:pt x="56" y="25"/>
                    <a:pt x="56" y="25"/>
                  </a:cubicBezTo>
                  <a:cubicBezTo>
                    <a:pt x="57" y="25"/>
                    <a:pt x="57" y="25"/>
                    <a:pt x="57" y="24"/>
                  </a:cubicBezTo>
                  <a:cubicBezTo>
                    <a:pt x="58" y="23"/>
                    <a:pt x="59" y="22"/>
                    <a:pt x="60" y="21"/>
                  </a:cubicBezTo>
                  <a:cubicBezTo>
                    <a:pt x="60" y="21"/>
                    <a:pt x="60" y="20"/>
                    <a:pt x="60" y="20"/>
                  </a:cubicBezTo>
                  <a:cubicBezTo>
                    <a:pt x="60" y="19"/>
                    <a:pt x="59" y="19"/>
                    <a:pt x="59" y="18"/>
                  </a:cubicBezTo>
                  <a:cubicBezTo>
                    <a:pt x="59" y="18"/>
                    <a:pt x="59" y="18"/>
                    <a:pt x="59" y="18"/>
                  </a:cubicBezTo>
                  <a:cubicBezTo>
                    <a:pt x="59" y="18"/>
                    <a:pt x="59" y="18"/>
                    <a:pt x="59" y="18"/>
                  </a:cubicBezTo>
                  <a:cubicBezTo>
                    <a:pt x="59" y="18"/>
                    <a:pt x="59" y="18"/>
                    <a:pt x="59" y="18"/>
                  </a:cubicBezTo>
                  <a:cubicBezTo>
                    <a:pt x="60" y="18"/>
                    <a:pt x="60" y="18"/>
                    <a:pt x="60" y="18"/>
                  </a:cubicBezTo>
                  <a:cubicBezTo>
                    <a:pt x="61" y="17"/>
                    <a:pt x="61" y="17"/>
                    <a:pt x="61" y="16"/>
                  </a:cubicBezTo>
                  <a:cubicBezTo>
                    <a:pt x="61" y="16"/>
                    <a:pt x="62" y="15"/>
                    <a:pt x="62" y="14"/>
                  </a:cubicBezTo>
                  <a:cubicBezTo>
                    <a:pt x="62" y="14"/>
                    <a:pt x="61" y="13"/>
                    <a:pt x="61" y="12"/>
                  </a:cubicBezTo>
                  <a:close/>
                  <a:moveTo>
                    <a:pt x="58" y="15"/>
                  </a:moveTo>
                  <a:cubicBezTo>
                    <a:pt x="57" y="15"/>
                    <a:pt x="56" y="16"/>
                    <a:pt x="56" y="17"/>
                  </a:cubicBezTo>
                  <a:cubicBezTo>
                    <a:pt x="55" y="18"/>
                    <a:pt x="56" y="20"/>
                    <a:pt x="57" y="21"/>
                  </a:cubicBezTo>
                  <a:cubicBezTo>
                    <a:pt x="56" y="21"/>
                    <a:pt x="56" y="21"/>
                    <a:pt x="56" y="22"/>
                  </a:cubicBezTo>
                  <a:cubicBezTo>
                    <a:pt x="55" y="21"/>
                    <a:pt x="53" y="21"/>
                    <a:pt x="52" y="22"/>
                  </a:cubicBezTo>
                  <a:cubicBezTo>
                    <a:pt x="51" y="23"/>
                    <a:pt x="51" y="24"/>
                    <a:pt x="51" y="25"/>
                  </a:cubicBezTo>
                  <a:cubicBezTo>
                    <a:pt x="51" y="25"/>
                    <a:pt x="50" y="25"/>
                    <a:pt x="50" y="25"/>
                  </a:cubicBezTo>
                  <a:cubicBezTo>
                    <a:pt x="49" y="24"/>
                    <a:pt x="48" y="24"/>
                    <a:pt x="47" y="24"/>
                  </a:cubicBezTo>
                  <a:cubicBezTo>
                    <a:pt x="46" y="24"/>
                    <a:pt x="45" y="24"/>
                    <a:pt x="44" y="25"/>
                  </a:cubicBezTo>
                  <a:cubicBezTo>
                    <a:pt x="44" y="25"/>
                    <a:pt x="43" y="25"/>
                    <a:pt x="43" y="25"/>
                  </a:cubicBezTo>
                  <a:cubicBezTo>
                    <a:pt x="43" y="24"/>
                    <a:pt x="43" y="23"/>
                    <a:pt x="42" y="22"/>
                  </a:cubicBezTo>
                  <a:cubicBezTo>
                    <a:pt x="41" y="21"/>
                    <a:pt x="39" y="21"/>
                    <a:pt x="38" y="22"/>
                  </a:cubicBezTo>
                  <a:cubicBezTo>
                    <a:pt x="38" y="21"/>
                    <a:pt x="38" y="21"/>
                    <a:pt x="37" y="21"/>
                  </a:cubicBezTo>
                  <a:cubicBezTo>
                    <a:pt x="38" y="20"/>
                    <a:pt x="39" y="18"/>
                    <a:pt x="38" y="17"/>
                  </a:cubicBezTo>
                  <a:cubicBezTo>
                    <a:pt x="38" y="16"/>
                    <a:pt x="37" y="15"/>
                    <a:pt x="36" y="15"/>
                  </a:cubicBezTo>
                  <a:cubicBezTo>
                    <a:pt x="36" y="15"/>
                    <a:pt x="36" y="15"/>
                    <a:pt x="36" y="14"/>
                  </a:cubicBezTo>
                  <a:cubicBezTo>
                    <a:pt x="36" y="14"/>
                    <a:pt x="36" y="14"/>
                    <a:pt x="36" y="14"/>
                  </a:cubicBezTo>
                  <a:cubicBezTo>
                    <a:pt x="37" y="14"/>
                    <a:pt x="38" y="13"/>
                    <a:pt x="38" y="11"/>
                  </a:cubicBezTo>
                  <a:cubicBezTo>
                    <a:pt x="39" y="10"/>
                    <a:pt x="38" y="9"/>
                    <a:pt x="37" y="8"/>
                  </a:cubicBezTo>
                  <a:cubicBezTo>
                    <a:pt x="38" y="8"/>
                    <a:pt x="38" y="7"/>
                    <a:pt x="38" y="7"/>
                  </a:cubicBezTo>
                  <a:cubicBezTo>
                    <a:pt x="39" y="8"/>
                    <a:pt x="41" y="8"/>
                    <a:pt x="42" y="7"/>
                  </a:cubicBezTo>
                  <a:cubicBezTo>
                    <a:pt x="43" y="6"/>
                    <a:pt x="43" y="5"/>
                    <a:pt x="43" y="4"/>
                  </a:cubicBezTo>
                  <a:cubicBezTo>
                    <a:pt x="43" y="3"/>
                    <a:pt x="44" y="3"/>
                    <a:pt x="44" y="3"/>
                  </a:cubicBezTo>
                  <a:cubicBezTo>
                    <a:pt x="45" y="4"/>
                    <a:pt x="46" y="5"/>
                    <a:pt x="47" y="5"/>
                  </a:cubicBezTo>
                  <a:cubicBezTo>
                    <a:pt x="48" y="5"/>
                    <a:pt x="49" y="4"/>
                    <a:pt x="50" y="3"/>
                  </a:cubicBezTo>
                  <a:cubicBezTo>
                    <a:pt x="50" y="3"/>
                    <a:pt x="51" y="3"/>
                    <a:pt x="51" y="4"/>
                  </a:cubicBezTo>
                  <a:cubicBezTo>
                    <a:pt x="51" y="5"/>
                    <a:pt x="51" y="6"/>
                    <a:pt x="52" y="7"/>
                  </a:cubicBezTo>
                  <a:cubicBezTo>
                    <a:pt x="53" y="8"/>
                    <a:pt x="55" y="8"/>
                    <a:pt x="56" y="7"/>
                  </a:cubicBezTo>
                  <a:cubicBezTo>
                    <a:pt x="56" y="7"/>
                    <a:pt x="56" y="8"/>
                    <a:pt x="57" y="8"/>
                  </a:cubicBezTo>
                  <a:cubicBezTo>
                    <a:pt x="56" y="9"/>
                    <a:pt x="55" y="10"/>
                    <a:pt x="56" y="11"/>
                  </a:cubicBezTo>
                  <a:cubicBezTo>
                    <a:pt x="56" y="13"/>
                    <a:pt x="57" y="14"/>
                    <a:pt x="58" y="14"/>
                  </a:cubicBezTo>
                  <a:cubicBezTo>
                    <a:pt x="58" y="14"/>
                    <a:pt x="59" y="14"/>
                    <a:pt x="59" y="14"/>
                  </a:cubicBezTo>
                  <a:cubicBezTo>
                    <a:pt x="59" y="15"/>
                    <a:pt x="58" y="15"/>
                    <a:pt x="58" y="15"/>
                  </a:cubicBezTo>
                  <a:close/>
                </a:path>
              </a:pathLst>
            </a:custGeom>
            <a:solidFill>
              <a:srgbClr val="71BFEB">
                <a:alpha val="33000"/>
              </a:srgbClr>
            </a:solidFill>
            <a:ln>
              <a:noFill/>
            </a:ln>
          </p:spPr>
          <p:txBody>
            <a:bodyPr vert="horz" wrap="square" lIns="68580" tIns="34291" rIns="68580" bIns="34291"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350" b="0" i="0" u="none" strike="noStrike" kern="0" cap="none" spc="0" normalizeH="0" baseline="0" noProof="0" dirty="0">
                <a:ln>
                  <a:noFill/>
                </a:ln>
                <a:solidFill>
                  <a:prstClr val="black"/>
                </a:solidFill>
                <a:effectLst/>
                <a:uLnTx/>
                <a:uFillTx/>
                <a:latin typeface="印品黑体" panose="00000500000000000000" pitchFamily="2" charset="-122"/>
              </a:endParaRPr>
            </a:p>
          </p:txBody>
        </p:sp>
        <p:sp>
          <p:nvSpPr>
            <p:cNvPr id="189" name="Freeform 54"/>
            <p:cNvSpPr>
              <a:spLocks noEditPoints="1"/>
            </p:cNvSpPr>
            <p:nvPr/>
          </p:nvSpPr>
          <p:spPr bwMode="auto">
            <a:xfrm>
              <a:off x="16642" y="8111"/>
              <a:ext cx="389" cy="452"/>
            </a:xfrm>
            <a:custGeom>
              <a:avLst/>
              <a:gdLst>
                <a:gd name="T0" fmla="*/ 31 w 62"/>
                <a:gd name="T1" fmla="*/ 49 h 70"/>
                <a:gd name="T2" fmla="*/ 45 w 62"/>
                <a:gd name="T3" fmla="*/ 35 h 70"/>
                <a:gd name="T4" fmla="*/ 45 w 62"/>
                <a:gd name="T5" fmla="*/ 8 h 70"/>
                <a:gd name="T6" fmla="*/ 17 w 62"/>
                <a:gd name="T7" fmla="*/ 8 h 70"/>
                <a:gd name="T8" fmla="*/ 17 w 62"/>
                <a:gd name="T9" fmla="*/ 35 h 70"/>
                <a:gd name="T10" fmla="*/ 31 w 62"/>
                <a:gd name="T11" fmla="*/ 49 h 70"/>
                <a:gd name="T12" fmla="*/ 31 w 62"/>
                <a:gd name="T13" fmla="*/ 8 h 70"/>
                <a:gd name="T14" fmla="*/ 44 w 62"/>
                <a:gd name="T15" fmla="*/ 21 h 70"/>
                <a:gd name="T16" fmla="*/ 31 w 62"/>
                <a:gd name="T17" fmla="*/ 34 h 70"/>
                <a:gd name="T18" fmla="*/ 18 w 62"/>
                <a:gd name="T19" fmla="*/ 21 h 70"/>
                <a:gd name="T20" fmla="*/ 31 w 62"/>
                <a:gd name="T21" fmla="*/ 8 h 70"/>
                <a:gd name="T22" fmla="*/ 25 w 62"/>
                <a:gd name="T23" fmla="*/ 50 h 70"/>
                <a:gd name="T24" fmla="*/ 27 w 62"/>
                <a:gd name="T25" fmla="*/ 48 h 70"/>
                <a:gd name="T26" fmla="*/ 30 w 62"/>
                <a:gd name="T27" fmla="*/ 50 h 70"/>
                <a:gd name="T28" fmla="*/ 31 w 62"/>
                <a:gd name="T29" fmla="*/ 51 h 70"/>
                <a:gd name="T30" fmla="*/ 32 w 62"/>
                <a:gd name="T31" fmla="*/ 50 h 70"/>
                <a:gd name="T32" fmla="*/ 34 w 62"/>
                <a:gd name="T33" fmla="*/ 48 h 70"/>
                <a:gd name="T34" fmla="*/ 37 w 62"/>
                <a:gd name="T35" fmla="*/ 50 h 70"/>
                <a:gd name="T36" fmla="*/ 31 w 62"/>
                <a:gd name="T37" fmla="*/ 53 h 70"/>
                <a:gd name="T38" fmla="*/ 25 w 62"/>
                <a:gd name="T39" fmla="*/ 50 h 70"/>
                <a:gd name="T40" fmla="*/ 8 w 62"/>
                <a:gd name="T41" fmla="*/ 53 h 70"/>
                <a:gd name="T42" fmla="*/ 31 w 62"/>
                <a:gd name="T43" fmla="*/ 62 h 70"/>
                <a:gd name="T44" fmla="*/ 54 w 62"/>
                <a:gd name="T45" fmla="*/ 53 h 70"/>
                <a:gd name="T46" fmla="*/ 39 w 62"/>
                <a:gd name="T47" fmla="*/ 44 h 70"/>
                <a:gd name="T48" fmla="*/ 35 w 62"/>
                <a:gd name="T49" fmla="*/ 47 h 70"/>
                <a:gd name="T50" fmla="*/ 44 w 62"/>
                <a:gd name="T51" fmla="*/ 51 h 70"/>
                <a:gd name="T52" fmla="*/ 31 w 62"/>
                <a:gd name="T53" fmla="*/ 54 h 70"/>
                <a:gd name="T54" fmla="*/ 18 w 62"/>
                <a:gd name="T55" fmla="*/ 51 h 70"/>
                <a:gd name="T56" fmla="*/ 26 w 62"/>
                <a:gd name="T57" fmla="*/ 47 h 70"/>
                <a:gd name="T58" fmla="*/ 23 w 62"/>
                <a:gd name="T59" fmla="*/ 44 h 70"/>
                <a:gd name="T60" fmla="*/ 8 w 62"/>
                <a:gd name="T61" fmla="*/ 53 h 70"/>
                <a:gd name="T62" fmla="*/ 16 w 62"/>
                <a:gd name="T63" fmla="*/ 51 h 70"/>
                <a:gd name="T64" fmla="*/ 31 w 62"/>
                <a:gd name="T65" fmla="*/ 56 h 70"/>
                <a:gd name="T66" fmla="*/ 46 w 62"/>
                <a:gd name="T67" fmla="*/ 51 h 70"/>
                <a:gd name="T68" fmla="*/ 42 w 62"/>
                <a:gd name="T69" fmla="*/ 47 h 70"/>
                <a:gd name="T70" fmla="*/ 52 w 62"/>
                <a:gd name="T71" fmla="*/ 53 h 70"/>
                <a:gd name="T72" fmla="*/ 31 w 62"/>
                <a:gd name="T73" fmla="*/ 60 h 70"/>
                <a:gd name="T74" fmla="*/ 10 w 62"/>
                <a:gd name="T75" fmla="*/ 53 h 70"/>
                <a:gd name="T76" fmla="*/ 20 w 62"/>
                <a:gd name="T77" fmla="*/ 47 h 70"/>
                <a:gd name="T78" fmla="*/ 16 w 62"/>
                <a:gd name="T79" fmla="*/ 51 h 70"/>
                <a:gd name="T80" fmla="*/ 62 w 62"/>
                <a:gd name="T81" fmla="*/ 55 h 70"/>
                <a:gd name="T82" fmla="*/ 31 w 62"/>
                <a:gd name="T83" fmla="*/ 70 h 70"/>
                <a:gd name="T84" fmla="*/ 0 w 62"/>
                <a:gd name="T85" fmla="*/ 55 h 70"/>
                <a:gd name="T86" fmla="*/ 20 w 62"/>
                <a:gd name="T87" fmla="*/ 41 h 70"/>
                <a:gd name="T88" fmla="*/ 23 w 62"/>
                <a:gd name="T89" fmla="*/ 44 h 70"/>
                <a:gd name="T90" fmla="*/ 3 w 62"/>
                <a:gd name="T91" fmla="*/ 55 h 70"/>
                <a:gd name="T92" fmla="*/ 31 w 62"/>
                <a:gd name="T93" fmla="*/ 67 h 70"/>
                <a:gd name="T94" fmla="*/ 59 w 62"/>
                <a:gd name="T95" fmla="*/ 55 h 70"/>
                <a:gd name="T96" fmla="*/ 39 w 62"/>
                <a:gd name="T97" fmla="*/ 44 h 70"/>
                <a:gd name="T98" fmla="*/ 42 w 62"/>
                <a:gd name="T99" fmla="*/ 41 h 70"/>
                <a:gd name="T100" fmla="*/ 62 w 62"/>
                <a:gd name="T101" fmla="*/ 5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62" h="70">
                  <a:moveTo>
                    <a:pt x="31" y="49"/>
                  </a:moveTo>
                  <a:cubicBezTo>
                    <a:pt x="45" y="35"/>
                    <a:pt x="45" y="35"/>
                    <a:pt x="45" y="35"/>
                  </a:cubicBezTo>
                  <a:cubicBezTo>
                    <a:pt x="52" y="27"/>
                    <a:pt x="52" y="15"/>
                    <a:pt x="45" y="8"/>
                  </a:cubicBezTo>
                  <a:cubicBezTo>
                    <a:pt x="37" y="0"/>
                    <a:pt x="25" y="0"/>
                    <a:pt x="17" y="8"/>
                  </a:cubicBezTo>
                  <a:cubicBezTo>
                    <a:pt x="10" y="15"/>
                    <a:pt x="10" y="27"/>
                    <a:pt x="17" y="35"/>
                  </a:cubicBezTo>
                  <a:lnTo>
                    <a:pt x="31" y="49"/>
                  </a:lnTo>
                  <a:close/>
                  <a:moveTo>
                    <a:pt x="31" y="8"/>
                  </a:moveTo>
                  <a:cubicBezTo>
                    <a:pt x="38" y="8"/>
                    <a:pt x="44" y="14"/>
                    <a:pt x="44" y="21"/>
                  </a:cubicBezTo>
                  <a:cubicBezTo>
                    <a:pt x="44" y="29"/>
                    <a:pt x="38" y="34"/>
                    <a:pt x="31" y="34"/>
                  </a:cubicBezTo>
                  <a:cubicBezTo>
                    <a:pt x="24" y="34"/>
                    <a:pt x="18" y="29"/>
                    <a:pt x="18" y="21"/>
                  </a:cubicBezTo>
                  <a:cubicBezTo>
                    <a:pt x="18" y="14"/>
                    <a:pt x="24" y="8"/>
                    <a:pt x="31" y="8"/>
                  </a:cubicBezTo>
                  <a:close/>
                  <a:moveTo>
                    <a:pt x="25" y="50"/>
                  </a:moveTo>
                  <a:cubicBezTo>
                    <a:pt x="25" y="49"/>
                    <a:pt x="26" y="49"/>
                    <a:pt x="27" y="48"/>
                  </a:cubicBezTo>
                  <a:cubicBezTo>
                    <a:pt x="30" y="50"/>
                    <a:pt x="30" y="50"/>
                    <a:pt x="30" y="50"/>
                  </a:cubicBezTo>
                  <a:cubicBezTo>
                    <a:pt x="30" y="51"/>
                    <a:pt x="30" y="51"/>
                    <a:pt x="31" y="51"/>
                  </a:cubicBezTo>
                  <a:cubicBezTo>
                    <a:pt x="31" y="51"/>
                    <a:pt x="32" y="51"/>
                    <a:pt x="32" y="50"/>
                  </a:cubicBezTo>
                  <a:cubicBezTo>
                    <a:pt x="34" y="48"/>
                    <a:pt x="34" y="48"/>
                    <a:pt x="34" y="48"/>
                  </a:cubicBezTo>
                  <a:cubicBezTo>
                    <a:pt x="36" y="49"/>
                    <a:pt x="37" y="49"/>
                    <a:pt x="37" y="50"/>
                  </a:cubicBezTo>
                  <a:cubicBezTo>
                    <a:pt x="37" y="52"/>
                    <a:pt x="34" y="53"/>
                    <a:pt x="31" y="53"/>
                  </a:cubicBezTo>
                  <a:cubicBezTo>
                    <a:pt x="28" y="53"/>
                    <a:pt x="25" y="52"/>
                    <a:pt x="25" y="50"/>
                  </a:cubicBezTo>
                  <a:close/>
                  <a:moveTo>
                    <a:pt x="8" y="53"/>
                  </a:moveTo>
                  <a:cubicBezTo>
                    <a:pt x="8" y="58"/>
                    <a:pt x="18" y="62"/>
                    <a:pt x="31" y="62"/>
                  </a:cubicBezTo>
                  <a:cubicBezTo>
                    <a:pt x="44" y="62"/>
                    <a:pt x="54" y="58"/>
                    <a:pt x="54" y="53"/>
                  </a:cubicBezTo>
                  <a:cubicBezTo>
                    <a:pt x="54" y="49"/>
                    <a:pt x="48" y="45"/>
                    <a:pt x="39" y="44"/>
                  </a:cubicBezTo>
                  <a:cubicBezTo>
                    <a:pt x="35" y="47"/>
                    <a:pt x="35" y="47"/>
                    <a:pt x="35" y="47"/>
                  </a:cubicBezTo>
                  <a:cubicBezTo>
                    <a:pt x="41" y="48"/>
                    <a:pt x="44" y="49"/>
                    <a:pt x="44" y="51"/>
                  </a:cubicBezTo>
                  <a:cubicBezTo>
                    <a:pt x="44" y="52"/>
                    <a:pt x="39" y="54"/>
                    <a:pt x="31" y="54"/>
                  </a:cubicBezTo>
                  <a:cubicBezTo>
                    <a:pt x="23" y="54"/>
                    <a:pt x="18" y="52"/>
                    <a:pt x="18" y="51"/>
                  </a:cubicBezTo>
                  <a:cubicBezTo>
                    <a:pt x="18" y="49"/>
                    <a:pt x="21" y="48"/>
                    <a:pt x="26" y="47"/>
                  </a:cubicBezTo>
                  <a:cubicBezTo>
                    <a:pt x="23" y="44"/>
                    <a:pt x="23" y="44"/>
                    <a:pt x="23" y="44"/>
                  </a:cubicBezTo>
                  <a:cubicBezTo>
                    <a:pt x="14" y="45"/>
                    <a:pt x="8" y="49"/>
                    <a:pt x="8" y="53"/>
                  </a:cubicBezTo>
                  <a:close/>
                  <a:moveTo>
                    <a:pt x="16" y="51"/>
                  </a:moveTo>
                  <a:cubicBezTo>
                    <a:pt x="16" y="54"/>
                    <a:pt x="23" y="56"/>
                    <a:pt x="31" y="56"/>
                  </a:cubicBezTo>
                  <a:cubicBezTo>
                    <a:pt x="39" y="56"/>
                    <a:pt x="46" y="54"/>
                    <a:pt x="46" y="51"/>
                  </a:cubicBezTo>
                  <a:cubicBezTo>
                    <a:pt x="46" y="49"/>
                    <a:pt x="44" y="47"/>
                    <a:pt x="42" y="47"/>
                  </a:cubicBezTo>
                  <a:cubicBezTo>
                    <a:pt x="48" y="48"/>
                    <a:pt x="52" y="50"/>
                    <a:pt x="52" y="53"/>
                  </a:cubicBezTo>
                  <a:cubicBezTo>
                    <a:pt x="52" y="56"/>
                    <a:pt x="43" y="60"/>
                    <a:pt x="31" y="60"/>
                  </a:cubicBezTo>
                  <a:cubicBezTo>
                    <a:pt x="19" y="60"/>
                    <a:pt x="10" y="56"/>
                    <a:pt x="10" y="53"/>
                  </a:cubicBezTo>
                  <a:cubicBezTo>
                    <a:pt x="10" y="50"/>
                    <a:pt x="14" y="48"/>
                    <a:pt x="20" y="47"/>
                  </a:cubicBezTo>
                  <a:cubicBezTo>
                    <a:pt x="17" y="47"/>
                    <a:pt x="16" y="49"/>
                    <a:pt x="16" y="51"/>
                  </a:cubicBezTo>
                  <a:close/>
                  <a:moveTo>
                    <a:pt x="62" y="55"/>
                  </a:moveTo>
                  <a:cubicBezTo>
                    <a:pt x="62" y="64"/>
                    <a:pt x="49" y="70"/>
                    <a:pt x="31" y="70"/>
                  </a:cubicBezTo>
                  <a:cubicBezTo>
                    <a:pt x="13" y="70"/>
                    <a:pt x="0" y="64"/>
                    <a:pt x="0" y="55"/>
                  </a:cubicBezTo>
                  <a:cubicBezTo>
                    <a:pt x="0" y="49"/>
                    <a:pt x="8" y="43"/>
                    <a:pt x="20" y="41"/>
                  </a:cubicBezTo>
                  <a:cubicBezTo>
                    <a:pt x="23" y="44"/>
                    <a:pt x="23" y="44"/>
                    <a:pt x="23" y="44"/>
                  </a:cubicBezTo>
                  <a:cubicBezTo>
                    <a:pt x="10" y="45"/>
                    <a:pt x="3" y="50"/>
                    <a:pt x="3" y="55"/>
                  </a:cubicBezTo>
                  <a:cubicBezTo>
                    <a:pt x="3" y="61"/>
                    <a:pt x="14" y="67"/>
                    <a:pt x="31" y="67"/>
                  </a:cubicBezTo>
                  <a:cubicBezTo>
                    <a:pt x="48" y="67"/>
                    <a:pt x="59" y="61"/>
                    <a:pt x="59" y="55"/>
                  </a:cubicBezTo>
                  <a:cubicBezTo>
                    <a:pt x="59" y="50"/>
                    <a:pt x="51" y="45"/>
                    <a:pt x="39" y="44"/>
                  </a:cubicBezTo>
                  <a:cubicBezTo>
                    <a:pt x="42" y="41"/>
                    <a:pt x="42" y="41"/>
                    <a:pt x="42" y="41"/>
                  </a:cubicBezTo>
                  <a:cubicBezTo>
                    <a:pt x="54" y="43"/>
                    <a:pt x="62" y="49"/>
                    <a:pt x="62" y="55"/>
                  </a:cubicBezTo>
                  <a:close/>
                </a:path>
              </a:pathLst>
            </a:custGeom>
            <a:solidFill>
              <a:srgbClr val="71BFEB">
                <a:alpha val="33000"/>
              </a:srgbClr>
            </a:solidFill>
            <a:ln>
              <a:noFill/>
            </a:ln>
          </p:spPr>
          <p:txBody>
            <a:bodyPr vert="horz" wrap="square" lIns="68580" tIns="34291" rIns="68580" bIns="34291"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350" b="0" i="0" u="none" strike="noStrike" kern="0" cap="none" spc="0" normalizeH="0" baseline="0" noProof="0" dirty="0">
                <a:ln>
                  <a:noFill/>
                </a:ln>
                <a:solidFill>
                  <a:prstClr val="black"/>
                </a:solidFill>
                <a:effectLst/>
                <a:uLnTx/>
                <a:uFillTx/>
                <a:latin typeface="印品黑体" panose="00000500000000000000" pitchFamily="2" charset="-122"/>
              </a:endParaRPr>
            </a:p>
          </p:txBody>
        </p:sp>
        <p:sp>
          <p:nvSpPr>
            <p:cNvPr id="190" name="Freeform 55"/>
            <p:cNvSpPr>
              <a:spLocks noEditPoints="1"/>
            </p:cNvSpPr>
            <p:nvPr/>
          </p:nvSpPr>
          <p:spPr bwMode="auto">
            <a:xfrm>
              <a:off x="15325" y="9102"/>
              <a:ext cx="402" cy="440"/>
            </a:xfrm>
            <a:custGeom>
              <a:avLst/>
              <a:gdLst>
                <a:gd name="T0" fmla="*/ 31 w 63"/>
                <a:gd name="T1" fmla="*/ 45 h 67"/>
                <a:gd name="T2" fmla="*/ 42 w 63"/>
                <a:gd name="T3" fmla="*/ 33 h 67"/>
                <a:gd name="T4" fmla="*/ 52 w 63"/>
                <a:gd name="T5" fmla="*/ 33 h 67"/>
                <a:gd name="T6" fmla="*/ 52 w 63"/>
                <a:gd name="T7" fmla="*/ 0 h 67"/>
                <a:gd name="T8" fmla="*/ 11 w 63"/>
                <a:gd name="T9" fmla="*/ 0 h 67"/>
                <a:gd name="T10" fmla="*/ 11 w 63"/>
                <a:gd name="T11" fmla="*/ 33 h 67"/>
                <a:gd name="T12" fmla="*/ 21 w 63"/>
                <a:gd name="T13" fmla="*/ 33 h 67"/>
                <a:gd name="T14" fmla="*/ 31 w 63"/>
                <a:gd name="T15" fmla="*/ 45 h 67"/>
                <a:gd name="T16" fmla="*/ 15 w 63"/>
                <a:gd name="T17" fmla="*/ 29 h 67"/>
                <a:gd name="T18" fmla="*/ 15 w 63"/>
                <a:gd name="T19" fmla="*/ 4 h 67"/>
                <a:gd name="T20" fmla="*/ 48 w 63"/>
                <a:gd name="T21" fmla="*/ 4 h 67"/>
                <a:gd name="T22" fmla="*/ 48 w 63"/>
                <a:gd name="T23" fmla="*/ 29 h 67"/>
                <a:gd name="T24" fmla="*/ 45 w 63"/>
                <a:gd name="T25" fmla="*/ 29 h 67"/>
                <a:gd name="T26" fmla="*/ 17 w 63"/>
                <a:gd name="T27" fmla="*/ 29 h 67"/>
                <a:gd name="T28" fmla="*/ 15 w 63"/>
                <a:gd name="T29" fmla="*/ 29 h 67"/>
                <a:gd name="T30" fmla="*/ 25 w 63"/>
                <a:gd name="T31" fmla="*/ 47 h 67"/>
                <a:gd name="T32" fmla="*/ 29 w 63"/>
                <a:gd name="T33" fmla="*/ 45 h 67"/>
                <a:gd name="T34" fmla="*/ 30 w 63"/>
                <a:gd name="T35" fmla="*/ 46 h 67"/>
                <a:gd name="T36" fmla="*/ 31 w 63"/>
                <a:gd name="T37" fmla="*/ 47 h 67"/>
                <a:gd name="T38" fmla="*/ 33 w 63"/>
                <a:gd name="T39" fmla="*/ 46 h 67"/>
                <a:gd name="T40" fmla="*/ 34 w 63"/>
                <a:gd name="T41" fmla="*/ 45 h 67"/>
                <a:gd name="T42" fmla="*/ 37 w 63"/>
                <a:gd name="T43" fmla="*/ 47 h 67"/>
                <a:gd name="T44" fmla="*/ 31 w 63"/>
                <a:gd name="T45" fmla="*/ 50 h 67"/>
                <a:gd name="T46" fmla="*/ 25 w 63"/>
                <a:gd name="T47" fmla="*/ 47 h 67"/>
                <a:gd name="T48" fmla="*/ 8 w 63"/>
                <a:gd name="T49" fmla="*/ 50 h 67"/>
                <a:gd name="T50" fmla="*/ 31 w 63"/>
                <a:gd name="T51" fmla="*/ 59 h 67"/>
                <a:gd name="T52" fmla="*/ 54 w 63"/>
                <a:gd name="T53" fmla="*/ 50 h 67"/>
                <a:gd name="T54" fmla="*/ 37 w 63"/>
                <a:gd name="T55" fmla="*/ 41 h 67"/>
                <a:gd name="T56" fmla="*/ 34 w 63"/>
                <a:gd name="T57" fmla="*/ 44 h 67"/>
                <a:gd name="T58" fmla="*/ 44 w 63"/>
                <a:gd name="T59" fmla="*/ 48 h 67"/>
                <a:gd name="T60" fmla="*/ 31 w 63"/>
                <a:gd name="T61" fmla="*/ 51 h 67"/>
                <a:gd name="T62" fmla="*/ 18 w 63"/>
                <a:gd name="T63" fmla="*/ 48 h 67"/>
                <a:gd name="T64" fmla="*/ 28 w 63"/>
                <a:gd name="T65" fmla="*/ 44 h 67"/>
                <a:gd name="T66" fmla="*/ 25 w 63"/>
                <a:gd name="T67" fmla="*/ 41 h 67"/>
                <a:gd name="T68" fmla="*/ 8 w 63"/>
                <a:gd name="T69" fmla="*/ 50 h 67"/>
                <a:gd name="T70" fmla="*/ 16 w 63"/>
                <a:gd name="T71" fmla="*/ 48 h 67"/>
                <a:gd name="T72" fmla="*/ 31 w 63"/>
                <a:gd name="T73" fmla="*/ 53 h 67"/>
                <a:gd name="T74" fmla="*/ 46 w 63"/>
                <a:gd name="T75" fmla="*/ 48 h 67"/>
                <a:gd name="T76" fmla="*/ 42 w 63"/>
                <a:gd name="T77" fmla="*/ 44 h 67"/>
                <a:gd name="T78" fmla="*/ 52 w 63"/>
                <a:gd name="T79" fmla="*/ 50 h 67"/>
                <a:gd name="T80" fmla="*/ 31 w 63"/>
                <a:gd name="T81" fmla="*/ 57 h 67"/>
                <a:gd name="T82" fmla="*/ 10 w 63"/>
                <a:gd name="T83" fmla="*/ 50 h 67"/>
                <a:gd name="T84" fmla="*/ 20 w 63"/>
                <a:gd name="T85" fmla="*/ 44 h 67"/>
                <a:gd name="T86" fmla="*/ 16 w 63"/>
                <a:gd name="T87" fmla="*/ 48 h 67"/>
                <a:gd name="T88" fmla="*/ 63 w 63"/>
                <a:gd name="T89" fmla="*/ 52 h 67"/>
                <a:gd name="T90" fmla="*/ 31 w 63"/>
                <a:gd name="T91" fmla="*/ 67 h 67"/>
                <a:gd name="T92" fmla="*/ 0 w 63"/>
                <a:gd name="T93" fmla="*/ 52 h 67"/>
                <a:gd name="T94" fmla="*/ 22 w 63"/>
                <a:gd name="T95" fmla="*/ 38 h 67"/>
                <a:gd name="T96" fmla="*/ 25 w 63"/>
                <a:gd name="T97" fmla="*/ 40 h 67"/>
                <a:gd name="T98" fmla="*/ 3 w 63"/>
                <a:gd name="T99" fmla="*/ 52 h 67"/>
                <a:gd name="T100" fmla="*/ 31 w 63"/>
                <a:gd name="T101" fmla="*/ 64 h 67"/>
                <a:gd name="T102" fmla="*/ 60 w 63"/>
                <a:gd name="T103" fmla="*/ 52 h 67"/>
                <a:gd name="T104" fmla="*/ 38 w 63"/>
                <a:gd name="T105" fmla="*/ 40 h 67"/>
                <a:gd name="T106" fmla="*/ 40 w 63"/>
                <a:gd name="T107" fmla="*/ 38 h 67"/>
                <a:gd name="T108" fmla="*/ 63 w 63"/>
                <a:gd name="T109" fmla="*/ 5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3" h="67">
                  <a:moveTo>
                    <a:pt x="31" y="45"/>
                  </a:moveTo>
                  <a:cubicBezTo>
                    <a:pt x="42" y="33"/>
                    <a:pt x="42" y="33"/>
                    <a:pt x="42" y="33"/>
                  </a:cubicBezTo>
                  <a:cubicBezTo>
                    <a:pt x="52" y="33"/>
                    <a:pt x="52" y="33"/>
                    <a:pt x="52" y="33"/>
                  </a:cubicBezTo>
                  <a:cubicBezTo>
                    <a:pt x="52" y="0"/>
                    <a:pt x="52" y="0"/>
                    <a:pt x="52" y="0"/>
                  </a:cubicBezTo>
                  <a:cubicBezTo>
                    <a:pt x="11" y="0"/>
                    <a:pt x="11" y="0"/>
                    <a:pt x="11" y="0"/>
                  </a:cubicBezTo>
                  <a:cubicBezTo>
                    <a:pt x="11" y="33"/>
                    <a:pt x="11" y="33"/>
                    <a:pt x="11" y="33"/>
                  </a:cubicBezTo>
                  <a:cubicBezTo>
                    <a:pt x="21" y="33"/>
                    <a:pt x="21" y="33"/>
                    <a:pt x="21" y="33"/>
                  </a:cubicBezTo>
                  <a:lnTo>
                    <a:pt x="31" y="45"/>
                  </a:lnTo>
                  <a:close/>
                  <a:moveTo>
                    <a:pt x="15" y="29"/>
                  </a:moveTo>
                  <a:cubicBezTo>
                    <a:pt x="15" y="4"/>
                    <a:pt x="15" y="4"/>
                    <a:pt x="15" y="4"/>
                  </a:cubicBezTo>
                  <a:cubicBezTo>
                    <a:pt x="48" y="4"/>
                    <a:pt x="48" y="4"/>
                    <a:pt x="48" y="4"/>
                  </a:cubicBezTo>
                  <a:cubicBezTo>
                    <a:pt x="48" y="29"/>
                    <a:pt x="48" y="29"/>
                    <a:pt x="48" y="29"/>
                  </a:cubicBezTo>
                  <a:cubicBezTo>
                    <a:pt x="45" y="29"/>
                    <a:pt x="45" y="29"/>
                    <a:pt x="45" y="29"/>
                  </a:cubicBezTo>
                  <a:cubicBezTo>
                    <a:pt x="17" y="29"/>
                    <a:pt x="17" y="29"/>
                    <a:pt x="17" y="29"/>
                  </a:cubicBezTo>
                  <a:lnTo>
                    <a:pt x="15" y="29"/>
                  </a:lnTo>
                  <a:close/>
                  <a:moveTo>
                    <a:pt x="25" y="47"/>
                  </a:moveTo>
                  <a:cubicBezTo>
                    <a:pt x="25" y="46"/>
                    <a:pt x="27" y="45"/>
                    <a:pt x="29" y="45"/>
                  </a:cubicBezTo>
                  <a:cubicBezTo>
                    <a:pt x="30" y="46"/>
                    <a:pt x="30" y="46"/>
                    <a:pt x="30" y="46"/>
                  </a:cubicBezTo>
                  <a:cubicBezTo>
                    <a:pt x="30" y="46"/>
                    <a:pt x="31" y="47"/>
                    <a:pt x="31" y="47"/>
                  </a:cubicBezTo>
                  <a:cubicBezTo>
                    <a:pt x="32" y="47"/>
                    <a:pt x="32" y="46"/>
                    <a:pt x="33" y="46"/>
                  </a:cubicBezTo>
                  <a:cubicBezTo>
                    <a:pt x="34" y="45"/>
                    <a:pt x="34" y="45"/>
                    <a:pt x="34" y="45"/>
                  </a:cubicBezTo>
                  <a:cubicBezTo>
                    <a:pt x="36" y="45"/>
                    <a:pt x="37" y="46"/>
                    <a:pt x="37" y="47"/>
                  </a:cubicBezTo>
                  <a:cubicBezTo>
                    <a:pt x="37" y="49"/>
                    <a:pt x="34" y="50"/>
                    <a:pt x="31" y="50"/>
                  </a:cubicBezTo>
                  <a:cubicBezTo>
                    <a:pt x="28" y="50"/>
                    <a:pt x="25" y="49"/>
                    <a:pt x="25" y="47"/>
                  </a:cubicBezTo>
                  <a:close/>
                  <a:moveTo>
                    <a:pt x="8" y="50"/>
                  </a:moveTo>
                  <a:cubicBezTo>
                    <a:pt x="8" y="55"/>
                    <a:pt x="18" y="59"/>
                    <a:pt x="31" y="59"/>
                  </a:cubicBezTo>
                  <a:cubicBezTo>
                    <a:pt x="44" y="59"/>
                    <a:pt x="54" y="55"/>
                    <a:pt x="54" y="50"/>
                  </a:cubicBezTo>
                  <a:cubicBezTo>
                    <a:pt x="54" y="45"/>
                    <a:pt x="47" y="42"/>
                    <a:pt x="37" y="41"/>
                  </a:cubicBezTo>
                  <a:cubicBezTo>
                    <a:pt x="34" y="44"/>
                    <a:pt x="34" y="44"/>
                    <a:pt x="34" y="44"/>
                  </a:cubicBezTo>
                  <a:cubicBezTo>
                    <a:pt x="41" y="45"/>
                    <a:pt x="44" y="46"/>
                    <a:pt x="44" y="48"/>
                  </a:cubicBezTo>
                  <a:cubicBezTo>
                    <a:pt x="44" y="49"/>
                    <a:pt x="39" y="51"/>
                    <a:pt x="31" y="51"/>
                  </a:cubicBezTo>
                  <a:cubicBezTo>
                    <a:pt x="23" y="51"/>
                    <a:pt x="18" y="49"/>
                    <a:pt x="18" y="48"/>
                  </a:cubicBezTo>
                  <a:cubicBezTo>
                    <a:pt x="18" y="46"/>
                    <a:pt x="22" y="45"/>
                    <a:pt x="28" y="44"/>
                  </a:cubicBezTo>
                  <a:cubicBezTo>
                    <a:pt x="25" y="41"/>
                    <a:pt x="25" y="41"/>
                    <a:pt x="25" y="41"/>
                  </a:cubicBezTo>
                  <a:cubicBezTo>
                    <a:pt x="15" y="42"/>
                    <a:pt x="8" y="45"/>
                    <a:pt x="8" y="50"/>
                  </a:cubicBezTo>
                  <a:close/>
                  <a:moveTo>
                    <a:pt x="16" y="48"/>
                  </a:moveTo>
                  <a:cubicBezTo>
                    <a:pt x="16" y="51"/>
                    <a:pt x="24" y="53"/>
                    <a:pt x="31" y="53"/>
                  </a:cubicBezTo>
                  <a:cubicBezTo>
                    <a:pt x="39" y="53"/>
                    <a:pt x="46" y="51"/>
                    <a:pt x="46" y="48"/>
                  </a:cubicBezTo>
                  <a:cubicBezTo>
                    <a:pt x="46" y="46"/>
                    <a:pt x="45" y="44"/>
                    <a:pt x="42" y="44"/>
                  </a:cubicBezTo>
                  <a:cubicBezTo>
                    <a:pt x="48" y="45"/>
                    <a:pt x="52" y="47"/>
                    <a:pt x="52" y="50"/>
                  </a:cubicBezTo>
                  <a:cubicBezTo>
                    <a:pt x="52" y="53"/>
                    <a:pt x="44" y="57"/>
                    <a:pt x="31" y="57"/>
                  </a:cubicBezTo>
                  <a:cubicBezTo>
                    <a:pt x="19" y="57"/>
                    <a:pt x="10" y="53"/>
                    <a:pt x="10" y="50"/>
                  </a:cubicBezTo>
                  <a:cubicBezTo>
                    <a:pt x="10" y="47"/>
                    <a:pt x="14" y="45"/>
                    <a:pt x="20" y="44"/>
                  </a:cubicBezTo>
                  <a:cubicBezTo>
                    <a:pt x="18" y="44"/>
                    <a:pt x="16" y="46"/>
                    <a:pt x="16" y="48"/>
                  </a:cubicBezTo>
                  <a:close/>
                  <a:moveTo>
                    <a:pt x="63" y="52"/>
                  </a:moveTo>
                  <a:cubicBezTo>
                    <a:pt x="63" y="61"/>
                    <a:pt x="49" y="67"/>
                    <a:pt x="31" y="67"/>
                  </a:cubicBezTo>
                  <a:cubicBezTo>
                    <a:pt x="14" y="67"/>
                    <a:pt x="0" y="61"/>
                    <a:pt x="0" y="52"/>
                  </a:cubicBezTo>
                  <a:cubicBezTo>
                    <a:pt x="0" y="45"/>
                    <a:pt x="9" y="40"/>
                    <a:pt x="22" y="38"/>
                  </a:cubicBezTo>
                  <a:cubicBezTo>
                    <a:pt x="25" y="40"/>
                    <a:pt x="25" y="40"/>
                    <a:pt x="25" y="40"/>
                  </a:cubicBezTo>
                  <a:cubicBezTo>
                    <a:pt x="11" y="42"/>
                    <a:pt x="3" y="47"/>
                    <a:pt x="3" y="52"/>
                  </a:cubicBezTo>
                  <a:cubicBezTo>
                    <a:pt x="3" y="58"/>
                    <a:pt x="14" y="64"/>
                    <a:pt x="31" y="64"/>
                  </a:cubicBezTo>
                  <a:cubicBezTo>
                    <a:pt x="48" y="64"/>
                    <a:pt x="60" y="58"/>
                    <a:pt x="60" y="52"/>
                  </a:cubicBezTo>
                  <a:cubicBezTo>
                    <a:pt x="60" y="47"/>
                    <a:pt x="51" y="42"/>
                    <a:pt x="38" y="40"/>
                  </a:cubicBezTo>
                  <a:cubicBezTo>
                    <a:pt x="40" y="38"/>
                    <a:pt x="40" y="38"/>
                    <a:pt x="40" y="38"/>
                  </a:cubicBezTo>
                  <a:cubicBezTo>
                    <a:pt x="53" y="40"/>
                    <a:pt x="63" y="45"/>
                    <a:pt x="63" y="52"/>
                  </a:cubicBezTo>
                  <a:close/>
                </a:path>
              </a:pathLst>
            </a:custGeom>
            <a:solidFill>
              <a:srgbClr val="71BFEB">
                <a:alpha val="33000"/>
              </a:srgbClr>
            </a:solidFill>
            <a:ln>
              <a:noFill/>
            </a:ln>
          </p:spPr>
          <p:txBody>
            <a:bodyPr vert="horz" wrap="square" lIns="68580" tIns="34291" rIns="68580" bIns="34291"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350" b="0" i="0" u="none" strike="noStrike" kern="0" cap="none" spc="0" normalizeH="0" baseline="0" noProof="0" dirty="0">
                <a:ln>
                  <a:noFill/>
                </a:ln>
                <a:solidFill>
                  <a:prstClr val="black"/>
                </a:solidFill>
                <a:effectLst/>
                <a:uLnTx/>
                <a:uFillTx/>
                <a:latin typeface="印品黑体" panose="00000500000000000000" pitchFamily="2" charset="-122"/>
              </a:endParaRPr>
            </a:p>
          </p:txBody>
        </p:sp>
        <p:sp>
          <p:nvSpPr>
            <p:cNvPr id="191" name="Freeform 55"/>
            <p:cNvSpPr>
              <a:spLocks noEditPoints="1"/>
            </p:cNvSpPr>
            <p:nvPr/>
          </p:nvSpPr>
          <p:spPr bwMode="auto">
            <a:xfrm>
              <a:off x="9191" y="6746"/>
              <a:ext cx="317" cy="347"/>
            </a:xfrm>
            <a:custGeom>
              <a:avLst/>
              <a:gdLst>
                <a:gd name="T0" fmla="*/ 31 w 63"/>
                <a:gd name="T1" fmla="*/ 45 h 67"/>
                <a:gd name="T2" fmla="*/ 42 w 63"/>
                <a:gd name="T3" fmla="*/ 33 h 67"/>
                <a:gd name="T4" fmla="*/ 52 w 63"/>
                <a:gd name="T5" fmla="*/ 33 h 67"/>
                <a:gd name="T6" fmla="*/ 52 w 63"/>
                <a:gd name="T7" fmla="*/ 0 h 67"/>
                <a:gd name="T8" fmla="*/ 11 w 63"/>
                <a:gd name="T9" fmla="*/ 0 h 67"/>
                <a:gd name="T10" fmla="*/ 11 w 63"/>
                <a:gd name="T11" fmla="*/ 33 h 67"/>
                <a:gd name="T12" fmla="*/ 21 w 63"/>
                <a:gd name="T13" fmla="*/ 33 h 67"/>
                <a:gd name="T14" fmla="*/ 31 w 63"/>
                <a:gd name="T15" fmla="*/ 45 h 67"/>
                <a:gd name="T16" fmla="*/ 15 w 63"/>
                <a:gd name="T17" fmla="*/ 29 h 67"/>
                <a:gd name="T18" fmla="*/ 15 w 63"/>
                <a:gd name="T19" fmla="*/ 4 h 67"/>
                <a:gd name="T20" fmla="*/ 48 w 63"/>
                <a:gd name="T21" fmla="*/ 4 h 67"/>
                <a:gd name="T22" fmla="*/ 48 w 63"/>
                <a:gd name="T23" fmla="*/ 29 h 67"/>
                <a:gd name="T24" fmla="*/ 45 w 63"/>
                <a:gd name="T25" fmla="*/ 29 h 67"/>
                <a:gd name="T26" fmla="*/ 17 w 63"/>
                <a:gd name="T27" fmla="*/ 29 h 67"/>
                <a:gd name="T28" fmla="*/ 15 w 63"/>
                <a:gd name="T29" fmla="*/ 29 h 67"/>
                <a:gd name="T30" fmla="*/ 25 w 63"/>
                <a:gd name="T31" fmla="*/ 47 h 67"/>
                <a:gd name="T32" fmla="*/ 29 w 63"/>
                <a:gd name="T33" fmla="*/ 45 h 67"/>
                <a:gd name="T34" fmla="*/ 30 w 63"/>
                <a:gd name="T35" fmla="*/ 46 h 67"/>
                <a:gd name="T36" fmla="*/ 31 w 63"/>
                <a:gd name="T37" fmla="*/ 47 h 67"/>
                <a:gd name="T38" fmla="*/ 33 w 63"/>
                <a:gd name="T39" fmla="*/ 46 h 67"/>
                <a:gd name="T40" fmla="*/ 34 w 63"/>
                <a:gd name="T41" fmla="*/ 45 h 67"/>
                <a:gd name="T42" fmla="*/ 37 w 63"/>
                <a:gd name="T43" fmla="*/ 47 h 67"/>
                <a:gd name="T44" fmla="*/ 31 w 63"/>
                <a:gd name="T45" fmla="*/ 50 h 67"/>
                <a:gd name="T46" fmla="*/ 25 w 63"/>
                <a:gd name="T47" fmla="*/ 47 h 67"/>
                <a:gd name="T48" fmla="*/ 8 w 63"/>
                <a:gd name="T49" fmla="*/ 50 h 67"/>
                <a:gd name="T50" fmla="*/ 31 w 63"/>
                <a:gd name="T51" fmla="*/ 59 h 67"/>
                <a:gd name="T52" fmla="*/ 54 w 63"/>
                <a:gd name="T53" fmla="*/ 50 h 67"/>
                <a:gd name="T54" fmla="*/ 37 w 63"/>
                <a:gd name="T55" fmla="*/ 41 h 67"/>
                <a:gd name="T56" fmla="*/ 34 w 63"/>
                <a:gd name="T57" fmla="*/ 44 h 67"/>
                <a:gd name="T58" fmla="*/ 44 w 63"/>
                <a:gd name="T59" fmla="*/ 48 h 67"/>
                <a:gd name="T60" fmla="*/ 31 w 63"/>
                <a:gd name="T61" fmla="*/ 51 h 67"/>
                <a:gd name="T62" fmla="*/ 18 w 63"/>
                <a:gd name="T63" fmla="*/ 48 h 67"/>
                <a:gd name="T64" fmla="*/ 28 w 63"/>
                <a:gd name="T65" fmla="*/ 44 h 67"/>
                <a:gd name="T66" fmla="*/ 25 w 63"/>
                <a:gd name="T67" fmla="*/ 41 h 67"/>
                <a:gd name="T68" fmla="*/ 8 w 63"/>
                <a:gd name="T69" fmla="*/ 50 h 67"/>
                <a:gd name="T70" fmla="*/ 16 w 63"/>
                <a:gd name="T71" fmla="*/ 48 h 67"/>
                <a:gd name="T72" fmla="*/ 31 w 63"/>
                <a:gd name="T73" fmla="*/ 53 h 67"/>
                <a:gd name="T74" fmla="*/ 46 w 63"/>
                <a:gd name="T75" fmla="*/ 48 h 67"/>
                <a:gd name="T76" fmla="*/ 42 w 63"/>
                <a:gd name="T77" fmla="*/ 44 h 67"/>
                <a:gd name="T78" fmla="*/ 52 w 63"/>
                <a:gd name="T79" fmla="*/ 50 h 67"/>
                <a:gd name="T80" fmla="*/ 31 w 63"/>
                <a:gd name="T81" fmla="*/ 57 h 67"/>
                <a:gd name="T82" fmla="*/ 10 w 63"/>
                <a:gd name="T83" fmla="*/ 50 h 67"/>
                <a:gd name="T84" fmla="*/ 20 w 63"/>
                <a:gd name="T85" fmla="*/ 44 h 67"/>
                <a:gd name="T86" fmla="*/ 16 w 63"/>
                <a:gd name="T87" fmla="*/ 48 h 67"/>
                <a:gd name="T88" fmla="*/ 63 w 63"/>
                <a:gd name="T89" fmla="*/ 52 h 67"/>
                <a:gd name="T90" fmla="*/ 31 w 63"/>
                <a:gd name="T91" fmla="*/ 67 h 67"/>
                <a:gd name="T92" fmla="*/ 0 w 63"/>
                <a:gd name="T93" fmla="*/ 52 h 67"/>
                <a:gd name="T94" fmla="*/ 22 w 63"/>
                <a:gd name="T95" fmla="*/ 38 h 67"/>
                <a:gd name="T96" fmla="*/ 25 w 63"/>
                <a:gd name="T97" fmla="*/ 40 h 67"/>
                <a:gd name="T98" fmla="*/ 3 w 63"/>
                <a:gd name="T99" fmla="*/ 52 h 67"/>
                <a:gd name="T100" fmla="*/ 31 w 63"/>
                <a:gd name="T101" fmla="*/ 64 h 67"/>
                <a:gd name="T102" fmla="*/ 60 w 63"/>
                <a:gd name="T103" fmla="*/ 52 h 67"/>
                <a:gd name="T104" fmla="*/ 38 w 63"/>
                <a:gd name="T105" fmla="*/ 40 h 67"/>
                <a:gd name="T106" fmla="*/ 40 w 63"/>
                <a:gd name="T107" fmla="*/ 38 h 67"/>
                <a:gd name="T108" fmla="*/ 63 w 63"/>
                <a:gd name="T109" fmla="*/ 5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3" h="67">
                  <a:moveTo>
                    <a:pt x="31" y="45"/>
                  </a:moveTo>
                  <a:cubicBezTo>
                    <a:pt x="42" y="33"/>
                    <a:pt x="42" y="33"/>
                    <a:pt x="42" y="33"/>
                  </a:cubicBezTo>
                  <a:cubicBezTo>
                    <a:pt x="52" y="33"/>
                    <a:pt x="52" y="33"/>
                    <a:pt x="52" y="33"/>
                  </a:cubicBezTo>
                  <a:cubicBezTo>
                    <a:pt x="52" y="0"/>
                    <a:pt x="52" y="0"/>
                    <a:pt x="52" y="0"/>
                  </a:cubicBezTo>
                  <a:cubicBezTo>
                    <a:pt x="11" y="0"/>
                    <a:pt x="11" y="0"/>
                    <a:pt x="11" y="0"/>
                  </a:cubicBezTo>
                  <a:cubicBezTo>
                    <a:pt x="11" y="33"/>
                    <a:pt x="11" y="33"/>
                    <a:pt x="11" y="33"/>
                  </a:cubicBezTo>
                  <a:cubicBezTo>
                    <a:pt x="21" y="33"/>
                    <a:pt x="21" y="33"/>
                    <a:pt x="21" y="33"/>
                  </a:cubicBezTo>
                  <a:lnTo>
                    <a:pt x="31" y="45"/>
                  </a:lnTo>
                  <a:close/>
                  <a:moveTo>
                    <a:pt x="15" y="29"/>
                  </a:moveTo>
                  <a:cubicBezTo>
                    <a:pt x="15" y="4"/>
                    <a:pt x="15" y="4"/>
                    <a:pt x="15" y="4"/>
                  </a:cubicBezTo>
                  <a:cubicBezTo>
                    <a:pt x="48" y="4"/>
                    <a:pt x="48" y="4"/>
                    <a:pt x="48" y="4"/>
                  </a:cubicBezTo>
                  <a:cubicBezTo>
                    <a:pt x="48" y="29"/>
                    <a:pt x="48" y="29"/>
                    <a:pt x="48" y="29"/>
                  </a:cubicBezTo>
                  <a:cubicBezTo>
                    <a:pt x="45" y="29"/>
                    <a:pt x="45" y="29"/>
                    <a:pt x="45" y="29"/>
                  </a:cubicBezTo>
                  <a:cubicBezTo>
                    <a:pt x="17" y="29"/>
                    <a:pt x="17" y="29"/>
                    <a:pt x="17" y="29"/>
                  </a:cubicBezTo>
                  <a:lnTo>
                    <a:pt x="15" y="29"/>
                  </a:lnTo>
                  <a:close/>
                  <a:moveTo>
                    <a:pt x="25" y="47"/>
                  </a:moveTo>
                  <a:cubicBezTo>
                    <a:pt x="25" y="46"/>
                    <a:pt x="27" y="45"/>
                    <a:pt x="29" y="45"/>
                  </a:cubicBezTo>
                  <a:cubicBezTo>
                    <a:pt x="30" y="46"/>
                    <a:pt x="30" y="46"/>
                    <a:pt x="30" y="46"/>
                  </a:cubicBezTo>
                  <a:cubicBezTo>
                    <a:pt x="30" y="46"/>
                    <a:pt x="31" y="47"/>
                    <a:pt x="31" y="47"/>
                  </a:cubicBezTo>
                  <a:cubicBezTo>
                    <a:pt x="32" y="47"/>
                    <a:pt x="32" y="46"/>
                    <a:pt x="33" y="46"/>
                  </a:cubicBezTo>
                  <a:cubicBezTo>
                    <a:pt x="34" y="45"/>
                    <a:pt x="34" y="45"/>
                    <a:pt x="34" y="45"/>
                  </a:cubicBezTo>
                  <a:cubicBezTo>
                    <a:pt x="36" y="45"/>
                    <a:pt x="37" y="46"/>
                    <a:pt x="37" y="47"/>
                  </a:cubicBezTo>
                  <a:cubicBezTo>
                    <a:pt x="37" y="49"/>
                    <a:pt x="34" y="50"/>
                    <a:pt x="31" y="50"/>
                  </a:cubicBezTo>
                  <a:cubicBezTo>
                    <a:pt x="28" y="50"/>
                    <a:pt x="25" y="49"/>
                    <a:pt x="25" y="47"/>
                  </a:cubicBezTo>
                  <a:close/>
                  <a:moveTo>
                    <a:pt x="8" y="50"/>
                  </a:moveTo>
                  <a:cubicBezTo>
                    <a:pt x="8" y="55"/>
                    <a:pt x="18" y="59"/>
                    <a:pt x="31" y="59"/>
                  </a:cubicBezTo>
                  <a:cubicBezTo>
                    <a:pt x="44" y="59"/>
                    <a:pt x="54" y="55"/>
                    <a:pt x="54" y="50"/>
                  </a:cubicBezTo>
                  <a:cubicBezTo>
                    <a:pt x="54" y="45"/>
                    <a:pt x="47" y="42"/>
                    <a:pt x="37" y="41"/>
                  </a:cubicBezTo>
                  <a:cubicBezTo>
                    <a:pt x="34" y="44"/>
                    <a:pt x="34" y="44"/>
                    <a:pt x="34" y="44"/>
                  </a:cubicBezTo>
                  <a:cubicBezTo>
                    <a:pt x="41" y="45"/>
                    <a:pt x="44" y="46"/>
                    <a:pt x="44" y="48"/>
                  </a:cubicBezTo>
                  <a:cubicBezTo>
                    <a:pt x="44" y="49"/>
                    <a:pt x="39" y="51"/>
                    <a:pt x="31" y="51"/>
                  </a:cubicBezTo>
                  <a:cubicBezTo>
                    <a:pt x="23" y="51"/>
                    <a:pt x="18" y="49"/>
                    <a:pt x="18" y="48"/>
                  </a:cubicBezTo>
                  <a:cubicBezTo>
                    <a:pt x="18" y="46"/>
                    <a:pt x="22" y="45"/>
                    <a:pt x="28" y="44"/>
                  </a:cubicBezTo>
                  <a:cubicBezTo>
                    <a:pt x="25" y="41"/>
                    <a:pt x="25" y="41"/>
                    <a:pt x="25" y="41"/>
                  </a:cubicBezTo>
                  <a:cubicBezTo>
                    <a:pt x="15" y="42"/>
                    <a:pt x="8" y="45"/>
                    <a:pt x="8" y="50"/>
                  </a:cubicBezTo>
                  <a:close/>
                  <a:moveTo>
                    <a:pt x="16" y="48"/>
                  </a:moveTo>
                  <a:cubicBezTo>
                    <a:pt x="16" y="51"/>
                    <a:pt x="24" y="53"/>
                    <a:pt x="31" y="53"/>
                  </a:cubicBezTo>
                  <a:cubicBezTo>
                    <a:pt x="39" y="53"/>
                    <a:pt x="46" y="51"/>
                    <a:pt x="46" y="48"/>
                  </a:cubicBezTo>
                  <a:cubicBezTo>
                    <a:pt x="46" y="46"/>
                    <a:pt x="45" y="44"/>
                    <a:pt x="42" y="44"/>
                  </a:cubicBezTo>
                  <a:cubicBezTo>
                    <a:pt x="48" y="45"/>
                    <a:pt x="52" y="47"/>
                    <a:pt x="52" y="50"/>
                  </a:cubicBezTo>
                  <a:cubicBezTo>
                    <a:pt x="52" y="53"/>
                    <a:pt x="44" y="57"/>
                    <a:pt x="31" y="57"/>
                  </a:cubicBezTo>
                  <a:cubicBezTo>
                    <a:pt x="19" y="57"/>
                    <a:pt x="10" y="53"/>
                    <a:pt x="10" y="50"/>
                  </a:cubicBezTo>
                  <a:cubicBezTo>
                    <a:pt x="10" y="47"/>
                    <a:pt x="14" y="45"/>
                    <a:pt x="20" y="44"/>
                  </a:cubicBezTo>
                  <a:cubicBezTo>
                    <a:pt x="18" y="44"/>
                    <a:pt x="16" y="46"/>
                    <a:pt x="16" y="48"/>
                  </a:cubicBezTo>
                  <a:close/>
                  <a:moveTo>
                    <a:pt x="63" y="52"/>
                  </a:moveTo>
                  <a:cubicBezTo>
                    <a:pt x="63" y="61"/>
                    <a:pt x="49" y="67"/>
                    <a:pt x="31" y="67"/>
                  </a:cubicBezTo>
                  <a:cubicBezTo>
                    <a:pt x="14" y="67"/>
                    <a:pt x="0" y="61"/>
                    <a:pt x="0" y="52"/>
                  </a:cubicBezTo>
                  <a:cubicBezTo>
                    <a:pt x="0" y="45"/>
                    <a:pt x="9" y="40"/>
                    <a:pt x="22" y="38"/>
                  </a:cubicBezTo>
                  <a:cubicBezTo>
                    <a:pt x="25" y="40"/>
                    <a:pt x="25" y="40"/>
                    <a:pt x="25" y="40"/>
                  </a:cubicBezTo>
                  <a:cubicBezTo>
                    <a:pt x="11" y="42"/>
                    <a:pt x="3" y="47"/>
                    <a:pt x="3" y="52"/>
                  </a:cubicBezTo>
                  <a:cubicBezTo>
                    <a:pt x="3" y="58"/>
                    <a:pt x="14" y="64"/>
                    <a:pt x="31" y="64"/>
                  </a:cubicBezTo>
                  <a:cubicBezTo>
                    <a:pt x="48" y="64"/>
                    <a:pt x="60" y="58"/>
                    <a:pt x="60" y="52"/>
                  </a:cubicBezTo>
                  <a:cubicBezTo>
                    <a:pt x="60" y="47"/>
                    <a:pt x="51" y="42"/>
                    <a:pt x="38" y="40"/>
                  </a:cubicBezTo>
                  <a:cubicBezTo>
                    <a:pt x="40" y="38"/>
                    <a:pt x="40" y="38"/>
                    <a:pt x="40" y="38"/>
                  </a:cubicBezTo>
                  <a:cubicBezTo>
                    <a:pt x="53" y="40"/>
                    <a:pt x="63" y="45"/>
                    <a:pt x="63" y="52"/>
                  </a:cubicBezTo>
                  <a:close/>
                </a:path>
              </a:pathLst>
            </a:custGeom>
            <a:solidFill>
              <a:srgbClr val="71BFEB">
                <a:alpha val="33000"/>
              </a:srgbClr>
            </a:solidFill>
            <a:ln>
              <a:noFill/>
            </a:ln>
          </p:spPr>
          <p:txBody>
            <a:bodyPr vert="horz" wrap="square" lIns="68580" tIns="34291" rIns="68580" bIns="34291"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350" b="0" i="0" u="none" strike="noStrike" kern="0" cap="none" spc="0" normalizeH="0" baseline="0" noProof="0" dirty="0">
                <a:ln>
                  <a:noFill/>
                </a:ln>
                <a:solidFill>
                  <a:prstClr val="black"/>
                </a:solidFill>
                <a:effectLst/>
                <a:uLnTx/>
                <a:uFillTx/>
                <a:latin typeface="印品黑体" panose="00000500000000000000" pitchFamily="2" charset="-122"/>
              </a:endParaRPr>
            </a:p>
          </p:txBody>
        </p:sp>
        <p:sp>
          <p:nvSpPr>
            <p:cNvPr id="192" name="Freeform 54"/>
            <p:cNvSpPr>
              <a:spLocks noEditPoints="1"/>
            </p:cNvSpPr>
            <p:nvPr/>
          </p:nvSpPr>
          <p:spPr bwMode="auto">
            <a:xfrm>
              <a:off x="13485" y="8855"/>
              <a:ext cx="305" cy="355"/>
            </a:xfrm>
            <a:custGeom>
              <a:avLst/>
              <a:gdLst>
                <a:gd name="T0" fmla="*/ 31 w 62"/>
                <a:gd name="T1" fmla="*/ 49 h 70"/>
                <a:gd name="T2" fmla="*/ 45 w 62"/>
                <a:gd name="T3" fmla="*/ 35 h 70"/>
                <a:gd name="T4" fmla="*/ 45 w 62"/>
                <a:gd name="T5" fmla="*/ 8 h 70"/>
                <a:gd name="T6" fmla="*/ 17 w 62"/>
                <a:gd name="T7" fmla="*/ 8 h 70"/>
                <a:gd name="T8" fmla="*/ 17 w 62"/>
                <a:gd name="T9" fmla="*/ 35 h 70"/>
                <a:gd name="T10" fmla="*/ 31 w 62"/>
                <a:gd name="T11" fmla="*/ 49 h 70"/>
                <a:gd name="T12" fmla="*/ 31 w 62"/>
                <a:gd name="T13" fmla="*/ 8 h 70"/>
                <a:gd name="T14" fmla="*/ 44 w 62"/>
                <a:gd name="T15" fmla="*/ 21 h 70"/>
                <a:gd name="T16" fmla="*/ 31 w 62"/>
                <a:gd name="T17" fmla="*/ 34 h 70"/>
                <a:gd name="T18" fmla="*/ 18 w 62"/>
                <a:gd name="T19" fmla="*/ 21 h 70"/>
                <a:gd name="T20" fmla="*/ 31 w 62"/>
                <a:gd name="T21" fmla="*/ 8 h 70"/>
                <a:gd name="T22" fmla="*/ 25 w 62"/>
                <a:gd name="T23" fmla="*/ 50 h 70"/>
                <a:gd name="T24" fmla="*/ 27 w 62"/>
                <a:gd name="T25" fmla="*/ 48 h 70"/>
                <a:gd name="T26" fmla="*/ 30 w 62"/>
                <a:gd name="T27" fmla="*/ 50 h 70"/>
                <a:gd name="T28" fmla="*/ 31 w 62"/>
                <a:gd name="T29" fmla="*/ 51 h 70"/>
                <a:gd name="T30" fmla="*/ 32 w 62"/>
                <a:gd name="T31" fmla="*/ 50 h 70"/>
                <a:gd name="T32" fmla="*/ 34 w 62"/>
                <a:gd name="T33" fmla="*/ 48 h 70"/>
                <a:gd name="T34" fmla="*/ 37 w 62"/>
                <a:gd name="T35" fmla="*/ 50 h 70"/>
                <a:gd name="T36" fmla="*/ 31 w 62"/>
                <a:gd name="T37" fmla="*/ 53 h 70"/>
                <a:gd name="T38" fmla="*/ 25 w 62"/>
                <a:gd name="T39" fmla="*/ 50 h 70"/>
                <a:gd name="T40" fmla="*/ 8 w 62"/>
                <a:gd name="T41" fmla="*/ 53 h 70"/>
                <a:gd name="T42" fmla="*/ 31 w 62"/>
                <a:gd name="T43" fmla="*/ 62 h 70"/>
                <a:gd name="T44" fmla="*/ 54 w 62"/>
                <a:gd name="T45" fmla="*/ 53 h 70"/>
                <a:gd name="T46" fmla="*/ 39 w 62"/>
                <a:gd name="T47" fmla="*/ 44 h 70"/>
                <a:gd name="T48" fmla="*/ 35 w 62"/>
                <a:gd name="T49" fmla="*/ 47 h 70"/>
                <a:gd name="T50" fmla="*/ 44 w 62"/>
                <a:gd name="T51" fmla="*/ 51 h 70"/>
                <a:gd name="T52" fmla="*/ 31 w 62"/>
                <a:gd name="T53" fmla="*/ 54 h 70"/>
                <a:gd name="T54" fmla="*/ 18 w 62"/>
                <a:gd name="T55" fmla="*/ 51 h 70"/>
                <a:gd name="T56" fmla="*/ 26 w 62"/>
                <a:gd name="T57" fmla="*/ 47 h 70"/>
                <a:gd name="T58" fmla="*/ 23 w 62"/>
                <a:gd name="T59" fmla="*/ 44 h 70"/>
                <a:gd name="T60" fmla="*/ 8 w 62"/>
                <a:gd name="T61" fmla="*/ 53 h 70"/>
                <a:gd name="T62" fmla="*/ 16 w 62"/>
                <a:gd name="T63" fmla="*/ 51 h 70"/>
                <a:gd name="T64" fmla="*/ 31 w 62"/>
                <a:gd name="T65" fmla="*/ 56 h 70"/>
                <a:gd name="T66" fmla="*/ 46 w 62"/>
                <a:gd name="T67" fmla="*/ 51 h 70"/>
                <a:gd name="T68" fmla="*/ 42 w 62"/>
                <a:gd name="T69" fmla="*/ 47 h 70"/>
                <a:gd name="T70" fmla="*/ 52 w 62"/>
                <a:gd name="T71" fmla="*/ 53 h 70"/>
                <a:gd name="T72" fmla="*/ 31 w 62"/>
                <a:gd name="T73" fmla="*/ 60 h 70"/>
                <a:gd name="T74" fmla="*/ 10 w 62"/>
                <a:gd name="T75" fmla="*/ 53 h 70"/>
                <a:gd name="T76" fmla="*/ 20 w 62"/>
                <a:gd name="T77" fmla="*/ 47 h 70"/>
                <a:gd name="T78" fmla="*/ 16 w 62"/>
                <a:gd name="T79" fmla="*/ 51 h 70"/>
                <a:gd name="T80" fmla="*/ 62 w 62"/>
                <a:gd name="T81" fmla="*/ 55 h 70"/>
                <a:gd name="T82" fmla="*/ 31 w 62"/>
                <a:gd name="T83" fmla="*/ 70 h 70"/>
                <a:gd name="T84" fmla="*/ 0 w 62"/>
                <a:gd name="T85" fmla="*/ 55 h 70"/>
                <a:gd name="T86" fmla="*/ 20 w 62"/>
                <a:gd name="T87" fmla="*/ 41 h 70"/>
                <a:gd name="T88" fmla="*/ 23 w 62"/>
                <a:gd name="T89" fmla="*/ 44 h 70"/>
                <a:gd name="T90" fmla="*/ 3 w 62"/>
                <a:gd name="T91" fmla="*/ 55 h 70"/>
                <a:gd name="T92" fmla="*/ 31 w 62"/>
                <a:gd name="T93" fmla="*/ 67 h 70"/>
                <a:gd name="T94" fmla="*/ 59 w 62"/>
                <a:gd name="T95" fmla="*/ 55 h 70"/>
                <a:gd name="T96" fmla="*/ 39 w 62"/>
                <a:gd name="T97" fmla="*/ 44 h 70"/>
                <a:gd name="T98" fmla="*/ 42 w 62"/>
                <a:gd name="T99" fmla="*/ 41 h 70"/>
                <a:gd name="T100" fmla="*/ 62 w 62"/>
                <a:gd name="T101" fmla="*/ 5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62" h="70">
                  <a:moveTo>
                    <a:pt x="31" y="49"/>
                  </a:moveTo>
                  <a:cubicBezTo>
                    <a:pt x="45" y="35"/>
                    <a:pt x="45" y="35"/>
                    <a:pt x="45" y="35"/>
                  </a:cubicBezTo>
                  <a:cubicBezTo>
                    <a:pt x="52" y="27"/>
                    <a:pt x="52" y="15"/>
                    <a:pt x="45" y="8"/>
                  </a:cubicBezTo>
                  <a:cubicBezTo>
                    <a:pt x="37" y="0"/>
                    <a:pt x="25" y="0"/>
                    <a:pt x="17" y="8"/>
                  </a:cubicBezTo>
                  <a:cubicBezTo>
                    <a:pt x="10" y="15"/>
                    <a:pt x="10" y="27"/>
                    <a:pt x="17" y="35"/>
                  </a:cubicBezTo>
                  <a:lnTo>
                    <a:pt x="31" y="49"/>
                  </a:lnTo>
                  <a:close/>
                  <a:moveTo>
                    <a:pt x="31" y="8"/>
                  </a:moveTo>
                  <a:cubicBezTo>
                    <a:pt x="38" y="8"/>
                    <a:pt x="44" y="14"/>
                    <a:pt x="44" y="21"/>
                  </a:cubicBezTo>
                  <a:cubicBezTo>
                    <a:pt x="44" y="29"/>
                    <a:pt x="38" y="34"/>
                    <a:pt x="31" y="34"/>
                  </a:cubicBezTo>
                  <a:cubicBezTo>
                    <a:pt x="24" y="34"/>
                    <a:pt x="18" y="29"/>
                    <a:pt x="18" y="21"/>
                  </a:cubicBezTo>
                  <a:cubicBezTo>
                    <a:pt x="18" y="14"/>
                    <a:pt x="24" y="8"/>
                    <a:pt x="31" y="8"/>
                  </a:cubicBezTo>
                  <a:close/>
                  <a:moveTo>
                    <a:pt x="25" y="50"/>
                  </a:moveTo>
                  <a:cubicBezTo>
                    <a:pt x="25" y="49"/>
                    <a:pt x="26" y="49"/>
                    <a:pt x="27" y="48"/>
                  </a:cubicBezTo>
                  <a:cubicBezTo>
                    <a:pt x="30" y="50"/>
                    <a:pt x="30" y="50"/>
                    <a:pt x="30" y="50"/>
                  </a:cubicBezTo>
                  <a:cubicBezTo>
                    <a:pt x="30" y="51"/>
                    <a:pt x="30" y="51"/>
                    <a:pt x="31" y="51"/>
                  </a:cubicBezTo>
                  <a:cubicBezTo>
                    <a:pt x="31" y="51"/>
                    <a:pt x="32" y="51"/>
                    <a:pt x="32" y="50"/>
                  </a:cubicBezTo>
                  <a:cubicBezTo>
                    <a:pt x="34" y="48"/>
                    <a:pt x="34" y="48"/>
                    <a:pt x="34" y="48"/>
                  </a:cubicBezTo>
                  <a:cubicBezTo>
                    <a:pt x="36" y="49"/>
                    <a:pt x="37" y="49"/>
                    <a:pt x="37" y="50"/>
                  </a:cubicBezTo>
                  <a:cubicBezTo>
                    <a:pt x="37" y="52"/>
                    <a:pt x="34" y="53"/>
                    <a:pt x="31" y="53"/>
                  </a:cubicBezTo>
                  <a:cubicBezTo>
                    <a:pt x="28" y="53"/>
                    <a:pt x="25" y="52"/>
                    <a:pt x="25" y="50"/>
                  </a:cubicBezTo>
                  <a:close/>
                  <a:moveTo>
                    <a:pt x="8" y="53"/>
                  </a:moveTo>
                  <a:cubicBezTo>
                    <a:pt x="8" y="58"/>
                    <a:pt x="18" y="62"/>
                    <a:pt x="31" y="62"/>
                  </a:cubicBezTo>
                  <a:cubicBezTo>
                    <a:pt x="44" y="62"/>
                    <a:pt x="54" y="58"/>
                    <a:pt x="54" y="53"/>
                  </a:cubicBezTo>
                  <a:cubicBezTo>
                    <a:pt x="54" y="49"/>
                    <a:pt x="48" y="45"/>
                    <a:pt x="39" y="44"/>
                  </a:cubicBezTo>
                  <a:cubicBezTo>
                    <a:pt x="35" y="47"/>
                    <a:pt x="35" y="47"/>
                    <a:pt x="35" y="47"/>
                  </a:cubicBezTo>
                  <a:cubicBezTo>
                    <a:pt x="41" y="48"/>
                    <a:pt x="44" y="49"/>
                    <a:pt x="44" y="51"/>
                  </a:cubicBezTo>
                  <a:cubicBezTo>
                    <a:pt x="44" y="52"/>
                    <a:pt x="39" y="54"/>
                    <a:pt x="31" y="54"/>
                  </a:cubicBezTo>
                  <a:cubicBezTo>
                    <a:pt x="23" y="54"/>
                    <a:pt x="18" y="52"/>
                    <a:pt x="18" y="51"/>
                  </a:cubicBezTo>
                  <a:cubicBezTo>
                    <a:pt x="18" y="49"/>
                    <a:pt x="21" y="48"/>
                    <a:pt x="26" y="47"/>
                  </a:cubicBezTo>
                  <a:cubicBezTo>
                    <a:pt x="23" y="44"/>
                    <a:pt x="23" y="44"/>
                    <a:pt x="23" y="44"/>
                  </a:cubicBezTo>
                  <a:cubicBezTo>
                    <a:pt x="14" y="45"/>
                    <a:pt x="8" y="49"/>
                    <a:pt x="8" y="53"/>
                  </a:cubicBezTo>
                  <a:close/>
                  <a:moveTo>
                    <a:pt x="16" y="51"/>
                  </a:moveTo>
                  <a:cubicBezTo>
                    <a:pt x="16" y="54"/>
                    <a:pt x="23" y="56"/>
                    <a:pt x="31" y="56"/>
                  </a:cubicBezTo>
                  <a:cubicBezTo>
                    <a:pt x="39" y="56"/>
                    <a:pt x="46" y="54"/>
                    <a:pt x="46" y="51"/>
                  </a:cubicBezTo>
                  <a:cubicBezTo>
                    <a:pt x="46" y="49"/>
                    <a:pt x="44" y="47"/>
                    <a:pt x="42" y="47"/>
                  </a:cubicBezTo>
                  <a:cubicBezTo>
                    <a:pt x="48" y="48"/>
                    <a:pt x="52" y="50"/>
                    <a:pt x="52" y="53"/>
                  </a:cubicBezTo>
                  <a:cubicBezTo>
                    <a:pt x="52" y="56"/>
                    <a:pt x="43" y="60"/>
                    <a:pt x="31" y="60"/>
                  </a:cubicBezTo>
                  <a:cubicBezTo>
                    <a:pt x="19" y="60"/>
                    <a:pt x="10" y="56"/>
                    <a:pt x="10" y="53"/>
                  </a:cubicBezTo>
                  <a:cubicBezTo>
                    <a:pt x="10" y="50"/>
                    <a:pt x="14" y="48"/>
                    <a:pt x="20" y="47"/>
                  </a:cubicBezTo>
                  <a:cubicBezTo>
                    <a:pt x="17" y="47"/>
                    <a:pt x="16" y="49"/>
                    <a:pt x="16" y="51"/>
                  </a:cubicBezTo>
                  <a:close/>
                  <a:moveTo>
                    <a:pt x="62" y="55"/>
                  </a:moveTo>
                  <a:cubicBezTo>
                    <a:pt x="62" y="64"/>
                    <a:pt x="49" y="70"/>
                    <a:pt x="31" y="70"/>
                  </a:cubicBezTo>
                  <a:cubicBezTo>
                    <a:pt x="13" y="70"/>
                    <a:pt x="0" y="64"/>
                    <a:pt x="0" y="55"/>
                  </a:cubicBezTo>
                  <a:cubicBezTo>
                    <a:pt x="0" y="49"/>
                    <a:pt x="8" y="43"/>
                    <a:pt x="20" y="41"/>
                  </a:cubicBezTo>
                  <a:cubicBezTo>
                    <a:pt x="23" y="44"/>
                    <a:pt x="23" y="44"/>
                    <a:pt x="23" y="44"/>
                  </a:cubicBezTo>
                  <a:cubicBezTo>
                    <a:pt x="10" y="45"/>
                    <a:pt x="3" y="50"/>
                    <a:pt x="3" y="55"/>
                  </a:cubicBezTo>
                  <a:cubicBezTo>
                    <a:pt x="3" y="61"/>
                    <a:pt x="14" y="67"/>
                    <a:pt x="31" y="67"/>
                  </a:cubicBezTo>
                  <a:cubicBezTo>
                    <a:pt x="48" y="67"/>
                    <a:pt x="59" y="61"/>
                    <a:pt x="59" y="55"/>
                  </a:cubicBezTo>
                  <a:cubicBezTo>
                    <a:pt x="59" y="50"/>
                    <a:pt x="51" y="45"/>
                    <a:pt x="39" y="44"/>
                  </a:cubicBezTo>
                  <a:cubicBezTo>
                    <a:pt x="42" y="41"/>
                    <a:pt x="42" y="41"/>
                    <a:pt x="42" y="41"/>
                  </a:cubicBezTo>
                  <a:cubicBezTo>
                    <a:pt x="54" y="43"/>
                    <a:pt x="62" y="49"/>
                    <a:pt x="62" y="55"/>
                  </a:cubicBezTo>
                  <a:close/>
                </a:path>
              </a:pathLst>
            </a:custGeom>
            <a:solidFill>
              <a:srgbClr val="71BFEB">
                <a:alpha val="33000"/>
              </a:srgbClr>
            </a:solidFill>
            <a:ln>
              <a:noFill/>
            </a:ln>
          </p:spPr>
          <p:txBody>
            <a:bodyPr vert="horz" wrap="square" lIns="68580" tIns="34291" rIns="68580" bIns="34291"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350" b="0" i="0" u="none" strike="noStrike" kern="0" cap="none" spc="0" normalizeH="0" baseline="0" noProof="0" dirty="0">
                <a:ln>
                  <a:noFill/>
                </a:ln>
                <a:solidFill>
                  <a:prstClr val="black"/>
                </a:solidFill>
                <a:effectLst/>
                <a:uLnTx/>
                <a:uFillTx/>
                <a:latin typeface="印品黑体" panose="00000500000000000000" pitchFamily="2" charset="-122"/>
              </a:endParaRPr>
            </a:p>
          </p:txBody>
        </p:sp>
        <p:sp>
          <p:nvSpPr>
            <p:cNvPr id="193" name="Freeform 96"/>
            <p:cNvSpPr>
              <a:spLocks noEditPoints="1"/>
            </p:cNvSpPr>
            <p:nvPr/>
          </p:nvSpPr>
          <p:spPr bwMode="auto">
            <a:xfrm>
              <a:off x="9170" y="9045"/>
              <a:ext cx="334" cy="334"/>
            </a:xfrm>
            <a:custGeom>
              <a:avLst/>
              <a:gdLst>
                <a:gd name="T0" fmla="*/ 45 w 62"/>
                <a:gd name="T1" fmla="*/ 4 h 62"/>
                <a:gd name="T2" fmla="*/ 45 w 62"/>
                <a:gd name="T3" fmla="*/ 9 h 62"/>
                <a:gd name="T4" fmla="*/ 17 w 62"/>
                <a:gd name="T5" fmla="*/ 52 h 62"/>
                <a:gd name="T6" fmla="*/ 16 w 62"/>
                <a:gd name="T7" fmla="*/ 58 h 62"/>
                <a:gd name="T8" fmla="*/ 19 w 62"/>
                <a:gd name="T9" fmla="*/ 52 h 62"/>
                <a:gd name="T10" fmla="*/ 54 w 62"/>
                <a:gd name="T11" fmla="*/ 19 h 62"/>
                <a:gd name="T12" fmla="*/ 56 w 62"/>
                <a:gd name="T13" fmla="*/ 15 h 62"/>
                <a:gd name="T14" fmla="*/ 53 w 62"/>
                <a:gd name="T15" fmla="*/ 19 h 62"/>
                <a:gd name="T16" fmla="*/ 4 w 62"/>
                <a:gd name="T17" fmla="*/ 46 h 62"/>
                <a:gd name="T18" fmla="*/ 9 w 62"/>
                <a:gd name="T19" fmla="*/ 44 h 62"/>
                <a:gd name="T20" fmla="*/ 61 w 62"/>
                <a:gd name="T21" fmla="*/ 30 h 62"/>
                <a:gd name="T22" fmla="*/ 56 w 62"/>
                <a:gd name="T23" fmla="*/ 32 h 62"/>
                <a:gd name="T24" fmla="*/ 61 w 62"/>
                <a:gd name="T25" fmla="*/ 30 h 62"/>
                <a:gd name="T26" fmla="*/ 1 w 62"/>
                <a:gd name="T27" fmla="*/ 30 h 62"/>
                <a:gd name="T28" fmla="*/ 5 w 62"/>
                <a:gd name="T29" fmla="*/ 32 h 62"/>
                <a:gd name="T30" fmla="*/ 52 w 62"/>
                <a:gd name="T31" fmla="*/ 43 h 62"/>
                <a:gd name="T32" fmla="*/ 57 w 62"/>
                <a:gd name="T33" fmla="*/ 47 h 62"/>
                <a:gd name="T34" fmla="*/ 54 w 62"/>
                <a:gd name="T35" fmla="*/ 43 h 62"/>
                <a:gd name="T36" fmla="*/ 10 w 62"/>
                <a:gd name="T37" fmla="*/ 18 h 62"/>
                <a:gd name="T38" fmla="*/ 4 w 62"/>
                <a:gd name="T39" fmla="*/ 15 h 62"/>
                <a:gd name="T40" fmla="*/ 45 w 62"/>
                <a:gd name="T41" fmla="*/ 52 h 62"/>
                <a:gd name="T42" fmla="*/ 45 w 62"/>
                <a:gd name="T43" fmla="*/ 57 h 62"/>
                <a:gd name="T44" fmla="*/ 47 w 62"/>
                <a:gd name="T45" fmla="*/ 56 h 62"/>
                <a:gd name="T46" fmla="*/ 30 w 62"/>
                <a:gd name="T47" fmla="*/ 56 h 62"/>
                <a:gd name="T48" fmla="*/ 32 w 62"/>
                <a:gd name="T49" fmla="*/ 61 h 62"/>
                <a:gd name="T50" fmla="*/ 17 w 62"/>
                <a:gd name="T51" fmla="*/ 9 h 62"/>
                <a:gd name="T52" fmla="*/ 19 w 62"/>
                <a:gd name="T53" fmla="*/ 8 h 62"/>
                <a:gd name="T54" fmla="*/ 15 w 62"/>
                <a:gd name="T55" fmla="*/ 5 h 62"/>
                <a:gd name="T56" fmla="*/ 32 w 62"/>
                <a:gd name="T57" fmla="*/ 5 h 62"/>
                <a:gd name="T58" fmla="*/ 30 w 62"/>
                <a:gd name="T59" fmla="*/ 1 h 62"/>
                <a:gd name="T60" fmla="*/ 53 w 62"/>
                <a:gd name="T61" fmla="*/ 30 h 62"/>
                <a:gd name="T62" fmla="*/ 29 w 62"/>
                <a:gd name="T63" fmla="*/ 53 h 62"/>
                <a:gd name="T64" fmla="*/ 14 w 62"/>
                <a:gd name="T65" fmla="*/ 19 h 62"/>
                <a:gd name="T66" fmla="*/ 48 w 62"/>
                <a:gd name="T67" fmla="*/ 19 h 62"/>
                <a:gd name="T68" fmla="*/ 46 w 62"/>
                <a:gd name="T69" fmla="*/ 22 h 62"/>
                <a:gd name="T70" fmla="*/ 46 w 62"/>
                <a:gd name="T71" fmla="*/ 22 h 62"/>
                <a:gd name="T72" fmla="*/ 39 w 62"/>
                <a:gd name="T73" fmla="*/ 27 h 62"/>
                <a:gd name="T74" fmla="*/ 31 w 62"/>
                <a:gd name="T75" fmla="*/ 48 h 62"/>
                <a:gd name="T76" fmla="*/ 36 w 62"/>
                <a:gd name="T77" fmla="*/ 27 h 62"/>
                <a:gd name="T78" fmla="*/ 36 w 62"/>
                <a:gd name="T79" fmla="*/ 27 h 62"/>
                <a:gd name="T80" fmla="*/ 23 w 62"/>
                <a:gd name="T81" fmla="*/ 27 h 62"/>
                <a:gd name="T82" fmla="*/ 21 w 62"/>
                <a:gd name="T83" fmla="*/ 27 h 62"/>
                <a:gd name="T84" fmla="*/ 28 w 62"/>
                <a:gd name="T85" fmla="*/ 47 h 62"/>
                <a:gd name="T86" fmla="*/ 28 w 62"/>
                <a:gd name="T87" fmla="*/ 47 h 62"/>
                <a:gd name="T88" fmla="*/ 39 w 62"/>
                <a:gd name="T89" fmla="*/ 29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2" h="62">
                  <a:moveTo>
                    <a:pt x="43" y="9"/>
                  </a:moveTo>
                  <a:cubicBezTo>
                    <a:pt x="43" y="9"/>
                    <a:pt x="43" y="9"/>
                    <a:pt x="43" y="8"/>
                  </a:cubicBezTo>
                  <a:cubicBezTo>
                    <a:pt x="45" y="4"/>
                    <a:pt x="45" y="4"/>
                    <a:pt x="45" y="4"/>
                  </a:cubicBezTo>
                  <a:cubicBezTo>
                    <a:pt x="45" y="4"/>
                    <a:pt x="46" y="4"/>
                    <a:pt x="46" y="4"/>
                  </a:cubicBezTo>
                  <a:cubicBezTo>
                    <a:pt x="47" y="4"/>
                    <a:pt x="47" y="5"/>
                    <a:pt x="47" y="5"/>
                  </a:cubicBezTo>
                  <a:cubicBezTo>
                    <a:pt x="45" y="9"/>
                    <a:pt x="45" y="9"/>
                    <a:pt x="45" y="9"/>
                  </a:cubicBezTo>
                  <a:cubicBezTo>
                    <a:pt x="44" y="9"/>
                    <a:pt x="44" y="10"/>
                    <a:pt x="44" y="10"/>
                  </a:cubicBezTo>
                  <a:cubicBezTo>
                    <a:pt x="43" y="10"/>
                    <a:pt x="43" y="9"/>
                    <a:pt x="43" y="9"/>
                  </a:cubicBezTo>
                  <a:close/>
                  <a:moveTo>
                    <a:pt x="17" y="52"/>
                  </a:moveTo>
                  <a:cubicBezTo>
                    <a:pt x="15" y="56"/>
                    <a:pt x="15" y="56"/>
                    <a:pt x="15" y="56"/>
                  </a:cubicBezTo>
                  <a:cubicBezTo>
                    <a:pt x="15" y="57"/>
                    <a:pt x="15" y="57"/>
                    <a:pt x="15" y="58"/>
                  </a:cubicBezTo>
                  <a:cubicBezTo>
                    <a:pt x="16" y="58"/>
                    <a:pt x="16" y="58"/>
                    <a:pt x="16" y="58"/>
                  </a:cubicBezTo>
                  <a:cubicBezTo>
                    <a:pt x="16" y="58"/>
                    <a:pt x="17" y="57"/>
                    <a:pt x="17" y="57"/>
                  </a:cubicBezTo>
                  <a:cubicBezTo>
                    <a:pt x="19" y="53"/>
                    <a:pt x="19" y="53"/>
                    <a:pt x="19" y="53"/>
                  </a:cubicBezTo>
                  <a:cubicBezTo>
                    <a:pt x="19" y="53"/>
                    <a:pt x="19" y="52"/>
                    <a:pt x="19" y="52"/>
                  </a:cubicBezTo>
                  <a:cubicBezTo>
                    <a:pt x="18" y="52"/>
                    <a:pt x="18" y="52"/>
                    <a:pt x="17" y="52"/>
                  </a:cubicBezTo>
                  <a:close/>
                  <a:moveTo>
                    <a:pt x="53" y="19"/>
                  </a:moveTo>
                  <a:cubicBezTo>
                    <a:pt x="53" y="19"/>
                    <a:pt x="53" y="19"/>
                    <a:pt x="54" y="19"/>
                  </a:cubicBezTo>
                  <a:cubicBezTo>
                    <a:pt x="57" y="17"/>
                    <a:pt x="57" y="17"/>
                    <a:pt x="57" y="17"/>
                  </a:cubicBezTo>
                  <a:cubicBezTo>
                    <a:pt x="58" y="16"/>
                    <a:pt x="58" y="16"/>
                    <a:pt x="58" y="15"/>
                  </a:cubicBezTo>
                  <a:cubicBezTo>
                    <a:pt x="57" y="15"/>
                    <a:pt x="57" y="14"/>
                    <a:pt x="56" y="15"/>
                  </a:cubicBezTo>
                  <a:cubicBezTo>
                    <a:pt x="53" y="17"/>
                    <a:pt x="53" y="17"/>
                    <a:pt x="53" y="17"/>
                  </a:cubicBezTo>
                  <a:cubicBezTo>
                    <a:pt x="52" y="17"/>
                    <a:pt x="52" y="18"/>
                    <a:pt x="52" y="18"/>
                  </a:cubicBezTo>
                  <a:cubicBezTo>
                    <a:pt x="52" y="19"/>
                    <a:pt x="53" y="19"/>
                    <a:pt x="53" y="19"/>
                  </a:cubicBezTo>
                  <a:close/>
                  <a:moveTo>
                    <a:pt x="8" y="43"/>
                  </a:moveTo>
                  <a:cubicBezTo>
                    <a:pt x="4" y="45"/>
                    <a:pt x="4" y="45"/>
                    <a:pt x="4" y="45"/>
                  </a:cubicBezTo>
                  <a:cubicBezTo>
                    <a:pt x="4" y="45"/>
                    <a:pt x="4" y="46"/>
                    <a:pt x="4" y="46"/>
                  </a:cubicBezTo>
                  <a:cubicBezTo>
                    <a:pt x="4" y="46"/>
                    <a:pt x="5" y="47"/>
                    <a:pt x="5" y="47"/>
                  </a:cubicBezTo>
                  <a:cubicBezTo>
                    <a:pt x="5" y="47"/>
                    <a:pt x="5" y="47"/>
                    <a:pt x="5" y="47"/>
                  </a:cubicBezTo>
                  <a:cubicBezTo>
                    <a:pt x="9" y="44"/>
                    <a:pt x="9" y="44"/>
                    <a:pt x="9" y="44"/>
                  </a:cubicBezTo>
                  <a:cubicBezTo>
                    <a:pt x="10" y="44"/>
                    <a:pt x="10" y="43"/>
                    <a:pt x="10" y="43"/>
                  </a:cubicBezTo>
                  <a:cubicBezTo>
                    <a:pt x="9" y="42"/>
                    <a:pt x="9" y="42"/>
                    <a:pt x="8" y="43"/>
                  </a:cubicBezTo>
                  <a:close/>
                  <a:moveTo>
                    <a:pt x="61" y="30"/>
                  </a:moveTo>
                  <a:cubicBezTo>
                    <a:pt x="56" y="30"/>
                    <a:pt x="56" y="30"/>
                    <a:pt x="56" y="30"/>
                  </a:cubicBezTo>
                  <a:cubicBezTo>
                    <a:pt x="56" y="30"/>
                    <a:pt x="55" y="30"/>
                    <a:pt x="55" y="31"/>
                  </a:cubicBezTo>
                  <a:cubicBezTo>
                    <a:pt x="55" y="31"/>
                    <a:pt x="56" y="32"/>
                    <a:pt x="56" y="32"/>
                  </a:cubicBezTo>
                  <a:cubicBezTo>
                    <a:pt x="61" y="32"/>
                    <a:pt x="61" y="32"/>
                    <a:pt x="61" y="32"/>
                  </a:cubicBezTo>
                  <a:cubicBezTo>
                    <a:pt x="61" y="32"/>
                    <a:pt x="62" y="31"/>
                    <a:pt x="62" y="31"/>
                  </a:cubicBezTo>
                  <a:cubicBezTo>
                    <a:pt x="62" y="30"/>
                    <a:pt x="61" y="30"/>
                    <a:pt x="61" y="30"/>
                  </a:cubicBezTo>
                  <a:close/>
                  <a:moveTo>
                    <a:pt x="6" y="31"/>
                  </a:moveTo>
                  <a:cubicBezTo>
                    <a:pt x="6" y="30"/>
                    <a:pt x="6" y="30"/>
                    <a:pt x="5" y="30"/>
                  </a:cubicBezTo>
                  <a:cubicBezTo>
                    <a:pt x="1" y="30"/>
                    <a:pt x="1" y="30"/>
                    <a:pt x="1" y="30"/>
                  </a:cubicBezTo>
                  <a:cubicBezTo>
                    <a:pt x="0" y="30"/>
                    <a:pt x="0" y="30"/>
                    <a:pt x="0" y="31"/>
                  </a:cubicBezTo>
                  <a:cubicBezTo>
                    <a:pt x="0" y="31"/>
                    <a:pt x="0" y="32"/>
                    <a:pt x="1" y="32"/>
                  </a:cubicBezTo>
                  <a:cubicBezTo>
                    <a:pt x="5" y="32"/>
                    <a:pt x="5" y="32"/>
                    <a:pt x="5" y="32"/>
                  </a:cubicBezTo>
                  <a:cubicBezTo>
                    <a:pt x="6" y="32"/>
                    <a:pt x="6" y="31"/>
                    <a:pt x="6" y="31"/>
                  </a:cubicBezTo>
                  <a:close/>
                  <a:moveTo>
                    <a:pt x="54" y="43"/>
                  </a:moveTo>
                  <a:cubicBezTo>
                    <a:pt x="53" y="42"/>
                    <a:pt x="52" y="42"/>
                    <a:pt x="52" y="43"/>
                  </a:cubicBezTo>
                  <a:cubicBezTo>
                    <a:pt x="52" y="43"/>
                    <a:pt x="52" y="44"/>
                    <a:pt x="53" y="44"/>
                  </a:cubicBezTo>
                  <a:cubicBezTo>
                    <a:pt x="56" y="47"/>
                    <a:pt x="56" y="47"/>
                    <a:pt x="56" y="47"/>
                  </a:cubicBezTo>
                  <a:cubicBezTo>
                    <a:pt x="57" y="47"/>
                    <a:pt x="57" y="47"/>
                    <a:pt x="57" y="47"/>
                  </a:cubicBezTo>
                  <a:cubicBezTo>
                    <a:pt x="57" y="47"/>
                    <a:pt x="58" y="46"/>
                    <a:pt x="58" y="46"/>
                  </a:cubicBezTo>
                  <a:cubicBezTo>
                    <a:pt x="58" y="46"/>
                    <a:pt x="58" y="45"/>
                    <a:pt x="57" y="45"/>
                  </a:cubicBezTo>
                  <a:lnTo>
                    <a:pt x="54" y="43"/>
                  </a:lnTo>
                  <a:close/>
                  <a:moveTo>
                    <a:pt x="8" y="19"/>
                  </a:moveTo>
                  <a:cubicBezTo>
                    <a:pt x="8" y="19"/>
                    <a:pt x="9" y="19"/>
                    <a:pt x="9" y="19"/>
                  </a:cubicBezTo>
                  <a:cubicBezTo>
                    <a:pt x="9" y="19"/>
                    <a:pt x="9" y="19"/>
                    <a:pt x="10" y="18"/>
                  </a:cubicBezTo>
                  <a:cubicBezTo>
                    <a:pt x="10" y="18"/>
                    <a:pt x="10" y="17"/>
                    <a:pt x="9" y="17"/>
                  </a:cubicBezTo>
                  <a:cubicBezTo>
                    <a:pt x="5" y="15"/>
                    <a:pt x="5" y="15"/>
                    <a:pt x="5" y="15"/>
                  </a:cubicBezTo>
                  <a:cubicBezTo>
                    <a:pt x="5" y="14"/>
                    <a:pt x="4" y="15"/>
                    <a:pt x="4" y="15"/>
                  </a:cubicBezTo>
                  <a:cubicBezTo>
                    <a:pt x="4" y="16"/>
                    <a:pt x="4" y="16"/>
                    <a:pt x="4" y="17"/>
                  </a:cubicBezTo>
                  <a:lnTo>
                    <a:pt x="8" y="19"/>
                  </a:lnTo>
                  <a:close/>
                  <a:moveTo>
                    <a:pt x="45" y="52"/>
                  </a:moveTo>
                  <a:cubicBezTo>
                    <a:pt x="44" y="52"/>
                    <a:pt x="44" y="52"/>
                    <a:pt x="43" y="52"/>
                  </a:cubicBezTo>
                  <a:cubicBezTo>
                    <a:pt x="43" y="52"/>
                    <a:pt x="43" y="53"/>
                    <a:pt x="43" y="53"/>
                  </a:cubicBezTo>
                  <a:cubicBezTo>
                    <a:pt x="45" y="57"/>
                    <a:pt x="45" y="57"/>
                    <a:pt x="45" y="57"/>
                  </a:cubicBezTo>
                  <a:cubicBezTo>
                    <a:pt x="45" y="57"/>
                    <a:pt x="46" y="58"/>
                    <a:pt x="46" y="58"/>
                  </a:cubicBezTo>
                  <a:cubicBezTo>
                    <a:pt x="46" y="58"/>
                    <a:pt x="46" y="58"/>
                    <a:pt x="46" y="58"/>
                  </a:cubicBezTo>
                  <a:cubicBezTo>
                    <a:pt x="47" y="57"/>
                    <a:pt x="47" y="57"/>
                    <a:pt x="47" y="56"/>
                  </a:cubicBezTo>
                  <a:lnTo>
                    <a:pt x="45" y="52"/>
                  </a:lnTo>
                  <a:close/>
                  <a:moveTo>
                    <a:pt x="31" y="55"/>
                  </a:moveTo>
                  <a:cubicBezTo>
                    <a:pt x="30" y="55"/>
                    <a:pt x="30" y="56"/>
                    <a:pt x="30" y="56"/>
                  </a:cubicBezTo>
                  <a:cubicBezTo>
                    <a:pt x="30" y="61"/>
                    <a:pt x="30" y="61"/>
                    <a:pt x="30" y="61"/>
                  </a:cubicBezTo>
                  <a:cubicBezTo>
                    <a:pt x="30" y="61"/>
                    <a:pt x="30" y="62"/>
                    <a:pt x="31" y="62"/>
                  </a:cubicBezTo>
                  <a:cubicBezTo>
                    <a:pt x="31" y="62"/>
                    <a:pt x="32" y="61"/>
                    <a:pt x="32" y="61"/>
                  </a:cubicBezTo>
                  <a:cubicBezTo>
                    <a:pt x="32" y="56"/>
                    <a:pt x="32" y="56"/>
                    <a:pt x="32" y="56"/>
                  </a:cubicBezTo>
                  <a:cubicBezTo>
                    <a:pt x="32" y="56"/>
                    <a:pt x="31" y="55"/>
                    <a:pt x="31" y="55"/>
                  </a:cubicBezTo>
                  <a:close/>
                  <a:moveTo>
                    <a:pt x="17" y="9"/>
                  </a:moveTo>
                  <a:cubicBezTo>
                    <a:pt x="17" y="9"/>
                    <a:pt x="18" y="10"/>
                    <a:pt x="18" y="10"/>
                  </a:cubicBezTo>
                  <a:cubicBezTo>
                    <a:pt x="18" y="10"/>
                    <a:pt x="18" y="9"/>
                    <a:pt x="19" y="9"/>
                  </a:cubicBezTo>
                  <a:cubicBezTo>
                    <a:pt x="19" y="9"/>
                    <a:pt x="19" y="9"/>
                    <a:pt x="19" y="8"/>
                  </a:cubicBezTo>
                  <a:cubicBezTo>
                    <a:pt x="17" y="4"/>
                    <a:pt x="17" y="4"/>
                    <a:pt x="17" y="4"/>
                  </a:cubicBezTo>
                  <a:cubicBezTo>
                    <a:pt x="16" y="4"/>
                    <a:pt x="16" y="4"/>
                    <a:pt x="15" y="4"/>
                  </a:cubicBezTo>
                  <a:cubicBezTo>
                    <a:pt x="15" y="4"/>
                    <a:pt x="15" y="5"/>
                    <a:pt x="15" y="5"/>
                  </a:cubicBezTo>
                  <a:lnTo>
                    <a:pt x="17" y="9"/>
                  </a:lnTo>
                  <a:close/>
                  <a:moveTo>
                    <a:pt x="31" y="6"/>
                  </a:moveTo>
                  <a:cubicBezTo>
                    <a:pt x="31" y="6"/>
                    <a:pt x="32" y="6"/>
                    <a:pt x="32" y="5"/>
                  </a:cubicBezTo>
                  <a:cubicBezTo>
                    <a:pt x="32" y="1"/>
                    <a:pt x="32" y="1"/>
                    <a:pt x="32" y="1"/>
                  </a:cubicBezTo>
                  <a:cubicBezTo>
                    <a:pt x="32" y="0"/>
                    <a:pt x="31" y="0"/>
                    <a:pt x="31" y="0"/>
                  </a:cubicBezTo>
                  <a:cubicBezTo>
                    <a:pt x="30" y="0"/>
                    <a:pt x="30" y="0"/>
                    <a:pt x="30" y="1"/>
                  </a:cubicBezTo>
                  <a:cubicBezTo>
                    <a:pt x="30" y="5"/>
                    <a:pt x="30" y="5"/>
                    <a:pt x="30" y="5"/>
                  </a:cubicBezTo>
                  <a:cubicBezTo>
                    <a:pt x="30" y="6"/>
                    <a:pt x="30" y="6"/>
                    <a:pt x="31" y="6"/>
                  </a:cubicBezTo>
                  <a:close/>
                  <a:moveTo>
                    <a:pt x="53" y="30"/>
                  </a:moveTo>
                  <a:cubicBezTo>
                    <a:pt x="32" y="53"/>
                    <a:pt x="32" y="53"/>
                    <a:pt x="32" y="53"/>
                  </a:cubicBezTo>
                  <a:cubicBezTo>
                    <a:pt x="32" y="53"/>
                    <a:pt x="31" y="53"/>
                    <a:pt x="31" y="53"/>
                  </a:cubicBezTo>
                  <a:cubicBezTo>
                    <a:pt x="30" y="53"/>
                    <a:pt x="30" y="53"/>
                    <a:pt x="29" y="53"/>
                  </a:cubicBezTo>
                  <a:cubicBezTo>
                    <a:pt x="9" y="30"/>
                    <a:pt x="9" y="30"/>
                    <a:pt x="9" y="30"/>
                  </a:cubicBezTo>
                  <a:cubicBezTo>
                    <a:pt x="8" y="29"/>
                    <a:pt x="8" y="28"/>
                    <a:pt x="9" y="27"/>
                  </a:cubicBezTo>
                  <a:cubicBezTo>
                    <a:pt x="14" y="19"/>
                    <a:pt x="14" y="19"/>
                    <a:pt x="14" y="19"/>
                  </a:cubicBezTo>
                  <a:cubicBezTo>
                    <a:pt x="14" y="19"/>
                    <a:pt x="15" y="18"/>
                    <a:pt x="15" y="18"/>
                  </a:cubicBezTo>
                  <a:cubicBezTo>
                    <a:pt x="46" y="18"/>
                    <a:pt x="46" y="18"/>
                    <a:pt x="46" y="18"/>
                  </a:cubicBezTo>
                  <a:cubicBezTo>
                    <a:pt x="47" y="18"/>
                    <a:pt x="48" y="19"/>
                    <a:pt x="48" y="19"/>
                  </a:cubicBezTo>
                  <a:cubicBezTo>
                    <a:pt x="53" y="27"/>
                    <a:pt x="53" y="27"/>
                    <a:pt x="53" y="27"/>
                  </a:cubicBezTo>
                  <a:cubicBezTo>
                    <a:pt x="54" y="28"/>
                    <a:pt x="54" y="29"/>
                    <a:pt x="53" y="30"/>
                  </a:cubicBezTo>
                  <a:close/>
                  <a:moveTo>
                    <a:pt x="46" y="22"/>
                  </a:moveTo>
                  <a:cubicBezTo>
                    <a:pt x="41" y="27"/>
                    <a:pt x="41" y="27"/>
                    <a:pt x="41" y="27"/>
                  </a:cubicBezTo>
                  <a:cubicBezTo>
                    <a:pt x="50" y="27"/>
                    <a:pt x="50" y="27"/>
                    <a:pt x="50" y="27"/>
                  </a:cubicBezTo>
                  <a:lnTo>
                    <a:pt x="46" y="22"/>
                  </a:lnTo>
                  <a:close/>
                  <a:moveTo>
                    <a:pt x="44" y="21"/>
                  </a:moveTo>
                  <a:cubicBezTo>
                    <a:pt x="33" y="21"/>
                    <a:pt x="33" y="21"/>
                    <a:pt x="33" y="21"/>
                  </a:cubicBezTo>
                  <a:cubicBezTo>
                    <a:pt x="39" y="27"/>
                    <a:pt x="39" y="27"/>
                    <a:pt x="39" y="27"/>
                  </a:cubicBezTo>
                  <a:lnTo>
                    <a:pt x="44" y="21"/>
                  </a:lnTo>
                  <a:close/>
                  <a:moveTo>
                    <a:pt x="25" y="29"/>
                  </a:moveTo>
                  <a:cubicBezTo>
                    <a:pt x="31" y="48"/>
                    <a:pt x="31" y="48"/>
                    <a:pt x="31" y="48"/>
                  </a:cubicBezTo>
                  <a:cubicBezTo>
                    <a:pt x="37" y="29"/>
                    <a:pt x="37" y="29"/>
                    <a:pt x="37" y="29"/>
                  </a:cubicBezTo>
                  <a:lnTo>
                    <a:pt x="25" y="29"/>
                  </a:lnTo>
                  <a:close/>
                  <a:moveTo>
                    <a:pt x="36" y="27"/>
                  </a:moveTo>
                  <a:cubicBezTo>
                    <a:pt x="31" y="22"/>
                    <a:pt x="31" y="22"/>
                    <a:pt x="31" y="22"/>
                  </a:cubicBezTo>
                  <a:cubicBezTo>
                    <a:pt x="26" y="27"/>
                    <a:pt x="26" y="27"/>
                    <a:pt x="26" y="27"/>
                  </a:cubicBezTo>
                  <a:lnTo>
                    <a:pt x="36" y="27"/>
                  </a:lnTo>
                  <a:close/>
                  <a:moveTo>
                    <a:pt x="28" y="21"/>
                  </a:moveTo>
                  <a:cubicBezTo>
                    <a:pt x="18" y="21"/>
                    <a:pt x="18" y="21"/>
                    <a:pt x="18" y="21"/>
                  </a:cubicBezTo>
                  <a:cubicBezTo>
                    <a:pt x="23" y="27"/>
                    <a:pt x="23" y="27"/>
                    <a:pt x="23" y="27"/>
                  </a:cubicBezTo>
                  <a:lnTo>
                    <a:pt x="28" y="21"/>
                  </a:lnTo>
                  <a:close/>
                  <a:moveTo>
                    <a:pt x="12" y="27"/>
                  </a:moveTo>
                  <a:cubicBezTo>
                    <a:pt x="21" y="27"/>
                    <a:pt x="21" y="27"/>
                    <a:pt x="21" y="27"/>
                  </a:cubicBezTo>
                  <a:cubicBezTo>
                    <a:pt x="16" y="22"/>
                    <a:pt x="16" y="22"/>
                    <a:pt x="16" y="22"/>
                  </a:cubicBezTo>
                  <a:lnTo>
                    <a:pt x="12" y="27"/>
                  </a:lnTo>
                  <a:close/>
                  <a:moveTo>
                    <a:pt x="28" y="47"/>
                  </a:moveTo>
                  <a:cubicBezTo>
                    <a:pt x="22" y="29"/>
                    <a:pt x="22" y="29"/>
                    <a:pt x="22" y="29"/>
                  </a:cubicBezTo>
                  <a:cubicBezTo>
                    <a:pt x="12" y="29"/>
                    <a:pt x="12" y="29"/>
                    <a:pt x="12" y="29"/>
                  </a:cubicBezTo>
                  <a:lnTo>
                    <a:pt x="28" y="47"/>
                  </a:lnTo>
                  <a:close/>
                  <a:moveTo>
                    <a:pt x="33" y="47"/>
                  </a:moveTo>
                  <a:cubicBezTo>
                    <a:pt x="49" y="29"/>
                    <a:pt x="49" y="29"/>
                    <a:pt x="49" y="29"/>
                  </a:cubicBezTo>
                  <a:cubicBezTo>
                    <a:pt x="39" y="29"/>
                    <a:pt x="39" y="29"/>
                    <a:pt x="39" y="29"/>
                  </a:cubicBezTo>
                  <a:lnTo>
                    <a:pt x="33" y="47"/>
                  </a:lnTo>
                  <a:close/>
                </a:path>
              </a:pathLst>
            </a:custGeom>
            <a:solidFill>
              <a:srgbClr val="71BFEB">
                <a:alpha val="33000"/>
              </a:srgbClr>
            </a:solidFill>
            <a:ln>
              <a:noFill/>
            </a:ln>
          </p:spPr>
          <p:txBody>
            <a:bodyPr vert="horz" wrap="square" lIns="68580" tIns="34291" rIns="68580" bIns="34291"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350" b="0" i="0" u="none" strike="noStrike" kern="0" cap="none" spc="0" normalizeH="0" baseline="0" noProof="0" dirty="0">
                <a:ln>
                  <a:noFill/>
                </a:ln>
                <a:solidFill>
                  <a:prstClr val="black"/>
                </a:solidFill>
                <a:effectLst/>
                <a:uLnTx/>
                <a:uFillTx/>
                <a:latin typeface="印品黑体" panose="00000500000000000000" pitchFamily="2" charset="-122"/>
              </a:endParaRPr>
            </a:p>
          </p:txBody>
        </p:sp>
        <p:sp>
          <p:nvSpPr>
            <p:cNvPr id="194" name="Freeform 52"/>
            <p:cNvSpPr>
              <a:spLocks noEditPoints="1"/>
            </p:cNvSpPr>
            <p:nvPr/>
          </p:nvSpPr>
          <p:spPr bwMode="auto">
            <a:xfrm>
              <a:off x="1653" y="8400"/>
              <a:ext cx="318" cy="299"/>
            </a:xfrm>
            <a:custGeom>
              <a:avLst/>
              <a:gdLst>
                <a:gd name="T0" fmla="*/ 23 w 68"/>
                <a:gd name="T1" fmla="*/ 5 h 67"/>
                <a:gd name="T2" fmla="*/ 7 w 68"/>
                <a:gd name="T3" fmla="*/ 11 h 67"/>
                <a:gd name="T4" fmla="*/ 7 w 68"/>
                <a:gd name="T5" fmla="*/ 67 h 67"/>
                <a:gd name="T6" fmla="*/ 38 w 68"/>
                <a:gd name="T7" fmla="*/ 62 h 67"/>
                <a:gd name="T8" fmla="*/ 49 w 68"/>
                <a:gd name="T9" fmla="*/ 56 h 67"/>
                <a:gd name="T10" fmla="*/ 64 w 68"/>
                <a:gd name="T11" fmla="*/ 47 h 67"/>
                <a:gd name="T12" fmla="*/ 60 w 68"/>
                <a:gd name="T13" fmla="*/ 0 h 67"/>
                <a:gd name="T14" fmla="*/ 52 w 68"/>
                <a:gd name="T15" fmla="*/ 51 h 67"/>
                <a:gd name="T16" fmla="*/ 59 w 68"/>
                <a:gd name="T17" fmla="*/ 44 h 67"/>
                <a:gd name="T18" fmla="*/ 56 w 68"/>
                <a:gd name="T19" fmla="*/ 41 h 67"/>
                <a:gd name="T20" fmla="*/ 56 w 68"/>
                <a:gd name="T21" fmla="*/ 51 h 67"/>
                <a:gd name="T22" fmla="*/ 50 w 68"/>
                <a:gd name="T23" fmla="*/ 43 h 67"/>
                <a:gd name="T24" fmla="*/ 33 w 68"/>
                <a:gd name="T25" fmla="*/ 45 h 67"/>
                <a:gd name="T26" fmla="*/ 48 w 68"/>
                <a:gd name="T27" fmla="*/ 53 h 67"/>
                <a:gd name="T28" fmla="*/ 26 w 68"/>
                <a:gd name="T29" fmla="*/ 7 h 67"/>
                <a:gd name="T30" fmla="*/ 65 w 68"/>
                <a:gd name="T31" fmla="*/ 7 h 67"/>
                <a:gd name="T32" fmla="*/ 56 w 68"/>
                <a:gd name="T33" fmla="*/ 39 h 67"/>
                <a:gd name="T34" fmla="*/ 9 w 68"/>
                <a:gd name="T35" fmla="*/ 23 h 67"/>
                <a:gd name="T36" fmla="*/ 12 w 68"/>
                <a:gd name="T37" fmla="*/ 30 h 67"/>
                <a:gd name="T38" fmla="*/ 10 w 68"/>
                <a:gd name="T39" fmla="*/ 32 h 67"/>
                <a:gd name="T40" fmla="*/ 10 w 68"/>
                <a:gd name="T41" fmla="*/ 38 h 67"/>
                <a:gd name="T42" fmla="*/ 12 w 68"/>
                <a:gd name="T43" fmla="*/ 40 h 67"/>
                <a:gd name="T44" fmla="*/ 9 w 68"/>
                <a:gd name="T45" fmla="*/ 47 h 67"/>
                <a:gd name="T46" fmla="*/ 12 w 68"/>
                <a:gd name="T47" fmla="*/ 54 h 67"/>
                <a:gd name="T48" fmla="*/ 9 w 68"/>
                <a:gd name="T49" fmla="*/ 55 h 67"/>
                <a:gd name="T50" fmla="*/ 19 w 68"/>
                <a:gd name="T51" fmla="*/ 61 h 67"/>
                <a:gd name="T52" fmla="*/ 25 w 68"/>
                <a:gd name="T53" fmla="*/ 64 h 67"/>
                <a:gd name="T54" fmla="*/ 3 w 68"/>
                <a:gd name="T55" fmla="*/ 19 h 67"/>
                <a:gd name="T56" fmla="*/ 12 w 68"/>
                <a:gd name="T57" fmla="*/ 22 h 67"/>
                <a:gd name="T58" fmla="*/ 34 w 68"/>
                <a:gd name="T59" fmla="*/ 61 h 67"/>
                <a:gd name="T60" fmla="*/ 19 w 68"/>
                <a:gd name="T61" fmla="*/ 59 h 67"/>
                <a:gd name="T62" fmla="*/ 19 w 68"/>
                <a:gd name="T63" fmla="*/ 8 h 67"/>
                <a:gd name="T64" fmla="*/ 21 w 68"/>
                <a:gd name="T65" fmla="*/ 17 h 67"/>
                <a:gd name="T66" fmla="*/ 24 w 68"/>
                <a:gd name="T67" fmla="*/ 19 h 67"/>
                <a:gd name="T68" fmla="*/ 20 w 68"/>
                <a:gd name="T69" fmla="*/ 26 h 67"/>
                <a:gd name="T70" fmla="*/ 24 w 68"/>
                <a:gd name="T71" fmla="*/ 33 h 67"/>
                <a:gd name="T72" fmla="*/ 21 w 68"/>
                <a:gd name="T73" fmla="*/ 35 h 67"/>
                <a:gd name="T74" fmla="*/ 21 w 68"/>
                <a:gd name="T75" fmla="*/ 41 h 67"/>
                <a:gd name="T76" fmla="*/ 24 w 68"/>
                <a:gd name="T77" fmla="*/ 43 h 67"/>
                <a:gd name="T78" fmla="*/ 21 w 68"/>
                <a:gd name="T79" fmla="*/ 49 h 67"/>
                <a:gd name="T80" fmla="*/ 24 w 68"/>
                <a:gd name="T81" fmla="*/ 51 h 67"/>
                <a:gd name="T82" fmla="*/ 38 w 68"/>
                <a:gd name="T83" fmla="*/ 57 h 67"/>
                <a:gd name="T84" fmla="*/ 40 w 68"/>
                <a:gd name="T85" fmla="*/ 58 h 67"/>
                <a:gd name="T86" fmla="*/ 40 w 68"/>
                <a:gd name="T87" fmla="*/ 55 h 67"/>
                <a:gd name="T88" fmla="*/ 40 w 68"/>
                <a:gd name="T89" fmla="*/ 58 h 67"/>
                <a:gd name="T90" fmla="*/ 33 w 68"/>
                <a:gd name="T91" fmla="*/ 13 h 67"/>
                <a:gd name="T92" fmla="*/ 58 w 68"/>
                <a:gd name="T93" fmla="*/ 11 h 67"/>
                <a:gd name="T94" fmla="*/ 58 w 68"/>
                <a:gd name="T95" fmla="*/ 21 h 67"/>
                <a:gd name="T96" fmla="*/ 33 w 68"/>
                <a:gd name="T97" fmla="*/ 19 h 67"/>
                <a:gd name="T98" fmla="*/ 59 w 68"/>
                <a:gd name="T99" fmla="*/ 28 h 67"/>
                <a:gd name="T100" fmla="*/ 32 w 68"/>
                <a:gd name="T101" fmla="*/ 28 h 67"/>
                <a:gd name="T102" fmla="*/ 59 w 68"/>
                <a:gd name="T103" fmla="*/ 28 h 67"/>
                <a:gd name="T104" fmla="*/ 33 w 68"/>
                <a:gd name="T105" fmla="*/ 37 h 67"/>
                <a:gd name="T106" fmla="*/ 58 w 68"/>
                <a:gd name="T107" fmla="*/ 35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8" h="67">
                  <a:moveTo>
                    <a:pt x="60" y="0"/>
                  </a:moveTo>
                  <a:cubicBezTo>
                    <a:pt x="31" y="0"/>
                    <a:pt x="31" y="0"/>
                    <a:pt x="31" y="0"/>
                  </a:cubicBezTo>
                  <a:cubicBezTo>
                    <a:pt x="27" y="0"/>
                    <a:pt x="24" y="2"/>
                    <a:pt x="23" y="5"/>
                  </a:cubicBezTo>
                  <a:cubicBezTo>
                    <a:pt x="19" y="5"/>
                    <a:pt x="19" y="5"/>
                    <a:pt x="19" y="5"/>
                  </a:cubicBezTo>
                  <a:cubicBezTo>
                    <a:pt x="15" y="5"/>
                    <a:pt x="13" y="8"/>
                    <a:pt x="12" y="11"/>
                  </a:cubicBezTo>
                  <a:cubicBezTo>
                    <a:pt x="7" y="11"/>
                    <a:pt x="7" y="11"/>
                    <a:pt x="7" y="11"/>
                  </a:cubicBezTo>
                  <a:cubicBezTo>
                    <a:pt x="3" y="11"/>
                    <a:pt x="0" y="14"/>
                    <a:pt x="0" y="19"/>
                  </a:cubicBezTo>
                  <a:cubicBezTo>
                    <a:pt x="0" y="60"/>
                    <a:pt x="0" y="60"/>
                    <a:pt x="0" y="60"/>
                  </a:cubicBezTo>
                  <a:cubicBezTo>
                    <a:pt x="0" y="64"/>
                    <a:pt x="3" y="67"/>
                    <a:pt x="7" y="67"/>
                  </a:cubicBezTo>
                  <a:cubicBezTo>
                    <a:pt x="25" y="67"/>
                    <a:pt x="25" y="67"/>
                    <a:pt x="25" y="67"/>
                  </a:cubicBezTo>
                  <a:cubicBezTo>
                    <a:pt x="29" y="67"/>
                    <a:pt x="33" y="66"/>
                    <a:pt x="35" y="64"/>
                  </a:cubicBezTo>
                  <a:cubicBezTo>
                    <a:pt x="38" y="62"/>
                    <a:pt x="38" y="62"/>
                    <a:pt x="38" y="62"/>
                  </a:cubicBezTo>
                  <a:cubicBezTo>
                    <a:pt x="41" y="62"/>
                    <a:pt x="45" y="60"/>
                    <a:pt x="47" y="59"/>
                  </a:cubicBezTo>
                  <a:cubicBezTo>
                    <a:pt x="48" y="57"/>
                    <a:pt x="48" y="57"/>
                    <a:pt x="48" y="57"/>
                  </a:cubicBezTo>
                  <a:cubicBezTo>
                    <a:pt x="49" y="56"/>
                    <a:pt x="49" y="56"/>
                    <a:pt x="49" y="56"/>
                  </a:cubicBezTo>
                  <a:cubicBezTo>
                    <a:pt x="53" y="56"/>
                    <a:pt x="57" y="55"/>
                    <a:pt x="59" y="53"/>
                  </a:cubicBezTo>
                  <a:cubicBezTo>
                    <a:pt x="62" y="50"/>
                    <a:pt x="62" y="50"/>
                    <a:pt x="62" y="50"/>
                  </a:cubicBezTo>
                  <a:cubicBezTo>
                    <a:pt x="64" y="47"/>
                    <a:pt x="64" y="47"/>
                    <a:pt x="64" y="47"/>
                  </a:cubicBezTo>
                  <a:cubicBezTo>
                    <a:pt x="66" y="46"/>
                    <a:pt x="68" y="41"/>
                    <a:pt x="68" y="38"/>
                  </a:cubicBezTo>
                  <a:cubicBezTo>
                    <a:pt x="68" y="7"/>
                    <a:pt x="68" y="7"/>
                    <a:pt x="68" y="7"/>
                  </a:cubicBezTo>
                  <a:cubicBezTo>
                    <a:pt x="68" y="3"/>
                    <a:pt x="64" y="0"/>
                    <a:pt x="60" y="0"/>
                  </a:cubicBezTo>
                  <a:close/>
                  <a:moveTo>
                    <a:pt x="52" y="53"/>
                  </a:moveTo>
                  <a:cubicBezTo>
                    <a:pt x="52" y="52"/>
                    <a:pt x="52" y="52"/>
                    <a:pt x="52" y="52"/>
                  </a:cubicBezTo>
                  <a:cubicBezTo>
                    <a:pt x="52" y="52"/>
                    <a:pt x="52" y="51"/>
                    <a:pt x="52" y="51"/>
                  </a:cubicBezTo>
                  <a:cubicBezTo>
                    <a:pt x="52" y="45"/>
                    <a:pt x="52" y="45"/>
                    <a:pt x="52" y="45"/>
                  </a:cubicBezTo>
                  <a:cubicBezTo>
                    <a:pt x="58" y="45"/>
                    <a:pt x="58" y="45"/>
                    <a:pt x="58" y="45"/>
                  </a:cubicBezTo>
                  <a:cubicBezTo>
                    <a:pt x="59" y="45"/>
                    <a:pt x="59" y="45"/>
                    <a:pt x="59" y="44"/>
                  </a:cubicBezTo>
                  <a:cubicBezTo>
                    <a:pt x="59" y="44"/>
                    <a:pt x="59" y="43"/>
                    <a:pt x="58" y="43"/>
                  </a:cubicBezTo>
                  <a:cubicBezTo>
                    <a:pt x="52" y="43"/>
                    <a:pt x="52" y="43"/>
                    <a:pt x="52" y="43"/>
                  </a:cubicBezTo>
                  <a:cubicBezTo>
                    <a:pt x="53" y="42"/>
                    <a:pt x="54" y="41"/>
                    <a:pt x="56" y="41"/>
                  </a:cubicBezTo>
                  <a:cubicBezTo>
                    <a:pt x="64" y="41"/>
                    <a:pt x="64" y="41"/>
                    <a:pt x="64" y="41"/>
                  </a:cubicBezTo>
                  <a:cubicBezTo>
                    <a:pt x="64" y="43"/>
                    <a:pt x="63" y="45"/>
                    <a:pt x="62" y="45"/>
                  </a:cubicBezTo>
                  <a:cubicBezTo>
                    <a:pt x="56" y="51"/>
                    <a:pt x="56" y="51"/>
                    <a:pt x="56" y="51"/>
                  </a:cubicBezTo>
                  <a:cubicBezTo>
                    <a:pt x="56" y="52"/>
                    <a:pt x="54" y="52"/>
                    <a:pt x="52" y="53"/>
                  </a:cubicBezTo>
                  <a:close/>
                  <a:moveTo>
                    <a:pt x="56" y="39"/>
                  </a:moveTo>
                  <a:cubicBezTo>
                    <a:pt x="53" y="39"/>
                    <a:pt x="51" y="41"/>
                    <a:pt x="50" y="43"/>
                  </a:cubicBezTo>
                  <a:cubicBezTo>
                    <a:pt x="33" y="43"/>
                    <a:pt x="33" y="43"/>
                    <a:pt x="33" y="43"/>
                  </a:cubicBezTo>
                  <a:cubicBezTo>
                    <a:pt x="32" y="43"/>
                    <a:pt x="32" y="44"/>
                    <a:pt x="32" y="44"/>
                  </a:cubicBezTo>
                  <a:cubicBezTo>
                    <a:pt x="32" y="45"/>
                    <a:pt x="32" y="45"/>
                    <a:pt x="33" y="45"/>
                  </a:cubicBezTo>
                  <a:cubicBezTo>
                    <a:pt x="50" y="45"/>
                    <a:pt x="50" y="45"/>
                    <a:pt x="50" y="45"/>
                  </a:cubicBezTo>
                  <a:cubicBezTo>
                    <a:pt x="50" y="51"/>
                    <a:pt x="50" y="51"/>
                    <a:pt x="50" y="51"/>
                  </a:cubicBezTo>
                  <a:cubicBezTo>
                    <a:pt x="48" y="53"/>
                    <a:pt x="48" y="53"/>
                    <a:pt x="48" y="53"/>
                  </a:cubicBezTo>
                  <a:cubicBezTo>
                    <a:pt x="31" y="53"/>
                    <a:pt x="31" y="53"/>
                    <a:pt x="31" y="53"/>
                  </a:cubicBezTo>
                  <a:cubicBezTo>
                    <a:pt x="28" y="53"/>
                    <a:pt x="26" y="51"/>
                    <a:pt x="26" y="49"/>
                  </a:cubicBezTo>
                  <a:cubicBezTo>
                    <a:pt x="26" y="7"/>
                    <a:pt x="26" y="7"/>
                    <a:pt x="26" y="7"/>
                  </a:cubicBezTo>
                  <a:cubicBezTo>
                    <a:pt x="26" y="5"/>
                    <a:pt x="28" y="3"/>
                    <a:pt x="31" y="3"/>
                  </a:cubicBezTo>
                  <a:cubicBezTo>
                    <a:pt x="60" y="3"/>
                    <a:pt x="60" y="3"/>
                    <a:pt x="60" y="3"/>
                  </a:cubicBezTo>
                  <a:cubicBezTo>
                    <a:pt x="63" y="3"/>
                    <a:pt x="65" y="5"/>
                    <a:pt x="65" y="7"/>
                  </a:cubicBezTo>
                  <a:cubicBezTo>
                    <a:pt x="65" y="38"/>
                    <a:pt x="65" y="38"/>
                    <a:pt x="65" y="38"/>
                  </a:cubicBezTo>
                  <a:cubicBezTo>
                    <a:pt x="65" y="38"/>
                    <a:pt x="65" y="39"/>
                    <a:pt x="65" y="39"/>
                  </a:cubicBezTo>
                  <a:lnTo>
                    <a:pt x="56" y="39"/>
                  </a:lnTo>
                  <a:close/>
                  <a:moveTo>
                    <a:pt x="12" y="22"/>
                  </a:moveTo>
                  <a:cubicBezTo>
                    <a:pt x="10" y="22"/>
                    <a:pt x="10" y="22"/>
                    <a:pt x="10" y="22"/>
                  </a:cubicBezTo>
                  <a:cubicBezTo>
                    <a:pt x="9" y="22"/>
                    <a:pt x="9" y="23"/>
                    <a:pt x="9" y="23"/>
                  </a:cubicBezTo>
                  <a:cubicBezTo>
                    <a:pt x="9" y="24"/>
                    <a:pt x="9" y="24"/>
                    <a:pt x="10" y="24"/>
                  </a:cubicBezTo>
                  <a:cubicBezTo>
                    <a:pt x="12" y="24"/>
                    <a:pt x="12" y="24"/>
                    <a:pt x="12" y="24"/>
                  </a:cubicBezTo>
                  <a:cubicBezTo>
                    <a:pt x="12" y="30"/>
                    <a:pt x="12" y="30"/>
                    <a:pt x="12" y="30"/>
                  </a:cubicBezTo>
                  <a:cubicBezTo>
                    <a:pt x="10" y="30"/>
                    <a:pt x="10" y="30"/>
                    <a:pt x="10" y="30"/>
                  </a:cubicBezTo>
                  <a:cubicBezTo>
                    <a:pt x="9" y="30"/>
                    <a:pt x="9" y="31"/>
                    <a:pt x="9" y="31"/>
                  </a:cubicBezTo>
                  <a:cubicBezTo>
                    <a:pt x="9" y="32"/>
                    <a:pt x="9" y="32"/>
                    <a:pt x="10" y="32"/>
                  </a:cubicBezTo>
                  <a:cubicBezTo>
                    <a:pt x="12" y="32"/>
                    <a:pt x="12" y="32"/>
                    <a:pt x="12" y="32"/>
                  </a:cubicBezTo>
                  <a:cubicBezTo>
                    <a:pt x="12" y="38"/>
                    <a:pt x="12" y="38"/>
                    <a:pt x="12" y="38"/>
                  </a:cubicBezTo>
                  <a:cubicBezTo>
                    <a:pt x="10" y="38"/>
                    <a:pt x="10" y="38"/>
                    <a:pt x="10" y="38"/>
                  </a:cubicBezTo>
                  <a:cubicBezTo>
                    <a:pt x="9" y="38"/>
                    <a:pt x="9" y="39"/>
                    <a:pt x="9" y="39"/>
                  </a:cubicBezTo>
                  <a:cubicBezTo>
                    <a:pt x="9" y="40"/>
                    <a:pt x="9" y="40"/>
                    <a:pt x="10" y="40"/>
                  </a:cubicBezTo>
                  <a:cubicBezTo>
                    <a:pt x="12" y="40"/>
                    <a:pt x="12" y="40"/>
                    <a:pt x="12" y="40"/>
                  </a:cubicBezTo>
                  <a:cubicBezTo>
                    <a:pt x="12" y="46"/>
                    <a:pt x="12" y="46"/>
                    <a:pt x="12" y="46"/>
                  </a:cubicBezTo>
                  <a:cubicBezTo>
                    <a:pt x="10" y="46"/>
                    <a:pt x="10" y="46"/>
                    <a:pt x="10" y="46"/>
                  </a:cubicBezTo>
                  <a:cubicBezTo>
                    <a:pt x="9" y="46"/>
                    <a:pt x="9" y="47"/>
                    <a:pt x="9" y="47"/>
                  </a:cubicBezTo>
                  <a:cubicBezTo>
                    <a:pt x="9" y="48"/>
                    <a:pt x="9" y="48"/>
                    <a:pt x="10" y="48"/>
                  </a:cubicBezTo>
                  <a:cubicBezTo>
                    <a:pt x="12" y="48"/>
                    <a:pt x="12" y="48"/>
                    <a:pt x="12" y="48"/>
                  </a:cubicBezTo>
                  <a:cubicBezTo>
                    <a:pt x="12" y="54"/>
                    <a:pt x="12" y="54"/>
                    <a:pt x="12" y="54"/>
                  </a:cubicBezTo>
                  <a:cubicBezTo>
                    <a:pt x="12" y="54"/>
                    <a:pt x="12" y="54"/>
                    <a:pt x="12" y="54"/>
                  </a:cubicBezTo>
                  <a:cubicBezTo>
                    <a:pt x="10" y="54"/>
                    <a:pt x="10" y="54"/>
                    <a:pt x="10" y="54"/>
                  </a:cubicBezTo>
                  <a:cubicBezTo>
                    <a:pt x="9" y="54"/>
                    <a:pt x="9" y="55"/>
                    <a:pt x="9" y="55"/>
                  </a:cubicBezTo>
                  <a:cubicBezTo>
                    <a:pt x="9" y="56"/>
                    <a:pt x="9" y="56"/>
                    <a:pt x="10" y="56"/>
                  </a:cubicBezTo>
                  <a:cubicBezTo>
                    <a:pt x="13" y="56"/>
                    <a:pt x="13" y="56"/>
                    <a:pt x="13" y="56"/>
                  </a:cubicBezTo>
                  <a:cubicBezTo>
                    <a:pt x="14" y="59"/>
                    <a:pt x="16" y="61"/>
                    <a:pt x="19" y="61"/>
                  </a:cubicBezTo>
                  <a:cubicBezTo>
                    <a:pt x="27" y="61"/>
                    <a:pt x="27" y="61"/>
                    <a:pt x="27" y="61"/>
                  </a:cubicBezTo>
                  <a:cubicBezTo>
                    <a:pt x="27" y="64"/>
                    <a:pt x="27" y="64"/>
                    <a:pt x="27" y="64"/>
                  </a:cubicBezTo>
                  <a:cubicBezTo>
                    <a:pt x="26" y="64"/>
                    <a:pt x="26" y="64"/>
                    <a:pt x="25" y="64"/>
                  </a:cubicBezTo>
                  <a:cubicBezTo>
                    <a:pt x="7" y="64"/>
                    <a:pt x="7" y="64"/>
                    <a:pt x="7" y="64"/>
                  </a:cubicBezTo>
                  <a:cubicBezTo>
                    <a:pt x="5" y="64"/>
                    <a:pt x="3" y="62"/>
                    <a:pt x="3" y="60"/>
                  </a:cubicBezTo>
                  <a:cubicBezTo>
                    <a:pt x="3" y="19"/>
                    <a:pt x="3" y="19"/>
                    <a:pt x="3" y="19"/>
                  </a:cubicBezTo>
                  <a:cubicBezTo>
                    <a:pt x="3" y="16"/>
                    <a:pt x="5" y="14"/>
                    <a:pt x="7" y="14"/>
                  </a:cubicBezTo>
                  <a:cubicBezTo>
                    <a:pt x="12" y="14"/>
                    <a:pt x="12" y="14"/>
                    <a:pt x="12" y="14"/>
                  </a:cubicBezTo>
                  <a:lnTo>
                    <a:pt x="12" y="22"/>
                  </a:lnTo>
                  <a:close/>
                  <a:moveTo>
                    <a:pt x="29" y="64"/>
                  </a:moveTo>
                  <a:cubicBezTo>
                    <a:pt x="29" y="61"/>
                    <a:pt x="29" y="61"/>
                    <a:pt x="29" y="61"/>
                  </a:cubicBezTo>
                  <a:cubicBezTo>
                    <a:pt x="34" y="61"/>
                    <a:pt x="34" y="61"/>
                    <a:pt x="34" y="61"/>
                  </a:cubicBezTo>
                  <a:cubicBezTo>
                    <a:pt x="33" y="62"/>
                    <a:pt x="33" y="62"/>
                    <a:pt x="33" y="62"/>
                  </a:cubicBezTo>
                  <a:cubicBezTo>
                    <a:pt x="32" y="63"/>
                    <a:pt x="31" y="63"/>
                    <a:pt x="29" y="64"/>
                  </a:cubicBezTo>
                  <a:close/>
                  <a:moveTo>
                    <a:pt x="19" y="59"/>
                  </a:moveTo>
                  <a:cubicBezTo>
                    <a:pt x="16" y="59"/>
                    <a:pt x="14" y="57"/>
                    <a:pt x="14" y="54"/>
                  </a:cubicBezTo>
                  <a:cubicBezTo>
                    <a:pt x="14" y="13"/>
                    <a:pt x="14" y="13"/>
                    <a:pt x="14" y="13"/>
                  </a:cubicBezTo>
                  <a:cubicBezTo>
                    <a:pt x="14" y="10"/>
                    <a:pt x="16" y="8"/>
                    <a:pt x="19" y="8"/>
                  </a:cubicBezTo>
                  <a:cubicBezTo>
                    <a:pt x="24" y="8"/>
                    <a:pt x="24" y="8"/>
                    <a:pt x="24" y="8"/>
                  </a:cubicBezTo>
                  <a:cubicBezTo>
                    <a:pt x="24" y="17"/>
                    <a:pt x="24" y="17"/>
                    <a:pt x="24" y="17"/>
                  </a:cubicBezTo>
                  <a:cubicBezTo>
                    <a:pt x="21" y="17"/>
                    <a:pt x="21" y="17"/>
                    <a:pt x="21" y="17"/>
                  </a:cubicBezTo>
                  <a:cubicBezTo>
                    <a:pt x="21" y="17"/>
                    <a:pt x="20" y="17"/>
                    <a:pt x="20" y="18"/>
                  </a:cubicBezTo>
                  <a:cubicBezTo>
                    <a:pt x="20" y="18"/>
                    <a:pt x="21" y="19"/>
                    <a:pt x="21" y="19"/>
                  </a:cubicBezTo>
                  <a:cubicBezTo>
                    <a:pt x="24" y="19"/>
                    <a:pt x="24" y="19"/>
                    <a:pt x="24" y="19"/>
                  </a:cubicBezTo>
                  <a:cubicBezTo>
                    <a:pt x="24" y="25"/>
                    <a:pt x="24" y="25"/>
                    <a:pt x="24" y="25"/>
                  </a:cubicBezTo>
                  <a:cubicBezTo>
                    <a:pt x="21" y="25"/>
                    <a:pt x="21" y="25"/>
                    <a:pt x="21" y="25"/>
                  </a:cubicBezTo>
                  <a:cubicBezTo>
                    <a:pt x="21" y="25"/>
                    <a:pt x="20" y="25"/>
                    <a:pt x="20" y="26"/>
                  </a:cubicBezTo>
                  <a:cubicBezTo>
                    <a:pt x="20" y="26"/>
                    <a:pt x="21" y="27"/>
                    <a:pt x="21" y="27"/>
                  </a:cubicBezTo>
                  <a:cubicBezTo>
                    <a:pt x="24" y="27"/>
                    <a:pt x="24" y="27"/>
                    <a:pt x="24" y="27"/>
                  </a:cubicBezTo>
                  <a:cubicBezTo>
                    <a:pt x="24" y="33"/>
                    <a:pt x="24" y="33"/>
                    <a:pt x="24" y="33"/>
                  </a:cubicBezTo>
                  <a:cubicBezTo>
                    <a:pt x="21" y="33"/>
                    <a:pt x="21" y="33"/>
                    <a:pt x="21" y="33"/>
                  </a:cubicBezTo>
                  <a:cubicBezTo>
                    <a:pt x="21" y="33"/>
                    <a:pt x="20" y="33"/>
                    <a:pt x="20" y="34"/>
                  </a:cubicBezTo>
                  <a:cubicBezTo>
                    <a:pt x="20" y="34"/>
                    <a:pt x="21" y="35"/>
                    <a:pt x="21" y="35"/>
                  </a:cubicBezTo>
                  <a:cubicBezTo>
                    <a:pt x="24" y="35"/>
                    <a:pt x="24" y="35"/>
                    <a:pt x="24" y="35"/>
                  </a:cubicBezTo>
                  <a:cubicBezTo>
                    <a:pt x="24" y="41"/>
                    <a:pt x="24" y="41"/>
                    <a:pt x="24" y="41"/>
                  </a:cubicBezTo>
                  <a:cubicBezTo>
                    <a:pt x="21" y="41"/>
                    <a:pt x="21" y="41"/>
                    <a:pt x="21" y="41"/>
                  </a:cubicBezTo>
                  <a:cubicBezTo>
                    <a:pt x="21" y="41"/>
                    <a:pt x="20" y="41"/>
                    <a:pt x="20" y="42"/>
                  </a:cubicBezTo>
                  <a:cubicBezTo>
                    <a:pt x="20" y="42"/>
                    <a:pt x="21" y="43"/>
                    <a:pt x="21" y="43"/>
                  </a:cubicBezTo>
                  <a:cubicBezTo>
                    <a:pt x="24" y="43"/>
                    <a:pt x="24" y="43"/>
                    <a:pt x="24" y="43"/>
                  </a:cubicBezTo>
                  <a:cubicBezTo>
                    <a:pt x="24" y="49"/>
                    <a:pt x="24" y="49"/>
                    <a:pt x="24" y="49"/>
                  </a:cubicBezTo>
                  <a:cubicBezTo>
                    <a:pt x="24" y="49"/>
                    <a:pt x="24" y="49"/>
                    <a:pt x="24" y="49"/>
                  </a:cubicBezTo>
                  <a:cubicBezTo>
                    <a:pt x="21" y="49"/>
                    <a:pt x="21" y="49"/>
                    <a:pt x="21" y="49"/>
                  </a:cubicBezTo>
                  <a:cubicBezTo>
                    <a:pt x="21" y="49"/>
                    <a:pt x="20" y="49"/>
                    <a:pt x="20" y="50"/>
                  </a:cubicBezTo>
                  <a:cubicBezTo>
                    <a:pt x="20" y="50"/>
                    <a:pt x="21" y="51"/>
                    <a:pt x="21" y="51"/>
                  </a:cubicBezTo>
                  <a:cubicBezTo>
                    <a:pt x="24" y="51"/>
                    <a:pt x="24" y="51"/>
                    <a:pt x="24" y="51"/>
                  </a:cubicBezTo>
                  <a:cubicBezTo>
                    <a:pt x="25" y="53"/>
                    <a:pt x="28" y="55"/>
                    <a:pt x="31" y="55"/>
                  </a:cubicBezTo>
                  <a:cubicBezTo>
                    <a:pt x="38" y="55"/>
                    <a:pt x="38" y="55"/>
                    <a:pt x="38" y="55"/>
                  </a:cubicBezTo>
                  <a:cubicBezTo>
                    <a:pt x="38" y="57"/>
                    <a:pt x="38" y="57"/>
                    <a:pt x="38" y="57"/>
                  </a:cubicBezTo>
                  <a:cubicBezTo>
                    <a:pt x="37" y="59"/>
                    <a:pt x="37" y="59"/>
                    <a:pt x="37" y="59"/>
                  </a:cubicBezTo>
                  <a:lnTo>
                    <a:pt x="19" y="59"/>
                  </a:lnTo>
                  <a:close/>
                  <a:moveTo>
                    <a:pt x="40" y="58"/>
                  </a:moveTo>
                  <a:cubicBezTo>
                    <a:pt x="40" y="58"/>
                    <a:pt x="40" y="58"/>
                    <a:pt x="40" y="58"/>
                  </a:cubicBezTo>
                  <a:cubicBezTo>
                    <a:pt x="41" y="57"/>
                    <a:pt x="41" y="57"/>
                    <a:pt x="40" y="57"/>
                  </a:cubicBezTo>
                  <a:cubicBezTo>
                    <a:pt x="40" y="55"/>
                    <a:pt x="40" y="55"/>
                    <a:pt x="40" y="55"/>
                  </a:cubicBezTo>
                  <a:cubicBezTo>
                    <a:pt x="46" y="55"/>
                    <a:pt x="46" y="55"/>
                    <a:pt x="46" y="55"/>
                  </a:cubicBezTo>
                  <a:cubicBezTo>
                    <a:pt x="45" y="56"/>
                    <a:pt x="45" y="56"/>
                    <a:pt x="45" y="56"/>
                  </a:cubicBezTo>
                  <a:cubicBezTo>
                    <a:pt x="44" y="57"/>
                    <a:pt x="42" y="58"/>
                    <a:pt x="40" y="58"/>
                  </a:cubicBezTo>
                  <a:close/>
                  <a:moveTo>
                    <a:pt x="59" y="12"/>
                  </a:moveTo>
                  <a:cubicBezTo>
                    <a:pt x="59" y="12"/>
                    <a:pt x="59" y="13"/>
                    <a:pt x="58" y="13"/>
                  </a:cubicBezTo>
                  <a:cubicBezTo>
                    <a:pt x="33" y="13"/>
                    <a:pt x="33" y="13"/>
                    <a:pt x="33" y="13"/>
                  </a:cubicBezTo>
                  <a:cubicBezTo>
                    <a:pt x="32" y="13"/>
                    <a:pt x="32" y="12"/>
                    <a:pt x="32" y="12"/>
                  </a:cubicBezTo>
                  <a:cubicBezTo>
                    <a:pt x="32" y="11"/>
                    <a:pt x="32" y="11"/>
                    <a:pt x="33" y="11"/>
                  </a:cubicBezTo>
                  <a:cubicBezTo>
                    <a:pt x="58" y="11"/>
                    <a:pt x="58" y="11"/>
                    <a:pt x="58" y="11"/>
                  </a:cubicBezTo>
                  <a:cubicBezTo>
                    <a:pt x="59" y="11"/>
                    <a:pt x="59" y="11"/>
                    <a:pt x="59" y="12"/>
                  </a:cubicBezTo>
                  <a:close/>
                  <a:moveTo>
                    <a:pt x="59" y="20"/>
                  </a:moveTo>
                  <a:cubicBezTo>
                    <a:pt x="59" y="21"/>
                    <a:pt x="59" y="21"/>
                    <a:pt x="58" y="21"/>
                  </a:cubicBezTo>
                  <a:cubicBezTo>
                    <a:pt x="33" y="21"/>
                    <a:pt x="33" y="21"/>
                    <a:pt x="33" y="21"/>
                  </a:cubicBezTo>
                  <a:cubicBezTo>
                    <a:pt x="32" y="21"/>
                    <a:pt x="32" y="21"/>
                    <a:pt x="32" y="20"/>
                  </a:cubicBezTo>
                  <a:cubicBezTo>
                    <a:pt x="32" y="19"/>
                    <a:pt x="32" y="19"/>
                    <a:pt x="33" y="19"/>
                  </a:cubicBezTo>
                  <a:cubicBezTo>
                    <a:pt x="58" y="19"/>
                    <a:pt x="58" y="19"/>
                    <a:pt x="58" y="19"/>
                  </a:cubicBezTo>
                  <a:cubicBezTo>
                    <a:pt x="59" y="19"/>
                    <a:pt x="59" y="19"/>
                    <a:pt x="59" y="20"/>
                  </a:cubicBezTo>
                  <a:close/>
                  <a:moveTo>
                    <a:pt x="59" y="28"/>
                  </a:moveTo>
                  <a:cubicBezTo>
                    <a:pt x="59" y="29"/>
                    <a:pt x="59" y="29"/>
                    <a:pt x="58" y="29"/>
                  </a:cubicBezTo>
                  <a:cubicBezTo>
                    <a:pt x="33" y="29"/>
                    <a:pt x="33" y="29"/>
                    <a:pt x="33" y="29"/>
                  </a:cubicBezTo>
                  <a:cubicBezTo>
                    <a:pt x="32" y="29"/>
                    <a:pt x="32" y="29"/>
                    <a:pt x="32" y="28"/>
                  </a:cubicBezTo>
                  <a:cubicBezTo>
                    <a:pt x="32" y="27"/>
                    <a:pt x="32" y="27"/>
                    <a:pt x="33" y="27"/>
                  </a:cubicBezTo>
                  <a:cubicBezTo>
                    <a:pt x="58" y="27"/>
                    <a:pt x="58" y="27"/>
                    <a:pt x="58" y="27"/>
                  </a:cubicBezTo>
                  <a:cubicBezTo>
                    <a:pt x="59" y="27"/>
                    <a:pt x="59" y="27"/>
                    <a:pt x="59" y="28"/>
                  </a:cubicBezTo>
                  <a:close/>
                  <a:moveTo>
                    <a:pt x="59" y="36"/>
                  </a:moveTo>
                  <a:cubicBezTo>
                    <a:pt x="59" y="37"/>
                    <a:pt x="59" y="37"/>
                    <a:pt x="58" y="37"/>
                  </a:cubicBezTo>
                  <a:cubicBezTo>
                    <a:pt x="33" y="37"/>
                    <a:pt x="33" y="37"/>
                    <a:pt x="33" y="37"/>
                  </a:cubicBezTo>
                  <a:cubicBezTo>
                    <a:pt x="32" y="37"/>
                    <a:pt x="32" y="37"/>
                    <a:pt x="32" y="36"/>
                  </a:cubicBezTo>
                  <a:cubicBezTo>
                    <a:pt x="32" y="36"/>
                    <a:pt x="32" y="35"/>
                    <a:pt x="33" y="35"/>
                  </a:cubicBezTo>
                  <a:cubicBezTo>
                    <a:pt x="58" y="35"/>
                    <a:pt x="58" y="35"/>
                    <a:pt x="58" y="35"/>
                  </a:cubicBezTo>
                  <a:cubicBezTo>
                    <a:pt x="59" y="35"/>
                    <a:pt x="59" y="36"/>
                    <a:pt x="59" y="36"/>
                  </a:cubicBezTo>
                  <a:close/>
                </a:path>
              </a:pathLst>
            </a:custGeom>
            <a:solidFill>
              <a:srgbClr val="71BFEB">
                <a:alpha val="33000"/>
              </a:srgbClr>
            </a:solidFill>
            <a:ln>
              <a:noFill/>
            </a:ln>
          </p:spPr>
          <p:txBody>
            <a:bodyPr vert="horz" wrap="square" lIns="68580" tIns="34291" rIns="68580" bIns="34291"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350" b="0" i="0" u="none" strike="noStrike" kern="0" cap="none" spc="0" normalizeH="0" baseline="0" noProof="0" dirty="0">
                <a:ln>
                  <a:noFill/>
                </a:ln>
                <a:solidFill>
                  <a:prstClr val="black"/>
                </a:solidFill>
                <a:effectLst/>
                <a:uLnTx/>
                <a:uFillTx/>
                <a:latin typeface="印品黑体" panose="00000500000000000000" pitchFamily="2" charset="-122"/>
              </a:endParaRPr>
            </a:p>
          </p:txBody>
        </p:sp>
        <p:sp>
          <p:nvSpPr>
            <p:cNvPr id="195" name="Freeform 28"/>
            <p:cNvSpPr>
              <a:spLocks noEditPoints="1"/>
            </p:cNvSpPr>
            <p:nvPr/>
          </p:nvSpPr>
          <p:spPr bwMode="auto">
            <a:xfrm>
              <a:off x="9891" y="7774"/>
              <a:ext cx="532" cy="432"/>
            </a:xfrm>
            <a:custGeom>
              <a:avLst/>
              <a:gdLst>
                <a:gd name="T0" fmla="*/ 26 w 74"/>
                <a:gd name="T1" fmla="*/ 0 h 60"/>
                <a:gd name="T2" fmla="*/ 19 w 74"/>
                <a:gd name="T3" fmla="*/ 53 h 60"/>
                <a:gd name="T4" fmla="*/ 49 w 74"/>
                <a:gd name="T5" fmla="*/ 60 h 60"/>
                <a:gd name="T6" fmla="*/ 56 w 74"/>
                <a:gd name="T7" fmla="*/ 7 h 60"/>
                <a:gd name="T8" fmla="*/ 53 w 74"/>
                <a:gd name="T9" fmla="*/ 7 h 60"/>
                <a:gd name="T10" fmla="*/ 49 w 74"/>
                <a:gd name="T11" fmla="*/ 57 h 60"/>
                <a:gd name="T12" fmla="*/ 22 w 74"/>
                <a:gd name="T13" fmla="*/ 53 h 60"/>
                <a:gd name="T14" fmla="*/ 26 w 74"/>
                <a:gd name="T15" fmla="*/ 3 h 60"/>
                <a:gd name="T16" fmla="*/ 53 w 74"/>
                <a:gd name="T17" fmla="*/ 7 h 60"/>
                <a:gd name="T18" fmla="*/ 25 w 74"/>
                <a:gd name="T19" fmla="*/ 6 h 60"/>
                <a:gd name="T20" fmla="*/ 24 w 74"/>
                <a:gd name="T21" fmla="*/ 50 h 60"/>
                <a:gd name="T22" fmla="*/ 50 w 74"/>
                <a:gd name="T23" fmla="*/ 51 h 60"/>
                <a:gd name="T24" fmla="*/ 51 w 74"/>
                <a:gd name="T25" fmla="*/ 7 h 60"/>
                <a:gd name="T26" fmla="*/ 49 w 74"/>
                <a:gd name="T27" fmla="*/ 49 h 60"/>
                <a:gd name="T28" fmla="*/ 26 w 74"/>
                <a:gd name="T29" fmla="*/ 8 h 60"/>
                <a:gd name="T30" fmla="*/ 49 w 74"/>
                <a:gd name="T31" fmla="*/ 49 h 60"/>
                <a:gd name="T32" fmla="*/ 37 w 74"/>
                <a:gd name="T33" fmla="*/ 56 h 60"/>
                <a:gd name="T34" fmla="*/ 37 w 74"/>
                <a:gd name="T35" fmla="*/ 52 h 60"/>
                <a:gd name="T36" fmla="*/ 74 w 74"/>
                <a:gd name="T37" fmla="*/ 23 h 60"/>
                <a:gd name="T38" fmla="*/ 67 w 74"/>
                <a:gd name="T39" fmla="*/ 41 h 60"/>
                <a:gd name="T40" fmla="*/ 66 w 74"/>
                <a:gd name="T41" fmla="*/ 39 h 60"/>
                <a:gd name="T42" fmla="*/ 66 w 74"/>
                <a:gd name="T43" fmla="*/ 7 h 60"/>
                <a:gd name="T44" fmla="*/ 68 w 74"/>
                <a:gd name="T45" fmla="*/ 6 h 60"/>
                <a:gd name="T46" fmla="*/ 69 w 74"/>
                <a:gd name="T47" fmla="*/ 23 h 60"/>
                <a:gd name="T48" fmla="*/ 64 w 74"/>
                <a:gd name="T49" fmla="*/ 37 h 60"/>
                <a:gd name="T50" fmla="*/ 63 w 74"/>
                <a:gd name="T51" fmla="*/ 35 h 60"/>
                <a:gd name="T52" fmla="*/ 63 w 74"/>
                <a:gd name="T53" fmla="*/ 11 h 60"/>
                <a:gd name="T54" fmla="*/ 65 w 74"/>
                <a:gd name="T55" fmla="*/ 10 h 60"/>
                <a:gd name="T56" fmla="*/ 64 w 74"/>
                <a:gd name="T57" fmla="*/ 23 h 60"/>
                <a:gd name="T58" fmla="*/ 60 w 74"/>
                <a:gd name="T59" fmla="*/ 33 h 60"/>
                <a:gd name="T60" fmla="*/ 60 w 74"/>
                <a:gd name="T61" fmla="*/ 31 h 60"/>
                <a:gd name="T62" fmla="*/ 60 w 74"/>
                <a:gd name="T63" fmla="*/ 15 h 60"/>
                <a:gd name="T64" fmla="*/ 61 w 74"/>
                <a:gd name="T65" fmla="*/ 14 h 60"/>
                <a:gd name="T66" fmla="*/ 8 w 74"/>
                <a:gd name="T67" fmla="*/ 39 h 60"/>
                <a:gd name="T68" fmla="*/ 7 w 74"/>
                <a:gd name="T69" fmla="*/ 41 h 60"/>
                <a:gd name="T70" fmla="*/ 0 w 74"/>
                <a:gd name="T71" fmla="*/ 23 h 60"/>
                <a:gd name="T72" fmla="*/ 8 w 74"/>
                <a:gd name="T73" fmla="*/ 6 h 60"/>
                <a:gd name="T74" fmla="*/ 2 w 74"/>
                <a:gd name="T75" fmla="*/ 23 h 60"/>
                <a:gd name="T76" fmla="*/ 12 w 74"/>
                <a:gd name="T77" fmla="*/ 35 h 60"/>
                <a:gd name="T78" fmla="*/ 11 w 74"/>
                <a:gd name="T79" fmla="*/ 37 h 60"/>
                <a:gd name="T80" fmla="*/ 6 w 74"/>
                <a:gd name="T81" fmla="*/ 23 h 60"/>
                <a:gd name="T82" fmla="*/ 11 w 74"/>
                <a:gd name="T83" fmla="*/ 10 h 60"/>
                <a:gd name="T84" fmla="*/ 8 w 74"/>
                <a:gd name="T85" fmla="*/ 23 h 60"/>
                <a:gd name="T86" fmla="*/ 15 w 74"/>
                <a:gd name="T87" fmla="*/ 15 h 60"/>
                <a:gd name="T88" fmla="*/ 15 w 74"/>
                <a:gd name="T89" fmla="*/ 31 h 60"/>
                <a:gd name="T90" fmla="*/ 14 w 74"/>
                <a:gd name="T91" fmla="*/ 33 h 60"/>
                <a:gd name="T92" fmla="*/ 11 w 74"/>
                <a:gd name="T93" fmla="*/ 23 h 60"/>
                <a:gd name="T94" fmla="*/ 15 w 74"/>
                <a:gd name="T95" fmla="*/ 1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4" h="60">
                  <a:moveTo>
                    <a:pt x="49" y="0"/>
                  </a:moveTo>
                  <a:cubicBezTo>
                    <a:pt x="26" y="0"/>
                    <a:pt x="26" y="0"/>
                    <a:pt x="26" y="0"/>
                  </a:cubicBezTo>
                  <a:cubicBezTo>
                    <a:pt x="22" y="0"/>
                    <a:pt x="19" y="3"/>
                    <a:pt x="19" y="7"/>
                  </a:cubicBezTo>
                  <a:cubicBezTo>
                    <a:pt x="19" y="53"/>
                    <a:pt x="19" y="53"/>
                    <a:pt x="19" y="53"/>
                  </a:cubicBezTo>
                  <a:cubicBezTo>
                    <a:pt x="19" y="56"/>
                    <a:pt x="22" y="60"/>
                    <a:pt x="26" y="60"/>
                  </a:cubicBezTo>
                  <a:cubicBezTo>
                    <a:pt x="49" y="60"/>
                    <a:pt x="49" y="60"/>
                    <a:pt x="49" y="60"/>
                  </a:cubicBezTo>
                  <a:cubicBezTo>
                    <a:pt x="53" y="60"/>
                    <a:pt x="56" y="56"/>
                    <a:pt x="56" y="53"/>
                  </a:cubicBezTo>
                  <a:cubicBezTo>
                    <a:pt x="56" y="7"/>
                    <a:pt x="56" y="7"/>
                    <a:pt x="56" y="7"/>
                  </a:cubicBezTo>
                  <a:cubicBezTo>
                    <a:pt x="56" y="3"/>
                    <a:pt x="53" y="0"/>
                    <a:pt x="49" y="0"/>
                  </a:cubicBezTo>
                  <a:close/>
                  <a:moveTo>
                    <a:pt x="53" y="7"/>
                  </a:moveTo>
                  <a:cubicBezTo>
                    <a:pt x="53" y="53"/>
                    <a:pt x="53" y="53"/>
                    <a:pt x="53" y="53"/>
                  </a:cubicBezTo>
                  <a:cubicBezTo>
                    <a:pt x="53" y="55"/>
                    <a:pt x="51" y="57"/>
                    <a:pt x="49" y="57"/>
                  </a:cubicBezTo>
                  <a:cubicBezTo>
                    <a:pt x="26" y="57"/>
                    <a:pt x="26" y="57"/>
                    <a:pt x="26" y="57"/>
                  </a:cubicBezTo>
                  <a:cubicBezTo>
                    <a:pt x="24" y="57"/>
                    <a:pt x="22" y="55"/>
                    <a:pt x="22" y="53"/>
                  </a:cubicBezTo>
                  <a:cubicBezTo>
                    <a:pt x="22" y="7"/>
                    <a:pt x="22" y="7"/>
                    <a:pt x="22" y="7"/>
                  </a:cubicBezTo>
                  <a:cubicBezTo>
                    <a:pt x="22" y="5"/>
                    <a:pt x="24" y="3"/>
                    <a:pt x="26" y="3"/>
                  </a:cubicBezTo>
                  <a:cubicBezTo>
                    <a:pt x="49" y="3"/>
                    <a:pt x="49" y="3"/>
                    <a:pt x="49" y="3"/>
                  </a:cubicBezTo>
                  <a:cubicBezTo>
                    <a:pt x="51" y="3"/>
                    <a:pt x="53" y="5"/>
                    <a:pt x="53" y="7"/>
                  </a:cubicBezTo>
                  <a:close/>
                  <a:moveTo>
                    <a:pt x="50" y="6"/>
                  </a:moveTo>
                  <a:cubicBezTo>
                    <a:pt x="25" y="6"/>
                    <a:pt x="25" y="6"/>
                    <a:pt x="25" y="6"/>
                  </a:cubicBezTo>
                  <a:cubicBezTo>
                    <a:pt x="24" y="6"/>
                    <a:pt x="24" y="6"/>
                    <a:pt x="24" y="7"/>
                  </a:cubicBezTo>
                  <a:cubicBezTo>
                    <a:pt x="24" y="50"/>
                    <a:pt x="24" y="50"/>
                    <a:pt x="24" y="50"/>
                  </a:cubicBezTo>
                  <a:cubicBezTo>
                    <a:pt x="24" y="51"/>
                    <a:pt x="24" y="51"/>
                    <a:pt x="25" y="51"/>
                  </a:cubicBezTo>
                  <a:cubicBezTo>
                    <a:pt x="50" y="51"/>
                    <a:pt x="50" y="51"/>
                    <a:pt x="50" y="51"/>
                  </a:cubicBezTo>
                  <a:cubicBezTo>
                    <a:pt x="50" y="51"/>
                    <a:pt x="51" y="51"/>
                    <a:pt x="51" y="50"/>
                  </a:cubicBezTo>
                  <a:cubicBezTo>
                    <a:pt x="51" y="7"/>
                    <a:pt x="51" y="7"/>
                    <a:pt x="51" y="7"/>
                  </a:cubicBezTo>
                  <a:cubicBezTo>
                    <a:pt x="51" y="6"/>
                    <a:pt x="50" y="6"/>
                    <a:pt x="50" y="6"/>
                  </a:cubicBezTo>
                  <a:close/>
                  <a:moveTo>
                    <a:pt x="49" y="49"/>
                  </a:moveTo>
                  <a:cubicBezTo>
                    <a:pt x="26" y="49"/>
                    <a:pt x="26" y="49"/>
                    <a:pt x="26" y="49"/>
                  </a:cubicBezTo>
                  <a:cubicBezTo>
                    <a:pt x="26" y="8"/>
                    <a:pt x="26" y="8"/>
                    <a:pt x="26" y="8"/>
                  </a:cubicBezTo>
                  <a:cubicBezTo>
                    <a:pt x="49" y="8"/>
                    <a:pt x="49" y="8"/>
                    <a:pt x="49" y="8"/>
                  </a:cubicBezTo>
                  <a:lnTo>
                    <a:pt x="49" y="49"/>
                  </a:lnTo>
                  <a:close/>
                  <a:moveTo>
                    <a:pt x="39" y="54"/>
                  </a:moveTo>
                  <a:cubicBezTo>
                    <a:pt x="39" y="55"/>
                    <a:pt x="38" y="56"/>
                    <a:pt x="37" y="56"/>
                  </a:cubicBezTo>
                  <a:cubicBezTo>
                    <a:pt x="36" y="56"/>
                    <a:pt x="35" y="55"/>
                    <a:pt x="35" y="54"/>
                  </a:cubicBezTo>
                  <a:cubicBezTo>
                    <a:pt x="35" y="53"/>
                    <a:pt x="36" y="52"/>
                    <a:pt x="37" y="52"/>
                  </a:cubicBezTo>
                  <a:cubicBezTo>
                    <a:pt x="38" y="52"/>
                    <a:pt x="39" y="53"/>
                    <a:pt x="39" y="54"/>
                  </a:cubicBezTo>
                  <a:close/>
                  <a:moveTo>
                    <a:pt x="74" y="23"/>
                  </a:moveTo>
                  <a:cubicBezTo>
                    <a:pt x="74" y="30"/>
                    <a:pt x="72" y="36"/>
                    <a:pt x="68" y="41"/>
                  </a:cubicBezTo>
                  <a:cubicBezTo>
                    <a:pt x="68" y="41"/>
                    <a:pt x="67" y="41"/>
                    <a:pt x="67" y="41"/>
                  </a:cubicBezTo>
                  <a:cubicBezTo>
                    <a:pt x="67" y="41"/>
                    <a:pt x="67" y="41"/>
                    <a:pt x="67" y="41"/>
                  </a:cubicBezTo>
                  <a:cubicBezTo>
                    <a:pt x="66" y="40"/>
                    <a:pt x="66" y="40"/>
                    <a:pt x="66" y="39"/>
                  </a:cubicBezTo>
                  <a:cubicBezTo>
                    <a:pt x="70" y="35"/>
                    <a:pt x="72" y="29"/>
                    <a:pt x="72" y="23"/>
                  </a:cubicBezTo>
                  <a:cubicBezTo>
                    <a:pt x="72" y="17"/>
                    <a:pt x="70" y="12"/>
                    <a:pt x="66" y="7"/>
                  </a:cubicBezTo>
                  <a:cubicBezTo>
                    <a:pt x="66" y="7"/>
                    <a:pt x="66" y="6"/>
                    <a:pt x="67" y="6"/>
                  </a:cubicBezTo>
                  <a:cubicBezTo>
                    <a:pt x="67" y="5"/>
                    <a:pt x="68" y="6"/>
                    <a:pt x="68" y="6"/>
                  </a:cubicBezTo>
                  <a:cubicBezTo>
                    <a:pt x="72" y="11"/>
                    <a:pt x="74" y="17"/>
                    <a:pt x="74" y="23"/>
                  </a:cubicBezTo>
                  <a:close/>
                  <a:moveTo>
                    <a:pt x="69" y="23"/>
                  </a:moveTo>
                  <a:cubicBezTo>
                    <a:pt x="69" y="28"/>
                    <a:pt x="67" y="33"/>
                    <a:pt x="65" y="36"/>
                  </a:cubicBezTo>
                  <a:cubicBezTo>
                    <a:pt x="64" y="37"/>
                    <a:pt x="64" y="37"/>
                    <a:pt x="64" y="37"/>
                  </a:cubicBezTo>
                  <a:cubicBezTo>
                    <a:pt x="64" y="37"/>
                    <a:pt x="63" y="37"/>
                    <a:pt x="63" y="37"/>
                  </a:cubicBezTo>
                  <a:cubicBezTo>
                    <a:pt x="63" y="36"/>
                    <a:pt x="63" y="36"/>
                    <a:pt x="63" y="35"/>
                  </a:cubicBezTo>
                  <a:cubicBezTo>
                    <a:pt x="66" y="32"/>
                    <a:pt x="67" y="28"/>
                    <a:pt x="67" y="23"/>
                  </a:cubicBezTo>
                  <a:cubicBezTo>
                    <a:pt x="67" y="19"/>
                    <a:pt x="66" y="15"/>
                    <a:pt x="63" y="11"/>
                  </a:cubicBezTo>
                  <a:cubicBezTo>
                    <a:pt x="63" y="11"/>
                    <a:pt x="63" y="10"/>
                    <a:pt x="63" y="10"/>
                  </a:cubicBezTo>
                  <a:cubicBezTo>
                    <a:pt x="64" y="10"/>
                    <a:pt x="64" y="10"/>
                    <a:pt x="65" y="10"/>
                  </a:cubicBezTo>
                  <a:cubicBezTo>
                    <a:pt x="67" y="14"/>
                    <a:pt x="69" y="19"/>
                    <a:pt x="69" y="23"/>
                  </a:cubicBezTo>
                  <a:close/>
                  <a:moveTo>
                    <a:pt x="64" y="23"/>
                  </a:moveTo>
                  <a:cubicBezTo>
                    <a:pt x="64" y="26"/>
                    <a:pt x="63" y="29"/>
                    <a:pt x="61" y="32"/>
                  </a:cubicBezTo>
                  <a:cubicBezTo>
                    <a:pt x="61" y="32"/>
                    <a:pt x="61" y="33"/>
                    <a:pt x="60" y="33"/>
                  </a:cubicBezTo>
                  <a:cubicBezTo>
                    <a:pt x="60" y="33"/>
                    <a:pt x="60" y="33"/>
                    <a:pt x="60" y="33"/>
                  </a:cubicBezTo>
                  <a:cubicBezTo>
                    <a:pt x="59" y="32"/>
                    <a:pt x="59" y="32"/>
                    <a:pt x="60" y="31"/>
                  </a:cubicBezTo>
                  <a:cubicBezTo>
                    <a:pt x="61" y="29"/>
                    <a:pt x="62" y="26"/>
                    <a:pt x="62" y="23"/>
                  </a:cubicBezTo>
                  <a:cubicBezTo>
                    <a:pt x="62" y="21"/>
                    <a:pt x="61" y="18"/>
                    <a:pt x="60" y="15"/>
                  </a:cubicBezTo>
                  <a:cubicBezTo>
                    <a:pt x="59" y="15"/>
                    <a:pt x="59" y="14"/>
                    <a:pt x="60" y="14"/>
                  </a:cubicBezTo>
                  <a:cubicBezTo>
                    <a:pt x="60" y="14"/>
                    <a:pt x="61" y="14"/>
                    <a:pt x="61" y="14"/>
                  </a:cubicBezTo>
                  <a:cubicBezTo>
                    <a:pt x="63" y="17"/>
                    <a:pt x="64" y="20"/>
                    <a:pt x="64" y="23"/>
                  </a:cubicBezTo>
                  <a:close/>
                  <a:moveTo>
                    <a:pt x="8" y="39"/>
                  </a:moveTo>
                  <a:cubicBezTo>
                    <a:pt x="9" y="40"/>
                    <a:pt x="8" y="40"/>
                    <a:pt x="8" y="41"/>
                  </a:cubicBezTo>
                  <a:cubicBezTo>
                    <a:pt x="8" y="41"/>
                    <a:pt x="8" y="41"/>
                    <a:pt x="7" y="41"/>
                  </a:cubicBezTo>
                  <a:cubicBezTo>
                    <a:pt x="7" y="41"/>
                    <a:pt x="7" y="41"/>
                    <a:pt x="7" y="41"/>
                  </a:cubicBezTo>
                  <a:cubicBezTo>
                    <a:pt x="3" y="36"/>
                    <a:pt x="0" y="30"/>
                    <a:pt x="0" y="23"/>
                  </a:cubicBezTo>
                  <a:cubicBezTo>
                    <a:pt x="0" y="17"/>
                    <a:pt x="3" y="11"/>
                    <a:pt x="7" y="6"/>
                  </a:cubicBezTo>
                  <a:cubicBezTo>
                    <a:pt x="7" y="6"/>
                    <a:pt x="8" y="5"/>
                    <a:pt x="8" y="6"/>
                  </a:cubicBezTo>
                  <a:cubicBezTo>
                    <a:pt x="8" y="6"/>
                    <a:pt x="9" y="7"/>
                    <a:pt x="8" y="7"/>
                  </a:cubicBezTo>
                  <a:cubicBezTo>
                    <a:pt x="5" y="12"/>
                    <a:pt x="2" y="17"/>
                    <a:pt x="2" y="23"/>
                  </a:cubicBezTo>
                  <a:cubicBezTo>
                    <a:pt x="2" y="29"/>
                    <a:pt x="5" y="35"/>
                    <a:pt x="8" y="39"/>
                  </a:cubicBezTo>
                  <a:close/>
                  <a:moveTo>
                    <a:pt x="12" y="35"/>
                  </a:moveTo>
                  <a:cubicBezTo>
                    <a:pt x="12" y="36"/>
                    <a:pt x="12" y="36"/>
                    <a:pt x="11" y="37"/>
                  </a:cubicBezTo>
                  <a:cubicBezTo>
                    <a:pt x="11" y="37"/>
                    <a:pt x="11" y="37"/>
                    <a:pt x="11" y="37"/>
                  </a:cubicBezTo>
                  <a:cubicBezTo>
                    <a:pt x="10" y="37"/>
                    <a:pt x="10" y="37"/>
                    <a:pt x="10" y="36"/>
                  </a:cubicBezTo>
                  <a:cubicBezTo>
                    <a:pt x="7" y="33"/>
                    <a:pt x="6" y="28"/>
                    <a:pt x="6" y="23"/>
                  </a:cubicBezTo>
                  <a:cubicBezTo>
                    <a:pt x="6" y="19"/>
                    <a:pt x="7" y="14"/>
                    <a:pt x="10" y="10"/>
                  </a:cubicBezTo>
                  <a:cubicBezTo>
                    <a:pt x="10" y="10"/>
                    <a:pt x="11" y="10"/>
                    <a:pt x="11" y="10"/>
                  </a:cubicBezTo>
                  <a:cubicBezTo>
                    <a:pt x="12" y="10"/>
                    <a:pt x="12" y="11"/>
                    <a:pt x="12" y="11"/>
                  </a:cubicBezTo>
                  <a:cubicBezTo>
                    <a:pt x="9" y="15"/>
                    <a:pt x="8" y="19"/>
                    <a:pt x="8" y="23"/>
                  </a:cubicBezTo>
                  <a:cubicBezTo>
                    <a:pt x="8" y="28"/>
                    <a:pt x="9" y="32"/>
                    <a:pt x="12" y="35"/>
                  </a:cubicBezTo>
                  <a:close/>
                  <a:moveTo>
                    <a:pt x="15" y="15"/>
                  </a:moveTo>
                  <a:cubicBezTo>
                    <a:pt x="14" y="18"/>
                    <a:pt x="13" y="21"/>
                    <a:pt x="13" y="23"/>
                  </a:cubicBezTo>
                  <a:cubicBezTo>
                    <a:pt x="13" y="26"/>
                    <a:pt x="14" y="29"/>
                    <a:pt x="15" y="31"/>
                  </a:cubicBezTo>
                  <a:cubicBezTo>
                    <a:pt x="15" y="32"/>
                    <a:pt x="15" y="32"/>
                    <a:pt x="15" y="33"/>
                  </a:cubicBezTo>
                  <a:cubicBezTo>
                    <a:pt x="15" y="33"/>
                    <a:pt x="14" y="33"/>
                    <a:pt x="14" y="33"/>
                  </a:cubicBezTo>
                  <a:cubicBezTo>
                    <a:pt x="14" y="33"/>
                    <a:pt x="14" y="32"/>
                    <a:pt x="13" y="32"/>
                  </a:cubicBezTo>
                  <a:cubicBezTo>
                    <a:pt x="12" y="29"/>
                    <a:pt x="11" y="26"/>
                    <a:pt x="11" y="23"/>
                  </a:cubicBezTo>
                  <a:cubicBezTo>
                    <a:pt x="11" y="20"/>
                    <a:pt x="12" y="17"/>
                    <a:pt x="13" y="14"/>
                  </a:cubicBezTo>
                  <a:cubicBezTo>
                    <a:pt x="14" y="14"/>
                    <a:pt x="14" y="14"/>
                    <a:pt x="15" y="14"/>
                  </a:cubicBezTo>
                  <a:cubicBezTo>
                    <a:pt x="15" y="14"/>
                    <a:pt x="15" y="15"/>
                    <a:pt x="15" y="15"/>
                  </a:cubicBezTo>
                  <a:close/>
                </a:path>
              </a:pathLst>
            </a:custGeom>
            <a:solidFill>
              <a:srgbClr val="71BFEB">
                <a:alpha val="33000"/>
              </a:srgbClr>
            </a:solidFill>
            <a:ln>
              <a:noFill/>
            </a:ln>
          </p:spPr>
          <p:txBody>
            <a:bodyPr vert="horz" wrap="square" lIns="68580" tIns="34291" rIns="68580" bIns="34291"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350" b="0" i="0" u="none" strike="noStrike" kern="0" cap="none" spc="0" normalizeH="0" baseline="0" noProof="0" dirty="0">
                <a:ln>
                  <a:noFill/>
                </a:ln>
                <a:solidFill>
                  <a:prstClr val="black"/>
                </a:solidFill>
                <a:effectLst/>
                <a:uLnTx/>
                <a:uFillTx/>
                <a:latin typeface="印品黑体" panose="00000500000000000000" pitchFamily="2" charset="-122"/>
              </a:endParaRPr>
            </a:p>
          </p:txBody>
        </p:sp>
        <p:sp>
          <p:nvSpPr>
            <p:cNvPr id="196" name="Freeform 36"/>
            <p:cNvSpPr>
              <a:spLocks noEditPoints="1"/>
            </p:cNvSpPr>
            <p:nvPr/>
          </p:nvSpPr>
          <p:spPr bwMode="auto">
            <a:xfrm>
              <a:off x="11753" y="9085"/>
              <a:ext cx="183" cy="183"/>
            </a:xfrm>
            <a:custGeom>
              <a:avLst/>
              <a:gdLst>
                <a:gd name="T0" fmla="*/ 18 w 35"/>
                <a:gd name="T1" fmla="*/ 0 h 35"/>
                <a:gd name="T2" fmla="*/ 0 w 35"/>
                <a:gd name="T3" fmla="*/ 18 h 35"/>
                <a:gd name="T4" fmla="*/ 18 w 35"/>
                <a:gd name="T5" fmla="*/ 35 h 35"/>
                <a:gd name="T6" fmla="*/ 35 w 35"/>
                <a:gd name="T7" fmla="*/ 18 h 35"/>
                <a:gd name="T8" fmla="*/ 18 w 35"/>
                <a:gd name="T9" fmla="*/ 0 h 35"/>
                <a:gd name="T10" fmla="*/ 18 w 35"/>
                <a:gd name="T11" fmla="*/ 32 h 35"/>
                <a:gd name="T12" fmla="*/ 3 w 35"/>
                <a:gd name="T13" fmla="*/ 18 h 35"/>
                <a:gd name="T14" fmla="*/ 18 w 35"/>
                <a:gd name="T15" fmla="*/ 3 h 35"/>
                <a:gd name="T16" fmla="*/ 32 w 35"/>
                <a:gd name="T17" fmla="*/ 18 h 35"/>
                <a:gd name="T18" fmla="*/ 18 w 35"/>
                <a:gd name="T19" fmla="*/ 32 h 35"/>
                <a:gd name="T20" fmla="*/ 27 w 35"/>
                <a:gd name="T21" fmla="*/ 12 h 35"/>
                <a:gd name="T22" fmla="*/ 27 w 35"/>
                <a:gd name="T23" fmla="*/ 14 h 35"/>
                <a:gd name="T24" fmla="*/ 16 w 35"/>
                <a:gd name="T25" fmla="*/ 23 h 35"/>
                <a:gd name="T26" fmla="*/ 16 w 35"/>
                <a:gd name="T27" fmla="*/ 23 h 35"/>
                <a:gd name="T28" fmla="*/ 15 w 35"/>
                <a:gd name="T29" fmla="*/ 23 h 35"/>
                <a:gd name="T30" fmla="*/ 9 w 35"/>
                <a:gd name="T31" fmla="*/ 18 h 35"/>
                <a:gd name="T32" fmla="*/ 9 w 35"/>
                <a:gd name="T33" fmla="*/ 16 h 35"/>
                <a:gd name="T34" fmla="*/ 10 w 35"/>
                <a:gd name="T35" fmla="*/ 16 h 35"/>
                <a:gd name="T36" fmla="*/ 16 w 35"/>
                <a:gd name="T37" fmla="*/ 21 h 35"/>
                <a:gd name="T38" fmla="*/ 26 w 35"/>
                <a:gd name="T39" fmla="*/ 12 h 35"/>
                <a:gd name="T40" fmla="*/ 27 w 35"/>
                <a:gd name="T41" fmla="*/ 1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5" h="35">
                  <a:moveTo>
                    <a:pt x="18" y="0"/>
                  </a:moveTo>
                  <a:cubicBezTo>
                    <a:pt x="8" y="0"/>
                    <a:pt x="0" y="8"/>
                    <a:pt x="0" y="18"/>
                  </a:cubicBezTo>
                  <a:cubicBezTo>
                    <a:pt x="0" y="27"/>
                    <a:pt x="8" y="35"/>
                    <a:pt x="18" y="35"/>
                  </a:cubicBezTo>
                  <a:cubicBezTo>
                    <a:pt x="28" y="35"/>
                    <a:pt x="35" y="27"/>
                    <a:pt x="35" y="18"/>
                  </a:cubicBezTo>
                  <a:cubicBezTo>
                    <a:pt x="35" y="8"/>
                    <a:pt x="28" y="0"/>
                    <a:pt x="18" y="0"/>
                  </a:cubicBezTo>
                  <a:close/>
                  <a:moveTo>
                    <a:pt x="18" y="32"/>
                  </a:moveTo>
                  <a:cubicBezTo>
                    <a:pt x="10" y="32"/>
                    <a:pt x="3" y="26"/>
                    <a:pt x="3" y="18"/>
                  </a:cubicBezTo>
                  <a:cubicBezTo>
                    <a:pt x="3" y="10"/>
                    <a:pt x="10" y="3"/>
                    <a:pt x="18" y="3"/>
                  </a:cubicBezTo>
                  <a:cubicBezTo>
                    <a:pt x="26" y="3"/>
                    <a:pt x="32" y="10"/>
                    <a:pt x="32" y="18"/>
                  </a:cubicBezTo>
                  <a:cubicBezTo>
                    <a:pt x="32" y="26"/>
                    <a:pt x="26" y="32"/>
                    <a:pt x="18" y="32"/>
                  </a:cubicBezTo>
                  <a:close/>
                  <a:moveTo>
                    <a:pt x="27" y="12"/>
                  </a:moveTo>
                  <a:cubicBezTo>
                    <a:pt x="28" y="13"/>
                    <a:pt x="28" y="13"/>
                    <a:pt x="27" y="14"/>
                  </a:cubicBezTo>
                  <a:cubicBezTo>
                    <a:pt x="16" y="23"/>
                    <a:pt x="16" y="23"/>
                    <a:pt x="16" y="23"/>
                  </a:cubicBezTo>
                  <a:cubicBezTo>
                    <a:pt x="16" y="23"/>
                    <a:pt x="16" y="23"/>
                    <a:pt x="16" y="23"/>
                  </a:cubicBezTo>
                  <a:cubicBezTo>
                    <a:pt x="15" y="23"/>
                    <a:pt x="15" y="23"/>
                    <a:pt x="15" y="23"/>
                  </a:cubicBezTo>
                  <a:cubicBezTo>
                    <a:pt x="9" y="18"/>
                    <a:pt x="9" y="18"/>
                    <a:pt x="9" y="18"/>
                  </a:cubicBezTo>
                  <a:cubicBezTo>
                    <a:pt x="8" y="18"/>
                    <a:pt x="8" y="17"/>
                    <a:pt x="9" y="16"/>
                  </a:cubicBezTo>
                  <a:cubicBezTo>
                    <a:pt x="9" y="16"/>
                    <a:pt x="10" y="16"/>
                    <a:pt x="10" y="16"/>
                  </a:cubicBezTo>
                  <a:cubicBezTo>
                    <a:pt x="16" y="21"/>
                    <a:pt x="16" y="21"/>
                    <a:pt x="16" y="21"/>
                  </a:cubicBezTo>
                  <a:cubicBezTo>
                    <a:pt x="26" y="12"/>
                    <a:pt x="26" y="12"/>
                    <a:pt x="26" y="12"/>
                  </a:cubicBezTo>
                  <a:cubicBezTo>
                    <a:pt x="26" y="12"/>
                    <a:pt x="27" y="12"/>
                    <a:pt x="27" y="12"/>
                  </a:cubicBezTo>
                  <a:close/>
                </a:path>
              </a:pathLst>
            </a:custGeom>
            <a:solidFill>
              <a:srgbClr val="71BFEB">
                <a:alpha val="33000"/>
              </a:srgbClr>
            </a:solidFill>
            <a:ln>
              <a:noFill/>
            </a:ln>
          </p:spPr>
          <p:txBody>
            <a:bodyPr vert="horz" wrap="square" lIns="68580" tIns="34291" rIns="68580" bIns="34291"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350" b="0" i="0" u="none" strike="noStrike" kern="0" cap="none" spc="0" normalizeH="0" baseline="0" noProof="0" dirty="0">
                <a:ln>
                  <a:noFill/>
                </a:ln>
                <a:solidFill>
                  <a:prstClr val="black"/>
                </a:solidFill>
                <a:effectLst/>
                <a:uLnTx/>
                <a:uFillTx/>
                <a:latin typeface="印品黑体" panose="00000500000000000000" pitchFamily="2" charset="-122"/>
              </a:endParaRPr>
            </a:p>
          </p:txBody>
        </p:sp>
        <p:sp>
          <p:nvSpPr>
            <p:cNvPr id="197" name="Freeform 24"/>
            <p:cNvSpPr>
              <a:spLocks noEditPoints="1"/>
            </p:cNvSpPr>
            <p:nvPr/>
          </p:nvSpPr>
          <p:spPr bwMode="auto">
            <a:xfrm>
              <a:off x="1272" y="7946"/>
              <a:ext cx="511" cy="539"/>
            </a:xfrm>
            <a:custGeom>
              <a:avLst/>
              <a:gdLst>
                <a:gd name="T0" fmla="*/ 22 w 62"/>
                <a:gd name="T1" fmla="*/ 32 h 65"/>
                <a:gd name="T2" fmla="*/ 22 w 62"/>
                <a:gd name="T3" fmla="*/ 52 h 65"/>
                <a:gd name="T4" fmla="*/ 26 w 62"/>
                <a:gd name="T5" fmla="*/ 43 h 65"/>
                <a:gd name="T6" fmla="*/ 47 w 62"/>
                <a:gd name="T7" fmla="*/ 7 h 65"/>
                <a:gd name="T8" fmla="*/ 47 w 62"/>
                <a:gd name="T9" fmla="*/ 19 h 65"/>
                <a:gd name="T10" fmla="*/ 40 w 62"/>
                <a:gd name="T11" fmla="*/ 37 h 65"/>
                <a:gd name="T12" fmla="*/ 36 w 62"/>
                <a:gd name="T13" fmla="*/ 27 h 65"/>
                <a:gd name="T14" fmla="*/ 32 w 62"/>
                <a:gd name="T15" fmla="*/ 26 h 65"/>
                <a:gd name="T16" fmla="*/ 24 w 62"/>
                <a:gd name="T17" fmla="*/ 22 h 65"/>
                <a:gd name="T18" fmla="*/ 18 w 62"/>
                <a:gd name="T19" fmla="*/ 21 h 65"/>
                <a:gd name="T20" fmla="*/ 11 w 62"/>
                <a:gd name="T21" fmla="*/ 28 h 65"/>
                <a:gd name="T22" fmla="*/ 6 w 62"/>
                <a:gd name="T23" fmla="*/ 28 h 65"/>
                <a:gd name="T24" fmla="*/ 3 w 62"/>
                <a:gd name="T25" fmla="*/ 38 h 65"/>
                <a:gd name="T26" fmla="*/ 0 w 62"/>
                <a:gd name="T27" fmla="*/ 43 h 65"/>
                <a:gd name="T28" fmla="*/ 3 w 62"/>
                <a:gd name="T29" fmla="*/ 47 h 65"/>
                <a:gd name="T30" fmla="*/ 6 w 62"/>
                <a:gd name="T31" fmla="*/ 58 h 65"/>
                <a:gd name="T32" fmla="*/ 11 w 62"/>
                <a:gd name="T33" fmla="*/ 58 h 65"/>
                <a:gd name="T34" fmla="*/ 18 w 62"/>
                <a:gd name="T35" fmla="*/ 65 h 65"/>
                <a:gd name="T36" fmla="*/ 24 w 62"/>
                <a:gd name="T37" fmla="*/ 64 h 65"/>
                <a:gd name="T38" fmla="*/ 32 w 62"/>
                <a:gd name="T39" fmla="*/ 60 h 65"/>
                <a:gd name="T40" fmla="*/ 36 w 62"/>
                <a:gd name="T41" fmla="*/ 59 h 65"/>
                <a:gd name="T42" fmla="*/ 40 w 62"/>
                <a:gd name="T43" fmla="*/ 49 h 65"/>
                <a:gd name="T44" fmla="*/ 44 w 62"/>
                <a:gd name="T45" fmla="*/ 46 h 65"/>
                <a:gd name="T46" fmla="*/ 38 w 62"/>
                <a:gd name="T47" fmla="*/ 53 h 65"/>
                <a:gd name="T48" fmla="*/ 22 w 62"/>
                <a:gd name="T49" fmla="*/ 58 h 65"/>
                <a:gd name="T50" fmla="*/ 6 w 62"/>
                <a:gd name="T51" fmla="*/ 53 h 65"/>
                <a:gd name="T52" fmla="*/ 7 w 62"/>
                <a:gd name="T53" fmla="*/ 38 h 65"/>
                <a:gd name="T54" fmla="*/ 18 w 62"/>
                <a:gd name="T55" fmla="*/ 24 h 65"/>
                <a:gd name="T56" fmla="*/ 36 w 62"/>
                <a:gd name="T57" fmla="*/ 30 h 65"/>
                <a:gd name="T58" fmla="*/ 41 w 62"/>
                <a:gd name="T59" fmla="*/ 44 h 65"/>
                <a:gd name="T60" fmla="*/ 59 w 62"/>
                <a:gd name="T61" fmla="*/ 11 h 65"/>
                <a:gd name="T62" fmla="*/ 60 w 62"/>
                <a:gd name="T63" fmla="*/ 7 h 65"/>
                <a:gd name="T64" fmla="*/ 54 w 62"/>
                <a:gd name="T65" fmla="*/ 4 h 65"/>
                <a:gd name="T66" fmla="*/ 49 w 62"/>
                <a:gd name="T67" fmla="*/ 0 h 65"/>
                <a:gd name="T68" fmla="*/ 46 w 62"/>
                <a:gd name="T69" fmla="*/ 0 h 65"/>
                <a:gd name="T70" fmla="*/ 40 w 62"/>
                <a:gd name="T71" fmla="*/ 4 h 65"/>
                <a:gd name="T72" fmla="*/ 38 w 62"/>
                <a:gd name="T73" fmla="*/ 4 h 65"/>
                <a:gd name="T74" fmla="*/ 35 w 62"/>
                <a:gd name="T75" fmla="*/ 11 h 65"/>
                <a:gd name="T76" fmla="*/ 33 w 62"/>
                <a:gd name="T77" fmla="*/ 14 h 65"/>
                <a:gd name="T78" fmla="*/ 35 w 62"/>
                <a:gd name="T79" fmla="*/ 18 h 65"/>
                <a:gd name="T80" fmla="*/ 37 w 62"/>
                <a:gd name="T81" fmla="*/ 24 h 65"/>
                <a:gd name="T82" fmla="*/ 40 w 62"/>
                <a:gd name="T83" fmla="*/ 25 h 65"/>
                <a:gd name="T84" fmla="*/ 46 w 62"/>
                <a:gd name="T85" fmla="*/ 28 h 65"/>
                <a:gd name="T86" fmla="*/ 49 w 62"/>
                <a:gd name="T87" fmla="*/ 29 h 65"/>
                <a:gd name="T88" fmla="*/ 54 w 62"/>
                <a:gd name="T89" fmla="*/ 24 h 65"/>
                <a:gd name="T90" fmla="*/ 57 w 62"/>
                <a:gd name="T91" fmla="*/ 24 h 65"/>
                <a:gd name="T92" fmla="*/ 59 w 62"/>
                <a:gd name="T93" fmla="*/ 18 h 65"/>
                <a:gd name="T94" fmla="*/ 61 w 62"/>
                <a:gd name="T95" fmla="*/ 12 h 65"/>
                <a:gd name="T96" fmla="*/ 52 w 62"/>
                <a:gd name="T97" fmla="*/ 22 h 65"/>
                <a:gd name="T98" fmla="*/ 43 w 62"/>
                <a:gd name="T99" fmla="*/ 25 h 65"/>
                <a:gd name="T100" fmla="*/ 36 w 62"/>
                <a:gd name="T101" fmla="*/ 15 h 65"/>
                <a:gd name="T102" fmla="*/ 38 w 62"/>
                <a:gd name="T103" fmla="*/ 7 h 65"/>
                <a:gd name="T104" fmla="*/ 50 w 62"/>
                <a:gd name="T105" fmla="*/ 3 h 65"/>
                <a:gd name="T106" fmla="*/ 56 w 62"/>
                <a:gd name="T107" fmla="*/ 11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2" h="65">
                  <a:moveTo>
                    <a:pt x="22" y="32"/>
                  </a:moveTo>
                  <a:cubicBezTo>
                    <a:pt x="15" y="32"/>
                    <a:pt x="11" y="37"/>
                    <a:pt x="11" y="43"/>
                  </a:cubicBezTo>
                  <a:cubicBezTo>
                    <a:pt x="11" y="49"/>
                    <a:pt x="15" y="54"/>
                    <a:pt x="22" y="54"/>
                  </a:cubicBezTo>
                  <a:cubicBezTo>
                    <a:pt x="28" y="54"/>
                    <a:pt x="33" y="49"/>
                    <a:pt x="33" y="43"/>
                  </a:cubicBezTo>
                  <a:cubicBezTo>
                    <a:pt x="33" y="37"/>
                    <a:pt x="28" y="32"/>
                    <a:pt x="22" y="32"/>
                  </a:cubicBezTo>
                  <a:close/>
                  <a:moveTo>
                    <a:pt x="22" y="52"/>
                  </a:moveTo>
                  <a:cubicBezTo>
                    <a:pt x="17" y="52"/>
                    <a:pt x="13" y="48"/>
                    <a:pt x="13" y="43"/>
                  </a:cubicBezTo>
                  <a:cubicBezTo>
                    <a:pt x="13" y="38"/>
                    <a:pt x="17" y="34"/>
                    <a:pt x="22" y="34"/>
                  </a:cubicBezTo>
                  <a:cubicBezTo>
                    <a:pt x="27" y="34"/>
                    <a:pt x="31" y="38"/>
                    <a:pt x="31" y="43"/>
                  </a:cubicBezTo>
                  <a:cubicBezTo>
                    <a:pt x="31" y="48"/>
                    <a:pt x="27" y="52"/>
                    <a:pt x="22" y="52"/>
                  </a:cubicBezTo>
                  <a:close/>
                  <a:moveTo>
                    <a:pt x="26" y="43"/>
                  </a:moveTo>
                  <a:cubicBezTo>
                    <a:pt x="26" y="45"/>
                    <a:pt x="24" y="47"/>
                    <a:pt x="22" y="47"/>
                  </a:cubicBezTo>
                  <a:cubicBezTo>
                    <a:pt x="19" y="47"/>
                    <a:pt x="17" y="45"/>
                    <a:pt x="17" y="43"/>
                  </a:cubicBezTo>
                  <a:cubicBezTo>
                    <a:pt x="17" y="40"/>
                    <a:pt x="19" y="38"/>
                    <a:pt x="22" y="38"/>
                  </a:cubicBezTo>
                  <a:cubicBezTo>
                    <a:pt x="24" y="38"/>
                    <a:pt x="26" y="40"/>
                    <a:pt x="26" y="43"/>
                  </a:cubicBezTo>
                  <a:close/>
                  <a:moveTo>
                    <a:pt x="47" y="7"/>
                  </a:moveTo>
                  <a:cubicBezTo>
                    <a:pt x="43" y="7"/>
                    <a:pt x="40" y="10"/>
                    <a:pt x="40" y="14"/>
                  </a:cubicBezTo>
                  <a:cubicBezTo>
                    <a:pt x="40" y="18"/>
                    <a:pt x="43" y="21"/>
                    <a:pt x="47" y="21"/>
                  </a:cubicBezTo>
                  <a:cubicBezTo>
                    <a:pt x="51" y="21"/>
                    <a:pt x="54" y="18"/>
                    <a:pt x="54" y="14"/>
                  </a:cubicBezTo>
                  <a:cubicBezTo>
                    <a:pt x="54" y="10"/>
                    <a:pt x="51" y="7"/>
                    <a:pt x="47" y="7"/>
                  </a:cubicBezTo>
                  <a:close/>
                  <a:moveTo>
                    <a:pt x="47" y="19"/>
                  </a:moveTo>
                  <a:cubicBezTo>
                    <a:pt x="44" y="19"/>
                    <a:pt x="42" y="17"/>
                    <a:pt x="42" y="14"/>
                  </a:cubicBezTo>
                  <a:cubicBezTo>
                    <a:pt x="42" y="12"/>
                    <a:pt x="44" y="9"/>
                    <a:pt x="47" y="9"/>
                  </a:cubicBezTo>
                  <a:cubicBezTo>
                    <a:pt x="49" y="9"/>
                    <a:pt x="52" y="12"/>
                    <a:pt x="52" y="14"/>
                  </a:cubicBezTo>
                  <a:cubicBezTo>
                    <a:pt x="52" y="17"/>
                    <a:pt x="49" y="19"/>
                    <a:pt x="47" y="19"/>
                  </a:cubicBezTo>
                  <a:close/>
                  <a:moveTo>
                    <a:pt x="43" y="39"/>
                  </a:moveTo>
                  <a:cubicBezTo>
                    <a:pt x="43" y="38"/>
                    <a:pt x="42" y="38"/>
                    <a:pt x="42" y="38"/>
                  </a:cubicBezTo>
                  <a:cubicBezTo>
                    <a:pt x="42" y="38"/>
                    <a:pt x="42" y="38"/>
                    <a:pt x="41" y="38"/>
                  </a:cubicBezTo>
                  <a:cubicBezTo>
                    <a:pt x="41" y="38"/>
                    <a:pt x="41" y="38"/>
                    <a:pt x="41" y="38"/>
                  </a:cubicBezTo>
                  <a:cubicBezTo>
                    <a:pt x="40" y="38"/>
                    <a:pt x="40" y="38"/>
                    <a:pt x="40" y="37"/>
                  </a:cubicBezTo>
                  <a:cubicBezTo>
                    <a:pt x="39" y="36"/>
                    <a:pt x="40" y="36"/>
                    <a:pt x="40" y="35"/>
                  </a:cubicBezTo>
                  <a:cubicBezTo>
                    <a:pt x="41" y="35"/>
                    <a:pt x="41" y="35"/>
                    <a:pt x="42" y="34"/>
                  </a:cubicBezTo>
                  <a:cubicBezTo>
                    <a:pt x="42" y="33"/>
                    <a:pt x="42" y="33"/>
                    <a:pt x="41" y="32"/>
                  </a:cubicBezTo>
                  <a:cubicBezTo>
                    <a:pt x="40" y="31"/>
                    <a:pt x="39" y="29"/>
                    <a:pt x="38" y="28"/>
                  </a:cubicBezTo>
                  <a:cubicBezTo>
                    <a:pt x="38" y="27"/>
                    <a:pt x="37" y="27"/>
                    <a:pt x="36" y="27"/>
                  </a:cubicBezTo>
                  <a:cubicBezTo>
                    <a:pt x="36" y="27"/>
                    <a:pt x="36" y="27"/>
                    <a:pt x="36" y="27"/>
                  </a:cubicBezTo>
                  <a:cubicBezTo>
                    <a:pt x="36" y="27"/>
                    <a:pt x="35" y="27"/>
                    <a:pt x="35" y="28"/>
                  </a:cubicBezTo>
                  <a:cubicBezTo>
                    <a:pt x="35" y="28"/>
                    <a:pt x="34" y="28"/>
                    <a:pt x="34" y="28"/>
                  </a:cubicBezTo>
                  <a:cubicBezTo>
                    <a:pt x="33" y="28"/>
                    <a:pt x="33" y="28"/>
                    <a:pt x="33" y="28"/>
                  </a:cubicBezTo>
                  <a:cubicBezTo>
                    <a:pt x="32" y="27"/>
                    <a:pt x="32" y="27"/>
                    <a:pt x="32" y="26"/>
                  </a:cubicBezTo>
                  <a:cubicBezTo>
                    <a:pt x="33" y="25"/>
                    <a:pt x="33" y="25"/>
                    <a:pt x="33" y="24"/>
                  </a:cubicBezTo>
                  <a:cubicBezTo>
                    <a:pt x="32" y="24"/>
                    <a:pt x="32" y="23"/>
                    <a:pt x="32" y="23"/>
                  </a:cubicBezTo>
                  <a:cubicBezTo>
                    <a:pt x="30" y="22"/>
                    <a:pt x="28" y="22"/>
                    <a:pt x="26" y="21"/>
                  </a:cubicBezTo>
                  <a:cubicBezTo>
                    <a:pt x="26" y="21"/>
                    <a:pt x="26" y="21"/>
                    <a:pt x="26" y="21"/>
                  </a:cubicBezTo>
                  <a:cubicBezTo>
                    <a:pt x="25" y="21"/>
                    <a:pt x="25" y="21"/>
                    <a:pt x="24" y="22"/>
                  </a:cubicBezTo>
                  <a:cubicBezTo>
                    <a:pt x="24" y="22"/>
                    <a:pt x="24" y="22"/>
                    <a:pt x="24" y="23"/>
                  </a:cubicBezTo>
                  <a:cubicBezTo>
                    <a:pt x="24" y="24"/>
                    <a:pt x="23" y="24"/>
                    <a:pt x="22" y="24"/>
                  </a:cubicBezTo>
                  <a:cubicBezTo>
                    <a:pt x="21" y="24"/>
                    <a:pt x="20" y="24"/>
                    <a:pt x="20" y="23"/>
                  </a:cubicBezTo>
                  <a:cubicBezTo>
                    <a:pt x="20" y="22"/>
                    <a:pt x="20" y="22"/>
                    <a:pt x="20" y="22"/>
                  </a:cubicBezTo>
                  <a:cubicBezTo>
                    <a:pt x="19" y="21"/>
                    <a:pt x="19" y="21"/>
                    <a:pt x="18" y="21"/>
                  </a:cubicBezTo>
                  <a:cubicBezTo>
                    <a:pt x="18" y="21"/>
                    <a:pt x="18" y="21"/>
                    <a:pt x="18" y="21"/>
                  </a:cubicBezTo>
                  <a:cubicBezTo>
                    <a:pt x="16" y="22"/>
                    <a:pt x="14" y="22"/>
                    <a:pt x="12" y="23"/>
                  </a:cubicBezTo>
                  <a:cubicBezTo>
                    <a:pt x="12" y="23"/>
                    <a:pt x="12" y="24"/>
                    <a:pt x="11" y="24"/>
                  </a:cubicBezTo>
                  <a:cubicBezTo>
                    <a:pt x="11" y="25"/>
                    <a:pt x="11" y="25"/>
                    <a:pt x="12" y="26"/>
                  </a:cubicBezTo>
                  <a:cubicBezTo>
                    <a:pt x="12" y="27"/>
                    <a:pt x="12" y="27"/>
                    <a:pt x="11" y="28"/>
                  </a:cubicBezTo>
                  <a:cubicBezTo>
                    <a:pt x="11" y="28"/>
                    <a:pt x="11" y="28"/>
                    <a:pt x="10" y="28"/>
                  </a:cubicBezTo>
                  <a:cubicBezTo>
                    <a:pt x="10" y="28"/>
                    <a:pt x="9" y="28"/>
                    <a:pt x="9" y="28"/>
                  </a:cubicBezTo>
                  <a:cubicBezTo>
                    <a:pt x="9" y="27"/>
                    <a:pt x="8" y="27"/>
                    <a:pt x="8" y="27"/>
                  </a:cubicBezTo>
                  <a:cubicBezTo>
                    <a:pt x="8" y="27"/>
                    <a:pt x="8" y="27"/>
                    <a:pt x="8" y="27"/>
                  </a:cubicBezTo>
                  <a:cubicBezTo>
                    <a:pt x="7" y="27"/>
                    <a:pt x="6" y="27"/>
                    <a:pt x="6" y="28"/>
                  </a:cubicBezTo>
                  <a:cubicBezTo>
                    <a:pt x="5" y="29"/>
                    <a:pt x="4" y="31"/>
                    <a:pt x="3" y="32"/>
                  </a:cubicBezTo>
                  <a:cubicBezTo>
                    <a:pt x="2" y="33"/>
                    <a:pt x="2" y="33"/>
                    <a:pt x="2" y="34"/>
                  </a:cubicBezTo>
                  <a:cubicBezTo>
                    <a:pt x="3" y="35"/>
                    <a:pt x="3" y="35"/>
                    <a:pt x="4" y="35"/>
                  </a:cubicBezTo>
                  <a:cubicBezTo>
                    <a:pt x="4" y="36"/>
                    <a:pt x="5" y="36"/>
                    <a:pt x="4" y="37"/>
                  </a:cubicBezTo>
                  <a:cubicBezTo>
                    <a:pt x="4" y="38"/>
                    <a:pt x="4" y="38"/>
                    <a:pt x="3" y="38"/>
                  </a:cubicBezTo>
                  <a:cubicBezTo>
                    <a:pt x="3" y="38"/>
                    <a:pt x="3" y="38"/>
                    <a:pt x="3" y="38"/>
                  </a:cubicBezTo>
                  <a:cubicBezTo>
                    <a:pt x="2" y="38"/>
                    <a:pt x="2" y="38"/>
                    <a:pt x="2" y="38"/>
                  </a:cubicBezTo>
                  <a:cubicBezTo>
                    <a:pt x="2" y="38"/>
                    <a:pt x="1" y="38"/>
                    <a:pt x="1" y="39"/>
                  </a:cubicBezTo>
                  <a:cubicBezTo>
                    <a:pt x="1" y="39"/>
                    <a:pt x="0" y="39"/>
                    <a:pt x="0" y="40"/>
                  </a:cubicBezTo>
                  <a:cubicBezTo>
                    <a:pt x="0" y="41"/>
                    <a:pt x="0" y="42"/>
                    <a:pt x="0" y="43"/>
                  </a:cubicBezTo>
                  <a:cubicBezTo>
                    <a:pt x="0" y="44"/>
                    <a:pt x="0" y="45"/>
                    <a:pt x="0" y="46"/>
                  </a:cubicBezTo>
                  <a:cubicBezTo>
                    <a:pt x="0" y="46"/>
                    <a:pt x="1" y="47"/>
                    <a:pt x="1" y="47"/>
                  </a:cubicBezTo>
                  <a:cubicBezTo>
                    <a:pt x="1" y="47"/>
                    <a:pt x="2" y="48"/>
                    <a:pt x="2" y="48"/>
                  </a:cubicBezTo>
                  <a:cubicBezTo>
                    <a:pt x="2" y="48"/>
                    <a:pt x="2" y="48"/>
                    <a:pt x="3" y="47"/>
                  </a:cubicBezTo>
                  <a:cubicBezTo>
                    <a:pt x="3" y="47"/>
                    <a:pt x="3" y="47"/>
                    <a:pt x="3" y="47"/>
                  </a:cubicBezTo>
                  <a:cubicBezTo>
                    <a:pt x="4" y="47"/>
                    <a:pt x="4" y="48"/>
                    <a:pt x="4" y="49"/>
                  </a:cubicBezTo>
                  <a:cubicBezTo>
                    <a:pt x="5" y="49"/>
                    <a:pt x="4" y="50"/>
                    <a:pt x="4" y="51"/>
                  </a:cubicBezTo>
                  <a:cubicBezTo>
                    <a:pt x="3" y="51"/>
                    <a:pt x="3" y="51"/>
                    <a:pt x="2" y="52"/>
                  </a:cubicBezTo>
                  <a:cubicBezTo>
                    <a:pt x="2" y="52"/>
                    <a:pt x="2" y="53"/>
                    <a:pt x="3" y="53"/>
                  </a:cubicBezTo>
                  <a:cubicBezTo>
                    <a:pt x="4" y="55"/>
                    <a:pt x="5" y="57"/>
                    <a:pt x="6" y="58"/>
                  </a:cubicBezTo>
                  <a:cubicBezTo>
                    <a:pt x="6" y="58"/>
                    <a:pt x="7" y="59"/>
                    <a:pt x="8" y="59"/>
                  </a:cubicBezTo>
                  <a:cubicBezTo>
                    <a:pt x="8" y="59"/>
                    <a:pt x="8" y="59"/>
                    <a:pt x="8" y="59"/>
                  </a:cubicBezTo>
                  <a:cubicBezTo>
                    <a:pt x="8" y="59"/>
                    <a:pt x="9" y="58"/>
                    <a:pt x="9" y="58"/>
                  </a:cubicBezTo>
                  <a:cubicBezTo>
                    <a:pt x="9" y="58"/>
                    <a:pt x="10" y="57"/>
                    <a:pt x="10" y="57"/>
                  </a:cubicBezTo>
                  <a:cubicBezTo>
                    <a:pt x="11" y="57"/>
                    <a:pt x="11" y="58"/>
                    <a:pt x="11" y="58"/>
                  </a:cubicBezTo>
                  <a:cubicBezTo>
                    <a:pt x="12" y="58"/>
                    <a:pt x="12" y="59"/>
                    <a:pt x="12" y="60"/>
                  </a:cubicBezTo>
                  <a:cubicBezTo>
                    <a:pt x="11" y="60"/>
                    <a:pt x="11" y="61"/>
                    <a:pt x="11" y="61"/>
                  </a:cubicBezTo>
                  <a:cubicBezTo>
                    <a:pt x="12" y="62"/>
                    <a:pt x="12" y="62"/>
                    <a:pt x="12" y="63"/>
                  </a:cubicBezTo>
                  <a:cubicBezTo>
                    <a:pt x="14" y="64"/>
                    <a:pt x="16" y="64"/>
                    <a:pt x="18" y="65"/>
                  </a:cubicBezTo>
                  <a:cubicBezTo>
                    <a:pt x="18" y="65"/>
                    <a:pt x="18" y="65"/>
                    <a:pt x="18" y="65"/>
                  </a:cubicBezTo>
                  <a:cubicBezTo>
                    <a:pt x="19" y="65"/>
                    <a:pt x="19" y="64"/>
                    <a:pt x="20" y="64"/>
                  </a:cubicBezTo>
                  <a:cubicBezTo>
                    <a:pt x="20" y="64"/>
                    <a:pt x="20" y="63"/>
                    <a:pt x="20" y="63"/>
                  </a:cubicBezTo>
                  <a:cubicBezTo>
                    <a:pt x="20" y="62"/>
                    <a:pt x="21" y="61"/>
                    <a:pt x="22" y="61"/>
                  </a:cubicBezTo>
                  <a:cubicBezTo>
                    <a:pt x="23" y="61"/>
                    <a:pt x="24" y="62"/>
                    <a:pt x="24" y="63"/>
                  </a:cubicBezTo>
                  <a:cubicBezTo>
                    <a:pt x="24" y="63"/>
                    <a:pt x="24" y="64"/>
                    <a:pt x="24" y="64"/>
                  </a:cubicBezTo>
                  <a:cubicBezTo>
                    <a:pt x="25" y="64"/>
                    <a:pt x="25" y="65"/>
                    <a:pt x="26" y="65"/>
                  </a:cubicBezTo>
                  <a:cubicBezTo>
                    <a:pt x="26" y="65"/>
                    <a:pt x="26" y="65"/>
                    <a:pt x="26" y="65"/>
                  </a:cubicBezTo>
                  <a:cubicBezTo>
                    <a:pt x="28" y="64"/>
                    <a:pt x="30" y="64"/>
                    <a:pt x="32" y="63"/>
                  </a:cubicBezTo>
                  <a:cubicBezTo>
                    <a:pt x="32" y="62"/>
                    <a:pt x="32" y="62"/>
                    <a:pt x="33" y="61"/>
                  </a:cubicBezTo>
                  <a:cubicBezTo>
                    <a:pt x="33" y="61"/>
                    <a:pt x="33" y="60"/>
                    <a:pt x="32" y="60"/>
                  </a:cubicBezTo>
                  <a:cubicBezTo>
                    <a:pt x="32" y="59"/>
                    <a:pt x="32" y="58"/>
                    <a:pt x="33" y="58"/>
                  </a:cubicBezTo>
                  <a:cubicBezTo>
                    <a:pt x="33" y="58"/>
                    <a:pt x="33" y="57"/>
                    <a:pt x="34" y="57"/>
                  </a:cubicBezTo>
                  <a:cubicBezTo>
                    <a:pt x="34" y="57"/>
                    <a:pt x="35" y="58"/>
                    <a:pt x="35" y="58"/>
                  </a:cubicBezTo>
                  <a:cubicBezTo>
                    <a:pt x="35" y="58"/>
                    <a:pt x="36" y="59"/>
                    <a:pt x="36" y="59"/>
                  </a:cubicBezTo>
                  <a:cubicBezTo>
                    <a:pt x="36" y="59"/>
                    <a:pt x="36" y="59"/>
                    <a:pt x="36" y="59"/>
                  </a:cubicBezTo>
                  <a:cubicBezTo>
                    <a:pt x="37" y="59"/>
                    <a:pt x="38" y="58"/>
                    <a:pt x="38" y="58"/>
                  </a:cubicBezTo>
                  <a:cubicBezTo>
                    <a:pt x="39" y="57"/>
                    <a:pt x="40" y="55"/>
                    <a:pt x="41" y="53"/>
                  </a:cubicBezTo>
                  <a:cubicBezTo>
                    <a:pt x="42" y="53"/>
                    <a:pt x="42" y="52"/>
                    <a:pt x="42" y="52"/>
                  </a:cubicBezTo>
                  <a:cubicBezTo>
                    <a:pt x="41" y="51"/>
                    <a:pt x="41" y="51"/>
                    <a:pt x="40" y="51"/>
                  </a:cubicBezTo>
                  <a:cubicBezTo>
                    <a:pt x="40" y="50"/>
                    <a:pt x="39" y="49"/>
                    <a:pt x="40" y="49"/>
                  </a:cubicBezTo>
                  <a:cubicBezTo>
                    <a:pt x="40" y="48"/>
                    <a:pt x="40" y="47"/>
                    <a:pt x="41" y="47"/>
                  </a:cubicBezTo>
                  <a:cubicBezTo>
                    <a:pt x="41" y="47"/>
                    <a:pt x="41" y="47"/>
                    <a:pt x="41" y="47"/>
                  </a:cubicBezTo>
                  <a:cubicBezTo>
                    <a:pt x="42" y="48"/>
                    <a:pt x="42" y="48"/>
                    <a:pt x="42" y="48"/>
                  </a:cubicBezTo>
                  <a:cubicBezTo>
                    <a:pt x="42" y="48"/>
                    <a:pt x="43" y="47"/>
                    <a:pt x="43" y="47"/>
                  </a:cubicBezTo>
                  <a:cubicBezTo>
                    <a:pt x="43" y="47"/>
                    <a:pt x="44" y="46"/>
                    <a:pt x="44" y="46"/>
                  </a:cubicBezTo>
                  <a:cubicBezTo>
                    <a:pt x="44" y="45"/>
                    <a:pt x="44" y="44"/>
                    <a:pt x="44" y="43"/>
                  </a:cubicBezTo>
                  <a:cubicBezTo>
                    <a:pt x="44" y="42"/>
                    <a:pt x="44" y="41"/>
                    <a:pt x="44" y="40"/>
                  </a:cubicBezTo>
                  <a:cubicBezTo>
                    <a:pt x="44" y="39"/>
                    <a:pt x="43" y="39"/>
                    <a:pt x="43" y="39"/>
                  </a:cubicBezTo>
                  <a:close/>
                  <a:moveTo>
                    <a:pt x="37" y="48"/>
                  </a:moveTo>
                  <a:cubicBezTo>
                    <a:pt x="36" y="50"/>
                    <a:pt x="37" y="52"/>
                    <a:pt x="38" y="53"/>
                  </a:cubicBezTo>
                  <a:cubicBezTo>
                    <a:pt x="38" y="54"/>
                    <a:pt x="37" y="54"/>
                    <a:pt x="36" y="55"/>
                  </a:cubicBezTo>
                  <a:cubicBezTo>
                    <a:pt x="35" y="54"/>
                    <a:pt x="33" y="54"/>
                    <a:pt x="31" y="55"/>
                  </a:cubicBezTo>
                  <a:cubicBezTo>
                    <a:pt x="29" y="57"/>
                    <a:pt x="29" y="59"/>
                    <a:pt x="29" y="60"/>
                  </a:cubicBezTo>
                  <a:cubicBezTo>
                    <a:pt x="28" y="61"/>
                    <a:pt x="27" y="61"/>
                    <a:pt x="26" y="61"/>
                  </a:cubicBezTo>
                  <a:cubicBezTo>
                    <a:pt x="26" y="60"/>
                    <a:pt x="24" y="58"/>
                    <a:pt x="22" y="58"/>
                  </a:cubicBezTo>
                  <a:cubicBezTo>
                    <a:pt x="20" y="58"/>
                    <a:pt x="18" y="60"/>
                    <a:pt x="18" y="61"/>
                  </a:cubicBezTo>
                  <a:cubicBezTo>
                    <a:pt x="17" y="61"/>
                    <a:pt x="16" y="61"/>
                    <a:pt x="15" y="60"/>
                  </a:cubicBezTo>
                  <a:cubicBezTo>
                    <a:pt x="15" y="59"/>
                    <a:pt x="15" y="57"/>
                    <a:pt x="13" y="55"/>
                  </a:cubicBezTo>
                  <a:cubicBezTo>
                    <a:pt x="11" y="54"/>
                    <a:pt x="9" y="54"/>
                    <a:pt x="8" y="55"/>
                  </a:cubicBezTo>
                  <a:cubicBezTo>
                    <a:pt x="7" y="54"/>
                    <a:pt x="6" y="54"/>
                    <a:pt x="6" y="53"/>
                  </a:cubicBezTo>
                  <a:cubicBezTo>
                    <a:pt x="7" y="52"/>
                    <a:pt x="8" y="50"/>
                    <a:pt x="7" y="48"/>
                  </a:cubicBezTo>
                  <a:cubicBezTo>
                    <a:pt x="7" y="46"/>
                    <a:pt x="5" y="44"/>
                    <a:pt x="3" y="44"/>
                  </a:cubicBezTo>
                  <a:cubicBezTo>
                    <a:pt x="3" y="44"/>
                    <a:pt x="3" y="43"/>
                    <a:pt x="3" y="43"/>
                  </a:cubicBezTo>
                  <a:cubicBezTo>
                    <a:pt x="3" y="42"/>
                    <a:pt x="3" y="42"/>
                    <a:pt x="3" y="41"/>
                  </a:cubicBezTo>
                  <a:cubicBezTo>
                    <a:pt x="5" y="41"/>
                    <a:pt x="7" y="40"/>
                    <a:pt x="7" y="38"/>
                  </a:cubicBezTo>
                  <a:cubicBezTo>
                    <a:pt x="8" y="36"/>
                    <a:pt x="7" y="34"/>
                    <a:pt x="6" y="33"/>
                  </a:cubicBezTo>
                  <a:cubicBezTo>
                    <a:pt x="6" y="32"/>
                    <a:pt x="7" y="31"/>
                    <a:pt x="8" y="30"/>
                  </a:cubicBezTo>
                  <a:cubicBezTo>
                    <a:pt x="9" y="32"/>
                    <a:pt x="11" y="32"/>
                    <a:pt x="13" y="30"/>
                  </a:cubicBezTo>
                  <a:cubicBezTo>
                    <a:pt x="15" y="29"/>
                    <a:pt x="15" y="27"/>
                    <a:pt x="15" y="25"/>
                  </a:cubicBezTo>
                  <a:cubicBezTo>
                    <a:pt x="16" y="25"/>
                    <a:pt x="17" y="25"/>
                    <a:pt x="18" y="24"/>
                  </a:cubicBezTo>
                  <a:cubicBezTo>
                    <a:pt x="18" y="26"/>
                    <a:pt x="20" y="27"/>
                    <a:pt x="22" y="27"/>
                  </a:cubicBezTo>
                  <a:cubicBezTo>
                    <a:pt x="24" y="27"/>
                    <a:pt x="26" y="26"/>
                    <a:pt x="26" y="24"/>
                  </a:cubicBezTo>
                  <a:cubicBezTo>
                    <a:pt x="27" y="25"/>
                    <a:pt x="28" y="25"/>
                    <a:pt x="29" y="25"/>
                  </a:cubicBezTo>
                  <a:cubicBezTo>
                    <a:pt x="29" y="27"/>
                    <a:pt x="29" y="29"/>
                    <a:pt x="31" y="30"/>
                  </a:cubicBezTo>
                  <a:cubicBezTo>
                    <a:pt x="33" y="32"/>
                    <a:pt x="35" y="32"/>
                    <a:pt x="36" y="30"/>
                  </a:cubicBezTo>
                  <a:cubicBezTo>
                    <a:pt x="37" y="31"/>
                    <a:pt x="38" y="32"/>
                    <a:pt x="38" y="33"/>
                  </a:cubicBezTo>
                  <a:cubicBezTo>
                    <a:pt x="37" y="34"/>
                    <a:pt x="36" y="36"/>
                    <a:pt x="37" y="38"/>
                  </a:cubicBezTo>
                  <a:cubicBezTo>
                    <a:pt x="37" y="40"/>
                    <a:pt x="39" y="41"/>
                    <a:pt x="41" y="41"/>
                  </a:cubicBezTo>
                  <a:cubicBezTo>
                    <a:pt x="41" y="42"/>
                    <a:pt x="41" y="42"/>
                    <a:pt x="41" y="43"/>
                  </a:cubicBezTo>
                  <a:cubicBezTo>
                    <a:pt x="41" y="43"/>
                    <a:pt x="41" y="44"/>
                    <a:pt x="41" y="44"/>
                  </a:cubicBezTo>
                  <a:cubicBezTo>
                    <a:pt x="39" y="44"/>
                    <a:pt x="37" y="46"/>
                    <a:pt x="37" y="48"/>
                  </a:cubicBezTo>
                  <a:close/>
                  <a:moveTo>
                    <a:pt x="61" y="12"/>
                  </a:moveTo>
                  <a:cubicBezTo>
                    <a:pt x="61" y="12"/>
                    <a:pt x="61" y="11"/>
                    <a:pt x="61" y="11"/>
                  </a:cubicBezTo>
                  <a:cubicBezTo>
                    <a:pt x="60" y="11"/>
                    <a:pt x="60" y="11"/>
                    <a:pt x="59" y="11"/>
                  </a:cubicBezTo>
                  <a:cubicBezTo>
                    <a:pt x="59" y="11"/>
                    <a:pt x="59" y="11"/>
                    <a:pt x="59" y="11"/>
                  </a:cubicBezTo>
                  <a:cubicBezTo>
                    <a:pt x="59" y="11"/>
                    <a:pt x="59" y="11"/>
                    <a:pt x="59" y="11"/>
                  </a:cubicBezTo>
                  <a:cubicBezTo>
                    <a:pt x="59" y="11"/>
                    <a:pt x="59" y="11"/>
                    <a:pt x="59" y="11"/>
                  </a:cubicBezTo>
                  <a:cubicBezTo>
                    <a:pt x="59" y="10"/>
                    <a:pt x="59" y="10"/>
                    <a:pt x="59" y="10"/>
                  </a:cubicBezTo>
                  <a:cubicBezTo>
                    <a:pt x="59" y="10"/>
                    <a:pt x="60" y="10"/>
                    <a:pt x="60" y="9"/>
                  </a:cubicBezTo>
                  <a:cubicBezTo>
                    <a:pt x="60" y="9"/>
                    <a:pt x="60" y="8"/>
                    <a:pt x="60" y="7"/>
                  </a:cubicBezTo>
                  <a:cubicBezTo>
                    <a:pt x="59" y="6"/>
                    <a:pt x="58" y="5"/>
                    <a:pt x="57" y="4"/>
                  </a:cubicBezTo>
                  <a:cubicBezTo>
                    <a:pt x="57" y="4"/>
                    <a:pt x="57" y="4"/>
                    <a:pt x="56" y="4"/>
                  </a:cubicBezTo>
                  <a:cubicBezTo>
                    <a:pt x="56" y="4"/>
                    <a:pt x="56" y="4"/>
                    <a:pt x="56" y="4"/>
                  </a:cubicBezTo>
                  <a:cubicBezTo>
                    <a:pt x="55" y="4"/>
                    <a:pt x="55" y="4"/>
                    <a:pt x="55" y="4"/>
                  </a:cubicBezTo>
                  <a:cubicBezTo>
                    <a:pt x="54" y="4"/>
                    <a:pt x="54" y="4"/>
                    <a:pt x="54" y="4"/>
                  </a:cubicBezTo>
                  <a:cubicBezTo>
                    <a:pt x="54" y="4"/>
                    <a:pt x="54" y="4"/>
                    <a:pt x="54" y="4"/>
                  </a:cubicBezTo>
                  <a:cubicBezTo>
                    <a:pt x="54" y="4"/>
                    <a:pt x="55" y="3"/>
                    <a:pt x="54" y="2"/>
                  </a:cubicBezTo>
                  <a:cubicBezTo>
                    <a:pt x="54" y="2"/>
                    <a:pt x="54" y="1"/>
                    <a:pt x="53" y="1"/>
                  </a:cubicBezTo>
                  <a:cubicBezTo>
                    <a:pt x="52" y="1"/>
                    <a:pt x="51" y="0"/>
                    <a:pt x="50" y="0"/>
                  </a:cubicBezTo>
                  <a:cubicBezTo>
                    <a:pt x="49" y="0"/>
                    <a:pt x="49" y="0"/>
                    <a:pt x="49" y="0"/>
                  </a:cubicBezTo>
                  <a:cubicBezTo>
                    <a:pt x="49" y="0"/>
                    <a:pt x="48" y="0"/>
                    <a:pt x="48" y="0"/>
                  </a:cubicBezTo>
                  <a:cubicBezTo>
                    <a:pt x="48" y="1"/>
                    <a:pt x="47" y="1"/>
                    <a:pt x="47" y="2"/>
                  </a:cubicBezTo>
                  <a:cubicBezTo>
                    <a:pt x="47" y="2"/>
                    <a:pt x="47" y="2"/>
                    <a:pt x="47" y="2"/>
                  </a:cubicBezTo>
                  <a:cubicBezTo>
                    <a:pt x="47" y="2"/>
                    <a:pt x="47" y="2"/>
                    <a:pt x="47" y="2"/>
                  </a:cubicBezTo>
                  <a:cubicBezTo>
                    <a:pt x="47" y="1"/>
                    <a:pt x="46" y="1"/>
                    <a:pt x="46" y="0"/>
                  </a:cubicBezTo>
                  <a:cubicBezTo>
                    <a:pt x="46" y="0"/>
                    <a:pt x="45" y="0"/>
                    <a:pt x="45" y="0"/>
                  </a:cubicBezTo>
                  <a:cubicBezTo>
                    <a:pt x="45" y="0"/>
                    <a:pt x="45" y="0"/>
                    <a:pt x="44" y="0"/>
                  </a:cubicBezTo>
                  <a:cubicBezTo>
                    <a:pt x="43" y="0"/>
                    <a:pt x="42" y="1"/>
                    <a:pt x="41" y="1"/>
                  </a:cubicBezTo>
                  <a:cubicBezTo>
                    <a:pt x="40" y="1"/>
                    <a:pt x="40" y="2"/>
                    <a:pt x="40" y="2"/>
                  </a:cubicBezTo>
                  <a:cubicBezTo>
                    <a:pt x="40" y="3"/>
                    <a:pt x="40" y="4"/>
                    <a:pt x="40" y="4"/>
                  </a:cubicBezTo>
                  <a:cubicBezTo>
                    <a:pt x="40" y="4"/>
                    <a:pt x="40" y="4"/>
                    <a:pt x="40" y="4"/>
                  </a:cubicBezTo>
                  <a:cubicBezTo>
                    <a:pt x="40" y="4"/>
                    <a:pt x="40" y="4"/>
                    <a:pt x="40" y="4"/>
                  </a:cubicBezTo>
                  <a:cubicBezTo>
                    <a:pt x="40" y="4"/>
                    <a:pt x="40" y="4"/>
                    <a:pt x="39" y="4"/>
                  </a:cubicBezTo>
                  <a:cubicBezTo>
                    <a:pt x="39" y="4"/>
                    <a:pt x="39" y="4"/>
                    <a:pt x="38" y="4"/>
                  </a:cubicBezTo>
                  <a:cubicBezTo>
                    <a:pt x="38" y="4"/>
                    <a:pt x="38" y="4"/>
                    <a:pt x="38" y="4"/>
                  </a:cubicBezTo>
                  <a:cubicBezTo>
                    <a:pt x="37" y="4"/>
                    <a:pt x="37" y="4"/>
                    <a:pt x="37" y="4"/>
                  </a:cubicBezTo>
                  <a:cubicBezTo>
                    <a:pt x="36" y="5"/>
                    <a:pt x="35" y="6"/>
                    <a:pt x="34" y="7"/>
                  </a:cubicBezTo>
                  <a:cubicBezTo>
                    <a:pt x="34" y="8"/>
                    <a:pt x="34" y="9"/>
                    <a:pt x="34" y="9"/>
                  </a:cubicBezTo>
                  <a:cubicBezTo>
                    <a:pt x="34" y="10"/>
                    <a:pt x="35" y="10"/>
                    <a:pt x="35" y="10"/>
                  </a:cubicBezTo>
                  <a:cubicBezTo>
                    <a:pt x="35" y="10"/>
                    <a:pt x="35" y="10"/>
                    <a:pt x="35" y="11"/>
                  </a:cubicBezTo>
                  <a:cubicBezTo>
                    <a:pt x="35" y="11"/>
                    <a:pt x="35" y="11"/>
                    <a:pt x="35" y="11"/>
                  </a:cubicBezTo>
                  <a:cubicBezTo>
                    <a:pt x="35" y="11"/>
                    <a:pt x="35" y="11"/>
                    <a:pt x="35" y="11"/>
                  </a:cubicBezTo>
                  <a:cubicBezTo>
                    <a:pt x="34" y="11"/>
                    <a:pt x="34" y="11"/>
                    <a:pt x="34" y="11"/>
                  </a:cubicBezTo>
                  <a:cubicBezTo>
                    <a:pt x="33" y="11"/>
                    <a:pt x="33" y="12"/>
                    <a:pt x="33" y="12"/>
                  </a:cubicBezTo>
                  <a:cubicBezTo>
                    <a:pt x="33" y="13"/>
                    <a:pt x="33" y="14"/>
                    <a:pt x="33" y="14"/>
                  </a:cubicBezTo>
                  <a:cubicBezTo>
                    <a:pt x="33" y="15"/>
                    <a:pt x="33" y="16"/>
                    <a:pt x="33" y="16"/>
                  </a:cubicBezTo>
                  <a:cubicBezTo>
                    <a:pt x="33" y="17"/>
                    <a:pt x="33" y="17"/>
                    <a:pt x="33" y="18"/>
                  </a:cubicBezTo>
                  <a:cubicBezTo>
                    <a:pt x="34" y="18"/>
                    <a:pt x="34" y="18"/>
                    <a:pt x="35" y="18"/>
                  </a:cubicBezTo>
                  <a:cubicBezTo>
                    <a:pt x="35" y="18"/>
                    <a:pt x="35" y="18"/>
                    <a:pt x="35" y="18"/>
                  </a:cubicBezTo>
                  <a:cubicBezTo>
                    <a:pt x="35" y="18"/>
                    <a:pt x="35" y="18"/>
                    <a:pt x="35" y="18"/>
                  </a:cubicBezTo>
                  <a:cubicBezTo>
                    <a:pt x="35" y="18"/>
                    <a:pt x="35" y="18"/>
                    <a:pt x="35" y="18"/>
                  </a:cubicBezTo>
                  <a:cubicBezTo>
                    <a:pt x="35" y="18"/>
                    <a:pt x="35" y="18"/>
                    <a:pt x="35" y="18"/>
                  </a:cubicBezTo>
                  <a:cubicBezTo>
                    <a:pt x="35" y="19"/>
                    <a:pt x="34" y="19"/>
                    <a:pt x="34" y="20"/>
                  </a:cubicBezTo>
                  <a:cubicBezTo>
                    <a:pt x="34" y="20"/>
                    <a:pt x="34" y="21"/>
                    <a:pt x="34" y="21"/>
                  </a:cubicBezTo>
                  <a:cubicBezTo>
                    <a:pt x="35" y="22"/>
                    <a:pt x="36" y="23"/>
                    <a:pt x="37" y="24"/>
                  </a:cubicBezTo>
                  <a:cubicBezTo>
                    <a:pt x="37" y="25"/>
                    <a:pt x="37" y="25"/>
                    <a:pt x="38" y="25"/>
                  </a:cubicBezTo>
                  <a:cubicBezTo>
                    <a:pt x="38" y="25"/>
                    <a:pt x="38" y="25"/>
                    <a:pt x="38" y="25"/>
                  </a:cubicBezTo>
                  <a:cubicBezTo>
                    <a:pt x="39" y="25"/>
                    <a:pt x="39" y="25"/>
                    <a:pt x="39" y="24"/>
                  </a:cubicBezTo>
                  <a:cubicBezTo>
                    <a:pt x="40" y="24"/>
                    <a:pt x="40" y="24"/>
                    <a:pt x="40" y="24"/>
                  </a:cubicBezTo>
                  <a:cubicBezTo>
                    <a:pt x="40" y="24"/>
                    <a:pt x="40" y="24"/>
                    <a:pt x="40" y="25"/>
                  </a:cubicBezTo>
                  <a:cubicBezTo>
                    <a:pt x="40" y="25"/>
                    <a:pt x="40" y="26"/>
                    <a:pt x="40" y="26"/>
                  </a:cubicBezTo>
                  <a:cubicBezTo>
                    <a:pt x="40" y="27"/>
                    <a:pt x="40" y="27"/>
                    <a:pt x="41" y="27"/>
                  </a:cubicBezTo>
                  <a:cubicBezTo>
                    <a:pt x="42" y="28"/>
                    <a:pt x="43" y="28"/>
                    <a:pt x="44" y="29"/>
                  </a:cubicBezTo>
                  <a:cubicBezTo>
                    <a:pt x="45" y="29"/>
                    <a:pt x="45" y="29"/>
                    <a:pt x="45" y="29"/>
                  </a:cubicBezTo>
                  <a:cubicBezTo>
                    <a:pt x="45" y="29"/>
                    <a:pt x="46" y="28"/>
                    <a:pt x="46" y="28"/>
                  </a:cubicBezTo>
                  <a:cubicBezTo>
                    <a:pt x="46" y="28"/>
                    <a:pt x="47" y="27"/>
                    <a:pt x="47" y="27"/>
                  </a:cubicBezTo>
                  <a:cubicBezTo>
                    <a:pt x="47" y="27"/>
                    <a:pt x="47" y="27"/>
                    <a:pt x="47" y="27"/>
                  </a:cubicBezTo>
                  <a:cubicBezTo>
                    <a:pt x="47" y="27"/>
                    <a:pt x="47" y="27"/>
                    <a:pt x="47" y="27"/>
                  </a:cubicBezTo>
                  <a:cubicBezTo>
                    <a:pt x="47" y="27"/>
                    <a:pt x="48" y="28"/>
                    <a:pt x="48" y="28"/>
                  </a:cubicBezTo>
                  <a:cubicBezTo>
                    <a:pt x="48" y="28"/>
                    <a:pt x="49" y="29"/>
                    <a:pt x="49" y="29"/>
                  </a:cubicBezTo>
                  <a:cubicBezTo>
                    <a:pt x="49" y="29"/>
                    <a:pt x="49" y="29"/>
                    <a:pt x="50" y="29"/>
                  </a:cubicBezTo>
                  <a:cubicBezTo>
                    <a:pt x="51" y="28"/>
                    <a:pt x="52" y="28"/>
                    <a:pt x="53" y="27"/>
                  </a:cubicBezTo>
                  <a:cubicBezTo>
                    <a:pt x="54" y="27"/>
                    <a:pt x="54" y="27"/>
                    <a:pt x="54" y="26"/>
                  </a:cubicBezTo>
                  <a:cubicBezTo>
                    <a:pt x="55" y="26"/>
                    <a:pt x="54" y="25"/>
                    <a:pt x="54" y="25"/>
                  </a:cubicBezTo>
                  <a:cubicBezTo>
                    <a:pt x="54" y="24"/>
                    <a:pt x="54" y="24"/>
                    <a:pt x="54" y="24"/>
                  </a:cubicBezTo>
                  <a:cubicBezTo>
                    <a:pt x="54" y="24"/>
                    <a:pt x="54" y="24"/>
                    <a:pt x="54" y="24"/>
                  </a:cubicBezTo>
                  <a:cubicBezTo>
                    <a:pt x="54" y="24"/>
                    <a:pt x="54" y="24"/>
                    <a:pt x="55" y="24"/>
                  </a:cubicBezTo>
                  <a:cubicBezTo>
                    <a:pt x="55" y="25"/>
                    <a:pt x="55" y="25"/>
                    <a:pt x="56" y="25"/>
                  </a:cubicBezTo>
                  <a:cubicBezTo>
                    <a:pt x="56" y="25"/>
                    <a:pt x="56" y="25"/>
                    <a:pt x="56" y="25"/>
                  </a:cubicBezTo>
                  <a:cubicBezTo>
                    <a:pt x="57" y="25"/>
                    <a:pt x="57" y="25"/>
                    <a:pt x="57" y="24"/>
                  </a:cubicBezTo>
                  <a:cubicBezTo>
                    <a:pt x="58" y="23"/>
                    <a:pt x="59" y="22"/>
                    <a:pt x="60" y="21"/>
                  </a:cubicBezTo>
                  <a:cubicBezTo>
                    <a:pt x="60" y="21"/>
                    <a:pt x="60" y="20"/>
                    <a:pt x="60" y="20"/>
                  </a:cubicBezTo>
                  <a:cubicBezTo>
                    <a:pt x="60" y="19"/>
                    <a:pt x="59" y="19"/>
                    <a:pt x="59" y="18"/>
                  </a:cubicBezTo>
                  <a:cubicBezTo>
                    <a:pt x="59" y="18"/>
                    <a:pt x="59" y="18"/>
                    <a:pt x="59" y="18"/>
                  </a:cubicBezTo>
                  <a:cubicBezTo>
                    <a:pt x="59" y="18"/>
                    <a:pt x="59" y="18"/>
                    <a:pt x="59" y="18"/>
                  </a:cubicBezTo>
                  <a:cubicBezTo>
                    <a:pt x="59" y="18"/>
                    <a:pt x="59" y="18"/>
                    <a:pt x="59" y="18"/>
                  </a:cubicBezTo>
                  <a:cubicBezTo>
                    <a:pt x="60" y="18"/>
                    <a:pt x="60" y="18"/>
                    <a:pt x="60" y="18"/>
                  </a:cubicBezTo>
                  <a:cubicBezTo>
                    <a:pt x="61" y="17"/>
                    <a:pt x="61" y="17"/>
                    <a:pt x="61" y="16"/>
                  </a:cubicBezTo>
                  <a:cubicBezTo>
                    <a:pt x="61" y="16"/>
                    <a:pt x="62" y="15"/>
                    <a:pt x="62" y="14"/>
                  </a:cubicBezTo>
                  <a:cubicBezTo>
                    <a:pt x="62" y="14"/>
                    <a:pt x="61" y="13"/>
                    <a:pt x="61" y="12"/>
                  </a:cubicBezTo>
                  <a:close/>
                  <a:moveTo>
                    <a:pt x="58" y="15"/>
                  </a:moveTo>
                  <a:cubicBezTo>
                    <a:pt x="57" y="15"/>
                    <a:pt x="56" y="16"/>
                    <a:pt x="56" y="17"/>
                  </a:cubicBezTo>
                  <a:cubicBezTo>
                    <a:pt x="55" y="18"/>
                    <a:pt x="56" y="20"/>
                    <a:pt x="57" y="21"/>
                  </a:cubicBezTo>
                  <a:cubicBezTo>
                    <a:pt x="56" y="21"/>
                    <a:pt x="56" y="21"/>
                    <a:pt x="56" y="22"/>
                  </a:cubicBezTo>
                  <a:cubicBezTo>
                    <a:pt x="55" y="21"/>
                    <a:pt x="53" y="21"/>
                    <a:pt x="52" y="22"/>
                  </a:cubicBezTo>
                  <a:cubicBezTo>
                    <a:pt x="51" y="23"/>
                    <a:pt x="51" y="24"/>
                    <a:pt x="51" y="25"/>
                  </a:cubicBezTo>
                  <a:cubicBezTo>
                    <a:pt x="51" y="25"/>
                    <a:pt x="50" y="25"/>
                    <a:pt x="50" y="25"/>
                  </a:cubicBezTo>
                  <a:cubicBezTo>
                    <a:pt x="49" y="24"/>
                    <a:pt x="48" y="24"/>
                    <a:pt x="47" y="24"/>
                  </a:cubicBezTo>
                  <a:cubicBezTo>
                    <a:pt x="46" y="24"/>
                    <a:pt x="45" y="24"/>
                    <a:pt x="44" y="25"/>
                  </a:cubicBezTo>
                  <a:cubicBezTo>
                    <a:pt x="44" y="25"/>
                    <a:pt x="43" y="25"/>
                    <a:pt x="43" y="25"/>
                  </a:cubicBezTo>
                  <a:cubicBezTo>
                    <a:pt x="43" y="24"/>
                    <a:pt x="43" y="23"/>
                    <a:pt x="42" y="22"/>
                  </a:cubicBezTo>
                  <a:cubicBezTo>
                    <a:pt x="41" y="21"/>
                    <a:pt x="39" y="21"/>
                    <a:pt x="38" y="22"/>
                  </a:cubicBezTo>
                  <a:cubicBezTo>
                    <a:pt x="38" y="21"/>
                    <a:pt x="38" y="21"/>
                    <a:pt x="37" y="21"/>
                  </a:cubicBezTo>
                  <a:cubicBezTo>
                    <a:pt x="38" y="20"/>
                    <a:pt x="39" y="18"/>
                    <a:pt x="38" y="17"/>
                  </a:cubicBezTo>
                  <a:cubicBezTo>
                    <a:pt x="38" y="16"/>
                    <a:pt x="37" y="15"/>
                    <a:pt x="36" y="15"/>
                  </a:cubicBezTo>
                  <a:cubicBezTo>
                    <a:pt x="36" y="15"/>
                    <a:pt x="36" y="15"/>
                    <a:pt x="36" y="14"/>
                  </a:cubicBezTo>
                  <a:cubicBezTo>
                    <a:pt x="36" y="14"/>
                    <a:pt x="36" y="14"/>
                    <a:pt x="36" y="14"/>
                  </a:cubicBezTo>
                  <a:cubicBezTo>
                    <a:pt x="37" y="14"/>
                    <a:pt x="38" y="13"/>
                    <a:pt x="38" y="11"/>
                  </a:cubicBezTo>
                  <a:cubicBezTo>
                    <a:pt x="39" y="10"/>
                    <a:pt x="38" y="9"/>
                    <a:pt x="37" y="8"/>
                  </a:cubicBezTo>
                  <a:cubicBezTo>
                    <a:pt x="38" y="8"/>
                    <a:pt x="38" y="7"/>
                    <a:pt x="38" y="7"/>
                  </a:cubicBezTo>
                  <a:cubicBezTo>
                    <a:pt x="39" y="8"/>
                    <a:pt x="41" y="8"/>
                    <a:pt x="42" y="7"/>
                  </a:cubicBezTo>
                  <a:cubicBezTo>
                    <a:pt x="43" y="6"/>
                    <a:pt x="43" y="5"/>
                    <a:pt x="43" y="4"/>
                  </a:cubicBezTo>
                  <a:cubicBezTo>
                    <a:pt x="43" y="3"/>
                    <a:pt x="44" y="3"/>
                    <a:pt x="44" y="3"/>
                  </a:cubicBezTo>
                  <a:cubicBezTo>
                    <a:pt x="45" y="4"/>
                    <a:pt x="46" y="5"/>
                    <a:pt x="47" y="5"/>
                  </a:cubicBezTo>
                  <a:cubicBezTo>
                    <a:pt x="48" y="5"/>
                    <a:pt x="49" y="4"/>
                    <a:pt x="50" y="3"/>
                  </a:cubicBezTo>
                  <a:cubicBezTo>
                    <a:pt x="50" y="3"/>
                    <a:pt x="51" y="3"/>
                    <a:pt x="51" y="4"/>
                  </a:cubicBezTo>
                  <a:cubicBezTo>
                    <a:pt x="51" y="5"/>
                    <a:pt x="51" y="6"/>
                    <a:pt x="52" y="7"/>
                  </a:cubicBezTo>
                  <a:cubicBezTo>
                    <a:pt x="53" y="8"/>
                    <a:pt x="55" y="8"/>
                    <a:pt x="56" y="7"/>
                  </a:cubicBezTo>
                  <a:cubicBezTo>
                    <a:pt x="56" y="7"/>
                    <a:pt x="56" y="8"/>
                    <a:pt x="57" y="8"/>
                  </a:cubicBezTo>
                  <a:cubicBezTo>
                    <a:pt x="56" y="9"/>
                    <a:pt x="55" y="10"/>
                    <a:pt x="56" y="11"/>
                  </a:cubicBezTo>
                  <a:cubicBezTo>
                    <a:pt x="56" y="13"/>
                    <a:pt x="57" y="14"/>
                    <a:pt x="58" y="14"/>
                  </a:cubicBezTo>
                  <a:cubicBezTo>
                    <a:pt x="58" y="14"/>
                    <a:pt x="59" y="14"/>
                    <a:pt x="59" y="14"/>
                  </a:cubicBezTo>
                  <a:cubicBezTo>
                    <a:pt x="59" y="15"/>
                    <a:pt x="58" y="15"/>
                    <a:pt x="58" y="15"/>
                  </a:cubicBezTo>
                  <a:close/>
                </a:path>
              </a:pathLst>
            </a:custGeom>
            <a:solidFill>
              <a:srgbClr val="71BFEB">
                <a:alpha val="33000"/>
              </a:srgbClr>
            </a:solidFill>
            <a:ln>
              <a:noFill/>
            </a:ln>
          </p:spPr>
          <p:txBody>
            <a:bodyPr vert="horz" wrap="square" lIns="68580" tIns="34291" rIns="68580" bIns="34291"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350" b="0" i="0" u="none" strike="noStrike" kern="0" cap="none" spc="0" normalizeH="0" baseline="0" noProof="0" dirty="0">
                <a:ln>
                  <a:noFill/>
                </a:ln>
                <a:solidFill>
                  <a:prstClr val="black"/>
                </a:solidFill>
                <a:effectLst/>
                <a:uLnTx/>
                <a:uFillTx/>
                <a:latin typeface="印品黑体" panose="00000500000000000000" pitchFamily="2" charset="-122"/>
              </a:endParaRPr>
            </a:p>
          </p:txBody>
        </p:sp>
        <p:sp>
          <p:nvSpPr>
            <p:cNvPr id="198" name="Freeform 33"/>
            <p:cNvSpPr>
              <a:spLocks noEditPoints="1"/>
            </p:cNvSpPr>
            <p:nvPr/>
          </p:nvSpPr>
          <p:spPr bwMode="auto">
            <a:xfrm>
              <a:off x="14706" y="8582"/>
              <a:ext cx="328" cy="336"/>
            </a:xfrm>
            <a:custGeom>
              <a:avLst/>
              <a:gdLst>
                <a:gd name="T0" fmla="*/ 8 w 52"/>
                <a:gd name="T1" fmla="*/ 19 h 53"/>
                <a:gd name="T2" fmla="*/ 8 w 52"/>
                <a:gd name="T3" fmla="*/ 19 h 53"/>
                <a:gd name="T4" fmla="*/ 8 w 52"/>
                <a:gd name="T5" fmla="*/ 18 h 53"/>
                <a:gd name="T6" fmla="*/ 8 w 52"/>
                <a:gd name="T7" fmla="*/ 17 h 53"/>
                <a:gd name="T8" fmla="*/ 8 w 52"/>
                <a:gd name="T9" fmla="*/ 17 h 53"/>
                <a:gd name="T10" fmla="*/ 15 w 52"/>
                <a:gd name="T11" fmla="*/ 10 h 53"/>
                <a:gd name="T12" fmla="*/ 17 w 52"/>
                <a:gd name="T13" fmla="*/ 10 h 53"/>
                <a:gd name="T14" fmla="*/ 17 w 52"/>
                <a:gd name="T15" fmla="*/ 12 h 53"/>
                <a:gd name="T16" fmla="*/ 13 w 52"/>
                <a:gd name="T17" fmla="*/ 17 h 53"/>
                <a:gd name="T18" fmla="*/ 39 w 52"/>
                <a:gd name="T19" fmla="*/ 17 h 53"/>
                <a:gd name="T20" fmla="*/ 40 w 52"/>
                <a:gd name="T21" fmla="*/ 18 h 53"/>
                <a:gd name="T22" fmla="*/ 39 w 52"/>
                <a:gd name="T23" fmla="*/ 20 h 53"/>
                <a:gd name="T24" fmla="*/ 13 w 52"/>
                <a:gd name="T25" fmla="*/ 20 h 53"/>
                <a:gd name="T26" fmla="*/ 17 w 52"/>
                <a:gd name="T27" fmla="*/ 24 h 53"/>
                <a:gd name="T28" fmla="*/ 17 w 52"/>
                <a:gd name="T29" fmla="*/ 26 h 53"/>
                <a:gd name="T30" fmla="*/ 16 w 52"/>
                <a:gd name="T31" fmla="*/ 26 h 53"/>
                <a:gd name="T32" fmla="*/ 15 w 52"/>
                <a:gd name="T33" fmla="*/ 26 h 53"/>
                <a:gd name="T34" fmla="*/ 8 w 52"/>
                <a:gd name="T35" fmla="*/ 19 h 53"/>
                <a:gd name="T36" fmla="*/ 43 w 52"/>
                <a:gd name="T37" fmla="*/ 34 h 53"/>
                <a:gd name="T38" fmla="*/ 43 w 52"/>
                <a:gd name="T39" fmla="*/ 34 h 53"/>
                <a:gd name="T40" fmla="*/ 36 w 52"/>
                <a:gd name="T41" fmla="*/ 27 h 53"/>
                <a:gd name="T42" fmla="*/ 34 w 52"/>
                <a:gd name="T43" fmla="*/ 27 h 53"/>
                <a:gd name="T44" fmla="*/ 34 w 52"/>
                <a:gd name="T45" fmla="*/ 29 h 53"/>
                <a:gd name="T46" fmla="*/ 39 w 52"/>
                <a:gd name="T47" fmla="*/ 33 h 53"/>
                <a:gd name="T48" fmla="*/ 13 w 52"/>
                <a:gd name="T49" fmla="*/ 33 h 53"/>
                <a:gd name="T50" fmla="*/ 11 w 52"/>
                <a:gd name="T51" fmla="*/ 35 h 53"/>
                <a:gd name="T52" fmla="*/ 13 w 52"/>
                <a:gd name="T53" fmla="*/ 36 h 53"/>
                <a:gd name="T54" fmla="*/ 39 w 52"/>
                <a:gd name="T55" fmla="*/ 36 h 53"/>
                <a:gd name="T56" fmla="*/ 34 w 52"/>
                <a:gd name="T57" fmla="*/ 41 h 53"/>
                <a:gd name="T58" fmla="*/ 34 w 52"/>
                <a:gd name="T59" fmla="*/ 43 h 53"/>
                <a:gd name="T60" fmla="*/ 35 w 52"/>
                <a:gd name="T61" fmla="*/ 43 h 53"/>
                <a:gd name="T62" fmla="*/ 36 w 52"/>
                <a:gd name="T63" fmla="*/ 43 h 53"/>
                <a:gd name="T64" fmla="*/ 43 w 52"/>
                <a:gd name="T65" fmla="*/ 36 h 53"/>
                <a:gd name="T66" fmla="*/ 43 w 52"/>
                <a:gd name="T67" fmla="*/ 36 h 53"/>
                <a:gd name="T68" fmla="*/ 44 w 52"/>
                <a:gd name="T69" fmla="*/ 35 h 53"/>
                <a:gd name="T70" fmla="*/ 43 w 52"/>
                <a:gd name="T71" fmla="*/ 34 h 53"/>
                <a:gd name="T72" fmla="*/ 52 w 52"/>
                <a:gd name="T73" fmla="*/ 7 h 53"/>
                <a:gd name="T74" fmla="*/ 52 w 52"/>
                <a:gd name="T75" fmla="*/ 45 h 53"/>
                <a:gd name="T76" fmla="*/ 45 w 52"/>
                <a:gd name="T77" fmla="*/ 53 h 53"/>
                <a:gd name="T78" fmla="*/ 7 w 52"/>
                <a:gd name="T79" fmla="*/ 53 h 53"/>
                <a:gd name="T80" fmla="*/ 0 w 52"/>
                <a:gd name="T81" fmla="*/ 45 h 53"/>
                <a:gd name="T82" fmla="*/ 0 w 52"/>
                <a:gd name="T83" fmla="*/ 7 h 53"/>
                <a:gd name="T84" fmla="*/ 7 w 52"/>
                <a:gd name="T85" fmla="*/ 0 h 53"/>
                <a:gd name="T86" fmla="*/ 45 w 52"/>
                <a:gd name="T87" fmla="*/ 0 h 53"/>
                <a:gd name="T88" fmla="*/ 52 w 52"/>
                <a:gd name="T89" fmla="*/ 7 h 53"/>
                <a:gd name="T90" fmla="*/ 49 w 52"/>
                <a:gd name="T91" fmla="*/ 7 h 53"/>
                <a:gd name="T92" fmla="*/ 45 w 52"/>
                <a:gd name="T93" fmla="*/ 3 h 53"/>
                <a:gd name="T94" fmla="*/ 7 w 52"/>
                <a:gd name="T95" fmla="*/ 3 h 53"/>
                <a:gd name="T96" fmla="*/ 3 w 52"/>
                <a:gd name="T97" fmla="*/ 7 h 53"/>
                <a:gd name="T98" fmla="*/ 3 w 52"/>
                <a:gd name="T99" fmla="*/ 45 h 53"/>
                <a:gd name="T100" fmla="*/ 7 w 52"/>
                <a:gd name="T101" fmla="*/ 50 h 53"/>
                <a:gd name="T102" fmla="*/ 45 w 52"/>
                <a:gd name="T103" fmla="*/ 50 h 53"/>
                <a:gd name="T104" fmla="*/ 49 w 52"/>
                <a:gd name="T105" fmla="*/ 45 h 53"/>
                <a:gd name="T106" fmla="*/ 49 w 52"/>
                <a:gd name="T107" fmla="*/ 7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2" h="53">
                  <a:moveTo>
                    <a:pt x="8" y="19"/>
                  </a:moveTo>
                  <a:cubicBezTo>
                    <a:pt x="8" y="19"/>
                    <a:pt x="8" y="19"/>
                    <a:pt x="8" y="19"/>
                  </a:cubicBezTo>
                  <a:cubicBezTo>
                    <a:pt x="8" y="19"/>
                    <a:pt x="8" y="18"/>
                    <a:pt x="8" y="18"/>
                  </a:cubicBezTo>
                  <a:cubicBezTo>
                    <a:pt x="8" y="18"/>
                    <a:pt x="8" y="17"/>
                    <a:pt x="8" y="17"/>
                  </a:cubicBezTo>
                  <a:cubicBezTo>
                    <a:pt x="8" y="17"/>
                    <a:pt x="8" y="17"/>
                    <a:pt x="8" y="17"/>
                  </a:cubicBezTo>
                  <a:cubicBezTo>
                    <a:pt x="15" y="10"/>
                    <a:pt x="15" y="10"/>
                    <a:pt x="15" y="10"/>
                  </a:cubicBezTo>
                  <a:cubicBezTo>
                    <a:pt x="15" y="9"/>
                    <a:pt x="16" y="9"/>
                    <a:pt x="17" y="10"/>
                  </a:cubicBezTo>
                  <a:cubicBezTo>
                    <a:pt x="18" y="11"/>
                    <a:pt x="18" y="12"/>
                    <a:pt x="17" y="12"/>
                  </a:cubicBezTo>
                  <a:cubicBezTo>
                    <a:pt x="13" y="17"/>
                    <a:pt x="13" y="17"/>
                    <a:pt x="13" y="17"/>
                  </a:cubicBezTo>
                  <a:cubicBezTo>
                    <a:pt x="39" y="17"/>
                    <a:pt x="39" y="17"/>
                    <a:pt x="39" y="17"/>
                  </a:cubicBezTo>
                  <a:cubicBezTo>
                    <a:pt x="40" y="17"/>
                    <a:pt x="40" y="17"/>
                    <a:pt x="40" y="18"/>
                  </a:cubicBezTo>
                  <a:cubicBezTo>
                    <a:pt x="40" y="19"/>
                    <a:pt x="40" y="20"/>
                    <a:pt x="39" y="20"/>
                  </a:cubicBezTo>
                  <a:cubicBezTo>
                    <a:pt x="13" y="20"/>
                    <a:pt x="13" y="20"/>
                    <a:pt x="13" y="20"/>
                  </a:cubicBezTo>
                  <a:cubicBezTo>
                    <a:pt x="17" y="24"/>
                    <a:pt x="17" y="24"/>
                    <a:pt x="17" y="24"/>
                  </a:cubicBezTo>
                  <a:cubicBezTo>
                    <a:pt x="18" y="24"/>
                    <a:pt x="18" y="25"/>
                    <a:pt x="17" y="26"/>
                  </a:cubicBezTo>
                  <a:cubicBezTo>
                    <a:pt x="17" y="26"/>
                    <a:pt x="16" y="26"/>
                    <a:pt x="16" y="26"/>
                  </a:cubicBezTo>
                  <a:cubicBezTo>
                    <a:pt x="16" y="26"/>
                    <a:pt x="15" y="26"/>
                    <a:pt x="15" y="26"/>
                  </a:cubicBezTo>
                  <a:lnTo>
                    <a:pt x="8" y="19"/>
                  </a:lnTo>
                  <a:close/>
                  <a:moveTo>
                    <a:pt x="43" y="34"/>
                  </a:moveTo>
                  <a:cubicBezTo>
                    <a:pt x="43" y="34"/>
                    <a:pt x="43" y="34"/>
                    <a:pt x="43" y="34"/>
                  </a:cubicBezTo>
                  <a:cubicBezTo>
                    <a:pt x="36" y="27"/>
                    <a:pt x="36" y="27"/>
                    <a:pt x="36" y="27"/>
                  </a:cubicBezTo>
                  <a:cubicBezTo>
                    <a:pt x="36" y="26"/>
                    <a:pt x="35" y="26"/>
                    <a:pt x="34" y="27"/>
                  </a:cubicBezTo>
                  <a:cubicBezTo>
                    <a:pt x="34" y="28"/>
                    <a:pt x="34" y="29"/>
                    <a:pt x="34" y="29"/>
                  </a:cubicBezTo>
                  <a:cubicBezTo>
                    <a:pt x="39" y="33"/>
                    <a:pt x="39" y="33"/>
                    <a:pt x="39" y="33"/>
                  </a:cubicBezTo>
                  <a:cubicBezTo>
                    <a:pt x="13" y="33"/>
                    <a:pt x="13" y="33"/>
                    <a:pt x="13" y="33"/>
                  </a:cubicBezTo>
                  <a:cubicBezTo>
                    <a:pt x="12" y="33"/>
                    <a:pt x="11" y="34"/>
                    <a:pt x="11" y="35"/>
                  </a:cubicBezTo>
                  <a:cubicBezTo>
                    <a:pt x="11" y="36"/>
                    <a:pt x="12" y="36"/>
                    <a:pt x="13" y="36"/>
                  </a:cubicBezTo>
                  <a:cubicBezTo>
                    <a:pt x="39" y="36"/>
                    <a:pt x="39" y="36"/>
                    <a:pt x="39" y="36"/>
                  </a:cubicBezTo>
                  <a:cubicBezTo>
                    <a:pt x="34" y="41"/>
                    <a:pt x="34" y="41"/>
                    <a:pt x="34" y="41"/>
                  </a:cubicBezTo>
                  <a:cubicBezTo>
                    <a:pt x="34" y="41"/>
                    <a:pt x="34" y="42"/>
                    <a:pt x="34" y="43"/>
                  </a:cubicBezTo>
                  <a:cubicBezTo>
                    <a:pt x="35" y="43"/>
                    <a:pt x="35" y="43"/>
                    <a:pt x="35" y="43"/>
                  </a:cubicBezTo>
                  <a:cubicBezTo>
                    <a:pt x="36" y="43"/>
                    <a:pt x="36" y="43"/>
                    <a:pt x="36" y="43"/>
                  </a:cubicBezTo>
                  <a:cubicBezTo>
                    <a:pt x="43" y="36"/>
                    <a:pt x="43" y="36"/>
                    <a:pt x="43" y="36"/>
                  </a:cubicBezTo>
                  <a:cubicBezTo>
                    <a:pt x="43" y="36"/>
                    <a:pt x="43" y="36"/>
                    <a:pt x="43" y="36"/>
                  </a:cubicBezTo>
                  <a:cubicBezTo>
                    <a:pt x="44" y="36"/>
                    <a:pt x="44" y="35"/>
                    <a:pt x="44" y="35"/>
                  </a:cubicBezTo>
                  <a:cubicBezTo>
                    <a:pt x="44" y="35"/>
                    <a:pt x="44" y="34"/>
                    <a:pt x="43" y="34"/>
                  </a:cubicBezTo>
                  <a:close/>
                  <a:moveTo>
                    <a:pt x="52" y="7"/>
                  </a:moveTo>
                  <a:cubicBezTo>
                    <a:pt x="52" y="45"/>
                    <a:pt x="52" y="45"/>
                    <a:pt x="52" y="45"/>
                  </a:cubicBezTo>
                  <a:cubicBezTo>
                    <a:pt x="52" y="49"/>
                    <a:pt x="49" y="53"/>
                    <a:pt x="45" y="53"/>
                  </a:cubicBezTo>
                  <a:cubicBezTo>
                    <a:pt x="7" y="53"/>
                    <a:pt x="7" y="53"/>
                    <a:pt x="7" y="53"/>
                  </a:cubicBezTo>
                  <a:cubicBezTo>
                    <a:pt x="3" y="53"/>
                    <a:pt x="0" y="49"/>
                    <a:pt x="0" y="45"/>
                  </a:cubicBezTo>
                  <a:cubicBezTo>
                    <a:pt x="0" y="7"/>
                    <a:pt x="0" y="7"/>
                    <a:pt x="0" y="7"/>
                  </a:cubicBezTo>
                  <a:cubicBezTo>
                    <a:pt x="0" y="4"/>
                    <a:pt x="3" y="0"/>
                    <a:pt x="7" y="0"/>
                  </a:cubicBezTo>
                  <a:cubicBezTo>
                    <a:pt x="45" y="0"/>
                    <a:pt x="45" y="0"/>
                    <a:pt x="45" y="0"/>
                  </a:cubicBezTo>
                  <a:cubicBezTo>
                    <a:pt x="49" y="0"/>
                    <a:pt x="52" y="4"/>
                    <a:pt x="52" y="7"/>
                  </a:cubicBezTo>
                  <a:close/>
                  <a:moveTo>
                    <a:pt x="49" y="7"/>
                  </a:moveTo>
                  <a:cubicBezTo>
                    <a:pt x="49" y="5"/>
                    <a:pt x="47" y="3"/>
                    <a:pt x="45" y="3"/>
                  </a:cubicBezTo>
                  <a:cubicBezTo>
                    <a:pt x="7" y="3"/>
                    <a:pt x="7" y="3"/>
                    <a:pt x="7" y="3"/>
                  </a:cubicBezTo>
                  <a:cubicBezTo>
                    <a:pt x="4" y="3"/>
                    <a:pt x="3" y="5"/>
                    <a:pt x="3" y="7"/>
                  </a:cubicBezTo>
                  <a:cubicBezTo>
                    <a:pt x="3" y="45"/>
                    <a:pt x="3" y="45"/>
                    <a:pt x="3" y="45"/>
                  </a:cubicBezTo>
                  <a:cubicBezTo>
                    <a:pt x="3" y="48"/>
                    <a:pt x="4" y="50"/>
                    <a:pt x="7" y="50"/>
                  </a:cubicBezTo>
                  <a:cubicBezTo>
                    <a:pt x="45" y="50"/>
                    <a:pt x="45" y="50"/>
                    <a:pt x="45" y="50"/>
                  </a:cubicBezTo>
                  <a:cubicBezTo>
                    <a:pt x="47" y="50"/>
                    <a:pt x="49" y="48"/>
                    <a:pt x="49" y="45"/>
                  </a:cubicBezTo>
                  <a:lnTo>
                    <a:pt x="49" y="7"/>
                  </a:lnTo>
                  <a:close/>
                </a:path>
              </a:pathLst>
            </a:custGeom>
            <a:solidFill>
              <a:srgbClr val="71BFEB">
                <a:alpha val="33000"/>
              </a:srgbClr>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1" rIns="68580" bIns="34291"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350" b="0" i="0" u="none" strike="noStrike" kern="0" cap="none" spc="0" normalizeH="0" baseline="0" noProof="0" dirty="0">
                <a:ln>
                  <a:noFill/>
                </a:ln>
                <a:solidFill>
                  <a:prstClr val="black"/>
                </a:solidFill>
                <a:effectLst/>
                <a:uLnTx/>
                <a:uFillTx/>
                <a:latin typeface="印品黑体" panose="00000500000000000000" pitchFamily="2" charset="-122"/>
              </a:endParaRPr>
            </a:p>
          </p:txBody>
        </p:sp>
        <p:sp>
          <p:nvSpPr>
            <p:cNvPr id="199" name="Freeform 16"/>
            <p:cNvSpPr>
              <a:spLocks noEditPoints="1"/>
            </p:cNvSpPr>
            <p:nvPr/>
          </p:nvSpPr>
          <p:spPr bwMode="auto">
            <a:xfrm>
              <a:off x="8722" y="9279"/>
              <a:ext cx="359" cy="396"/>
            </a:xfrm>
            <a:custGeom>
              <a:avLst/>
              <a:gdLst>
                <a:gd name="T0" fmla="*/ 33 w 66"/>
                <a:gd name="T1" fmla="*/ 0 h 73"/>
                <a:gd name="T2" fmla="*/ 26 w 66"/>
                <a:gd name="T3" fmla="*/ 6 h 73"/>
                <a:gd name="T4" fmla="*/ 39 w 66"/>
                <a:gd name="T5" fmla="*/ 7 h 73"/>
                <a:gd name="T6" fmla="*/ 28 w 66"/>
                <a:gd name="T7" fmla="*/ 5 h 73"/>
                <a:gd name="T8" fmla="*/ 33 w 66"/>
                <a:gd name="T9" fmla="*/ 1 h 73"/>
                <a:gd name="T10" fmla="*/ 28 w 66"/>
                <a:gd name="T11" fmla="*/ 5 h 73"/>
                <a:gd name="T12" fmla="*/ 50 w 66"/>
                <a:gd name="T13" fmla="*/ 13 h 73"/>
                <a:gd name="T14" fmla="*/ 55 w 66"/>
                <a:gd name="T15" fmla="*/ 15 h 73"/>
                <a:gd name="T16" fmla="*/ 54 w 66"/>
                <a:gd name="T17" fmla="*/ 8 h 73"/>
                <a:gd name="T18" fmla="*/ 45 w 66"/>
                <a:gd name="T19" fmla="*/ 8 h 73"/>
                <a:gd name="T20" fmla="*/ 49 w 66"/>
                <a:gd name="T21" fmla="*/ 11 h 73"/>
                <a:gd name="T22" fmla="*/ 33 w 66"/>
                <a:gd name="T23" fmla="*/ 7 h 73"/>
                <a:gd name="T24" fmla="*/ 17 w 66"/>
                <a:gd name="T25" fmla="*/ 12 h 73"/>
                <a:gd name="T26" fmla="*/ 21 w 66"/>
                <a:gd name="T27" fmla="*/ 8 h 73"/>
                <a:gd name="T28" fmla="*/ 14 w 66"/>
                <a:gd name="T29" fmla="*/ 6 h 73"/>
                <a:gd name="T30" fmla="*/ 10 w 66"/>
                <a:gd name="T31" fmla="*/ 15 h 73"/>
                <a:gd name="T32" fmla="*/ 15 w 66"/>
                <a:gd name="T33" fmla="*/ 12 h 73"/>
                <a:gd name="T34" fmla="*/ 15 w 66"/>
                <a:gd name="T35" fmla="*/ 13 h 73"/>
                <a:gd name="T36" fmla="*/ 0 w 66"/>
                <a:gd name="T37" fmla="*/ 35 h 73"/>
                <a:gd name="T38" fmla="*/ 4 w 66"/>
                <a:gd name="T39" fmla="*/ 43 h 73"/>
                <a:gd name="T40" fmla="*/ 14 w 66"/>
                <a:gd name="T41" fmla="*/ 60 h 73"/>
                <a:gd name="T42" fmla="*/ 11 w 66"/>
                <a:gd name="T43" fmla="*/ 68 h 73"/>
                <a:gd name="T44" fmla="*/ 12 w 66"/>
                <a:gd name="T45" fmla="*/ 73 h 73"/>
                <a:gd name="T46" fmla="*/ 15 w 66"/>
                <a:gd name="T47" fmla="*/ 70 h 73"/>
                <a:gd name="T48" fmla="*/ 20 w 66"/>
                <a:gd name="T49" fmla="*/ 63 h 73"/>
                <a:gd name="T50" fmla="*/ 46 w 66"/>
                <a:gd name="T51" fmla="*/ 63 h 73"/>
                <a:gd name="T52" fmla="*/ 52 w 66"/>
                <a:gd name="T53" fmla="*/ 70 h 73"/>
                <a:gd name="T54" fmla="*/ 57 w 66"/>
                <a:gd name="T55" fmla="*/ 71 h 73"/>
                <a:gd name="T56" fmla="*/ 56 w 66"/>
                <a:gd name="T57" fmla="*/ 67 h 73"/>
                <a:gd name="T58" fmla="*/ 62 w 66"/>
                <a:gd name="T59" fmla="*/ 43 h 73"/>
                <a:gd name="T60" fmla="*/ 66 w 66"/>
                <a:gd name="T61" fmla="*/ 35 h 73"/>
                <a:gd name="T62" fmla="*/ 2 w 66"/>
                <a:gd name="T63" fmla="*/ 38 h 73"/>
                <a:gd name="T64" fmla="*/ 3 w 66"/>
                <a:gd name="T65" fmla="*/ 32 h 73"/>
                <a:gd name="T66" fmla="*/ 3 w 66"/>
                <a:gd name="T67" fmla="*/ 41 h 73"/>
                <a:gd name="T68" fmla="*/ 47 w 66"/>
                <a:gd name="T69" fmla="*/ 8 h 73"/>
                <a:gd name="T70" fmla="*/ 53 w 66"/>
                <a:gd name="T71" fmla="*/ 10 h 73"/>
                <a:gd name="T72" fmla="*/ 47 w 66"/>
                <a:gd name="T73" fmla="*/ 8 h 73"/>
                <a:gd name="T74" fmla="*/ 12 w 66"/>
                <a:gd name="T75" fmla="*/ 10 h 73"/>
                <a:gd name="T76" fmla="*/ 17 w 66"/>
                <a:gd name="T77" fmla="*/ 7 h 73"/>
                <a:gd name="T78" fmla="*/ 11 w 66"/>
                <a:gd name="T79" fmla="*/ 13 h 73"/>
                <a:gd name="T80" fmla="*/ 12 w 66"/>
                <a:gd name="T81" fmla="*/ 66 h 73"/>
                <a:gd name="T82" fmla="*/ 17 w 66"/>
                <a:gd name="T83" fmla="*/ 64 h 73"/>
                <a:gd name="T84" fmla="*/ 53 w 66"/>
                <a:gd name="T85" fmla="*/ 66 h 73"/>
                <a:gd name="T86" fmla="*/ 48 w 66"/>
                <a:gd name="T87" fmla="*/ 64 h 73"/>
                <a:gd name="T88" fmla="*/ 53 w 66"/>
                <a:gd name="T89" fmla="*/ 66 h 73"/>
                <a:gd name="T90" fmla="*/ 6 w 66"/>
                <a:gd name="T91" fmla="*/ 37 h 73"/>
                <a:gd name="T92" fmla="*/ 60 w 66"/>
                <a:gd name="T93" fmla="*/ 37 h 73"/>
                <a:gd name="T94" fmla="*/ 64 w 66"/>
                <a:gd name="T95" fmla="*/ 38 h 73"/>
                <a:gd name="T96" fmla="*/ 62 w 66"/>
                <a:gd name="T97" fmla="*/ 37 h 73"/>
                <a:gd name="T98" fmla="*/ 64 w 66"/>
                <a:gd name="T99" fmla="*/ 35 h 73"/>
                <a:gd name="T100" fmla="*/ 33 w 66"/>
                <a:gd name="T101" fmla="*/ 12 h 73"/>
                <a:gd name="T102" fmla="*/ 33 w 66"/>
                <a:gd name="T103" fmla="*/ 61 h 73"/>
                <a:gd name="T104" fmla="*/ 33 w 66"/>
                <a:gd name="T105" fmla="*/ 12 h 73"/>
                <a:gd name="T106" fmla="*/ 10 w 66"/>
                <a:gd name="T107" fmla="*/ 37 h 73"/>
                <a:gd name="T108" fmla="*/ 56 w 66"/>
                <a:gd name="T109" fmla="*/ 37 h 73"/>
                <a:gd name="T110" fmla="*/ 36 w 66"/>
                <a:gd name="T111" fmla="*/ 35 h 73"/>
                <a:gd name="T112" fmla="*/ 49 w 66"/>
                <a:gd name="T113" fmla="*/ 38 h 73"/>
                <a:gd name="T114" fmla="*/ 32 w 66"/>
                <a:gd name="T115" fmla="*/ 40 h 73"/>
                <a:gd name="T116" fmla="*/ 31 w 66"/>
                <a:gd name="T117" fmla="*/ 32 h 73"/>
                <a:gd name="T118" fmla="*/ 34 w 66"/>
                <a:gd name="T119" fmla="*/ 16 h 73"/>
                <a:gd name="T120" fmla="*/ 36 w 66"/>
                <a:gd name="T121" fmla="*/ 3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6" h="73">
                  <a:moveTo>
                    <a:pt x="39" y="6"/>
                  </a:moveTo>
                  <a:cubicBezTo>
                    <a:pt x="39" y="2"/>
                    <a:pt x="37" y="0"/>
                    <a:pt x="33" y="0"/>
                  </a:cubicBezTo>
                  <a:cubicBezTo>
                    <a:pt x="32" y="0"/>
                    <a:pt x="32" y="0"/>
                    <a:pt x="32" y="0"/>
                  </a:cubicBezTo>
                  <a:cubicBezTo>
                    <a:pt x="29" y="0"/>
                    <a:pt x="26" y="2"/>
                    <a:pt x="26" y="6"/>
                  </a:cubicBezTo>
                  <a:cubicBezTo>
                    <a:pt x="26" y="7"/>
                    <a:pt x="26" y="7"/>
                    <a:pt x="26" y="7"/>
                  </a:cubicBezTo>
                  <a:cubicBezTo>
                    <a:pt x="39" y="7"/>
                    <a:pt x="39" y="7"/>
                    <a:pt x="39" y="7"/>
                  </a:cubicBezTo>
                  <a:lnTo>
                    <a:pt x="39" y="6"/>
                  </a:lnTo>
                  <a:close/>
                  <a:moveTo>
                    <a:pt x="28" y="5"/>
                  </a:moveTo>
                  <a:cubicBezTo>
                    <a:pt x="28" y="3"/>
                    <a:pt x="30" y="1"/>
                    <a:pt x="32" y="1"/>
                  </a:cubicBezTo>
                  <a:cubicBezTo>
                    <a:pt x="33" y="1"/>
                    <a:pt x="33" y="1"/>
                    <a:pt x="33" y="1"/>
                  </a:cubicBezTo>
                  <a:cubicBezTo>
                    <a:pt x="35" y="1"/>
                    <a:pt x="37" y="3"/>
                    <a:pt x="38" y="5"/>
                  </a:cubicBezTo>
                  <a:lnTo>
                    <a:pt x="28" y="5"/>
                  </a:lnTo>
                  <a:close/>
                  <a:moveTo>
                    <a:pt x="62" y="30"/>
                  </a:moveTo>
                  <a:cubicBezTo>
                    <a:pt x="60" y="23"/>
                    <a:pt x="56" y="17"/>
                    <a:pt x="50" y="13"/>
                  </a:cubicBezTo>
                  <a:cubicBezTo>
                    <a:pt x="50" y="12"/>
                    <a:pt x="50" y="12"/>
                    <a:pt x="50" y="12"/>
                  </a:cubicBezTo>
                  <a:cubicBezTo>
                    <a:pt x="55" y="15"/>
                    <a:pt x="55" y="15"/>
                    <a:pt x="55" y="15"/>
                  </a:cubicBezTo>
                  <a:cubicBezTo>
                    <a:pt x="55" y="15"/>
                    <a:pt x="55" y="15"/>
                    <a:pt x="55" y="15"/>
                  </a:cubicBezTo>
                  <a:cubicBezTo>
                    <a:pt x="57" y="13"/>
                    <a:pt x="56" y="10"/>
                    <a:pt x="54" y="8"/>
                  </a:cubicBezTo>
                  <a:cubicBezTo>
                    <a:pt x="51" y="6"/>
                    <a:pt x="51" y="6"/>
                    <a:pt x="51" y="6"/>
                  </a:cubicBezTo>
                  <a:cubicBezTo>
                    <a:pt x="49" y="5"/>
                    <a:pt x="46" y="6"/>
                    <a:pt x="45" y="8"/>
                  </a:cubicBezTo>
                  <a:cubicBezTo>
                    <a:pt x="44" y="8"/>
                    <a:pt x="44" y="8"/>
                    <a:pt x="44" y="8"/>
                  </a:cubicBezTo>
                  <a:cubicBezTo>
                    <a:pt x="49" y="11"/>
                    <a:pt x="49" y="11"/>
                    <a:pt x="49" y="11"/>
                  </a:cubicBezTo>
                  <a:cubicBezTo>
                    <a:pt x="49" y="12"/>
                    <a:pt x="49" y="12"/>
                    <a:pt x="49" y="12"/>
                  </a:cubicBezTo>
                  <a:cubicBezTo>
                    <a:pt x="44" y="9"/>
                    <a:pt x="39" y="7"/>
                    <a:pt x="33" y="7"/>
                  </a:cubicBezTo>
                  <a:cubicBezTo>
                    <a:pt x="27" y="7"/>
                    <a:pt x="21" y="9"/>
                    <a:pt x="17" y="12"/>
                  </a:cubicBezTo>
                  <a:cubicBezTo>
                    <a:pt x="17" y="12"/>
                    <a:pt x="17" y="12"/>
                    <a:pt x="17" y="12"/>
                  </a:cubicBezTo>
                  <a:cubicBezTo>
                    <a:pt x="17" y="11"/>
                    <a:pt x="17" y="11"/>
                    <a:pt x="17" y="11"/>
                  </a:cubicBezTo>
                  <a:cubicBezTo>
                    <a:pt x="21" y="8"/>
                    <a:pt x="21" y="8"/>
                    <a:pt x="21" y="8"/>
                  </a:cubicBezTo>
                  <a:cubicBezTo>
                    <a:pt x="21" y="8"/>
                    <a:pt x="21" y="8"/>
                    <a:pt x="21" y="8"/>
                  </a:cubicBezTo>
                  <a:cubicBezTo>
                    <a:pt x="20" y="6"/>
                    <a:pt x="17" y="5"/>
                    <a:pt x="14" y="6"/>
                  </a:cubicBezTo>
                  <a:cubicBezTo>
                    <a:pt x="11" y="8"/>
                    <a:pt x="11" y="8"/>
                    <a:pt x="11" y="8"/>
                  </a:cubicBezTo>
                  <a:cubicBezTo>
                    <a:pt x="9" y="10"/>
                    <a:pt x="9" y="13"/>
                    <a:pt x="10" y="15"/>
                  </a:cubicBezTo>
                  <a:cubicBezTo>
                    <a:pt x="11" y="15"/>
                    <a:pt x="11" y="15"/>
                    <a:pt x="11" y="15"/>
                  </a:cubicBezTo>
                  <a:cubicBezTo>
                    <a:pt x="15" y="12"/>
                    <a:pt x="15" y="12"/>
                    <a:pt x="15" y="12"/>
                  </a:cubicBezTo>
                  <a:cubicBezTo>
                    <a:pt x="15" y="13"/>
                    <a:pt x="15" y="13"/>
                    <a:pt x="15" y="13"/>
                  </a:cubicBezTo>
                  <a:cubicBezTo>
                    <a:pt x="15" y="13"/>
                    <a:pt x="15" y="13"/>
                    <a:pt x="15" y="13"/>
                  </a:cubicBezTo>
                  <a:cubicBezTo>
                    <a:pt x="10" y="17"/>
                    <a:pt x="5" y="23"/>
                    <a:pt x="4" y="30"/>
                  </a:cubicBezTo>
                  <a:cubicBezTo>
                    <a:pt x="2" y="31"/>
                    <a:pt x="0" y="33"/>
                    <a:pt x="0" y="35"/>
                  </a:cubicBezTo>
                  <a:cubicBezTo>
                    <a:pt x="0" y="38"/>
                    <a:pt x="0" y="38"/>
                    <a:pt x="0" y="38"/>
                  </a:cubicBezTo>
                  <a:cubicBezTo>
                    <a:pt x="0" y="41"/>
                    <a:pt x="2" y="43"/>
                    <a:pt x="4" y="43"/>
                  </a:cubicBezTo>
                  <a:cubicBezTo>
                    <a:pt x="5" y="50"/>
                    <a:pt x="9" y="56"/>
                    <a:pt x="14" y="60"/>
                  </a:cubicBezTo>
                  <a:cubicBezTo>
                    <a:pt x="14" y="60"/>
                    <a:pt x="14" y="60"/>
                    <a:pt x="14" y="60"/>
                  </a:cubicBezTo>
                  <a:cubicBezTo>
                    <a:pt x="10" y="67"/>
                    <a:pt x="10" y="67"/>
                    <a:pt x="10" y="67"/>
                  </a:cubicBezTo>
                  <a:cubicBezTo>
                    <a:pt x="11" y="68"/>
                    <a:pt x="11" y="68"/>
                    <a:pt x="11" y="68"/>
                  </a:cubicBezTo>
                  <a:cubicBezTo>
                    <a:pt x="9" y="71"/>
                    <a:pt x="9" y="71"/>
                    <a:pt x="9" y="71"/>
                  </a:cubicBezTo>
                  <a:cubicBezTo>
                    <a:pt x="12" y="73"/>
                    <a:pt x="12" y="73"/>
                    <a:pt x="12" y="73"/>
                  </a:cubicBezTo>
                  <a:cubicBezTo>
                    <a:pt x="14" y="70"/>
                    <a:pt x="14" y="70"/>
                    <a:pt x="14" y="70"/>
                  </a:cubicBezTo>
                  <a:cubicBezTo>
                    <a:pt x="15" y="70"/>
                    <a:pt x="15" y="70"/>
                    <a:pt x="15" y="70"/>
                  </a:cubicBezTo>
                  <a:cubicBezTo>
                    <a:pt x="20" y="63"/>
                    <a:pt x="20" y="63"/>
                    <a:pt x="20" y="63"/>
                  </a:cubicBezTo>
                  <a:cubicBezTo>
                    <a:pt x="20" y="63"/>
                    <a:pt x="20" y="63"/>
                    <a:pt x="20" y="63"/>
                  </a:cubicBezTo>
                  <a:cubicBezTo>
                    <a:pt x="24" y="65"/>
                    <a:pt x="28" y="66"/>
                    <a:pt x="33" y="66"/>
                  </a:cubicBezTo>
                  <a:cubicBezTo>
                    <a:pt x="37" y="66"/>
                    <a:pt x="42" y="65"/>
                    <a:pt x="46" y="63"/>
                  </a:cubicBezTo>
                  <a:cubicBezTo>
                    <a:pt x="50" y="70"/>
                    <a:pt x="50" y="70"/>
                    <a:pt x="50" y="70"/>
                  </a:cubicBezTo>
                  <a:cubicBezTo>
                    <a:pt x="52" y="70"/>
                    <a:pt x="52" y="70"/>
                    <a:pt x="52" y="70"/>
                  </a:cubicBezTo>
                  <a:cubicBezTo>
                    <a:pt x="54" y="73"/>
                    <a:pt x="54" y="73"/>
                    <a:pt x="54" y="73"/>
                  </a:cubicBezTo>
                  <a:cubicBezTo>
                    <a:pt x="57" y="71"/>
                    <a:pt x="57" y="71"/>
                    <a:pt x="57" y="71"/>
                  </a:cubicBezTo>
                  <a:cubicBezTo>
                    <a:pt x="55" y="68"/>
                    <a:pt x="55" y="68"/>
                    <a:pt x="55" y="68"/>
                  </a:cubicBezTo>
                  <a:cubicBezTo>
                    <a:pt x="56" y="67"/>
                    <a:pt x="56" y="67"/>
                    <a:pt x="56" y="67"/>
                  </a:cubicBezTo>
                  <a:cubicBezTo>
                    <a:pt x="51" y="60"/>
                    <a:pt x="51" y="60"/>
                    <a:pt x="51" y="60"/>
                  </a:cubicBezTo>
                  <a:cubicBezTo>
                    <a:pt x="57" y="56"/>
                    <a:pt x="60" y="50"/>
                    <a:pt x="62" y="43"/>
                  </a:cubicBezTo>
                  <a:cubicBezTo>
                    <a:pt x="64" y="43"/>
                    <a:pt x="66" y="41"/>
                    <a:pt x="66" y="38"/>
                  </a:cubicBezTo>
                  <a:cubicBezTo>
                    <a:pt x="66" y="35"/>
                    <a:pt x="66" y="35"/>
                    <a:pt x="66" y="35"/>
                  </a:cubicBezTo>
                  <a:cubicBezTo>
                    <a:pt x="66" y="33"/>
                    <a:pt x="64" y="31"/>
                    <a:pt x="62" y="30"/>
                  </a:cubicBezTo>
                  <a:close/>
                  <a:moveTo>
                    <a:pt x="2" y="38"/>
                  </a:moveTo>
                  <a:cubicBezTo>
                    <a:pt x="2" y="35"/>
                    <a:pt x="2" y="35"/>
                    <a:pt x="2" y="35"/>
                  </a:cubicBezTo>
                  <a:cubicBezTo>
                    <a:pt x="2" y="34"/>
                    <a:pt x="2" y="33"/>
                    <a:pt x="3" y="32"/>
                  </a:cubicBezTo>
                  <a:cubicBezTo>
                    <a:pt x="3" y="34"/>
                    <a:pt x="3" y="35"/>
                    <a:pt x="3" y="37"/>
                  </a:cubicBezTo>
                  <a:cubicBezTo>
                    <a:pt x="3" y="38"/>
                    <a:pt x="3" y="40"/>
                    <a:pt x="3" y="41"/>
                  </a:cubicBezTo>
                  <a:cubicBezTo>
                    <a:pt x="2" y="41"/>
                    <a:pt x="2" y="40"/>
                    <a:pt x="2" y="38"/>
                  </a:cubicBezTo>
                  <a:close/>
                  <a:moveTo>
                    <a:pt x="47" y="8"/>
                  </a:moveTo>
                  <a:cubicBezTo>
                    <a:pt x="48" y="7"/>
                    <a:pt x="49" y="7"/>
                    <a:pt x="50" y="8"/>
                  </a:cubicBezTo>
                  <a:cubicBezTo>
                    <a:pt x="53" y="10"/>
                    <a:pt x="53" y="10"/>
                    <a:pt x="53" y="10"/>
                  </a:cubicBezTo>
                  <a:cubicBezTo>
                    <a:pt x="54" y="10"/>
                    <a:pt x="55" y="12"/>
                    <a:pt x="54" y="13"/>
                  </a:cubicBezTo>
                  <a:lnTo>
                    <a:pt x="47" y="8"/>
                  </a:lnTo>
                  <a:close/>
                  <a:moveTo>
                    <a:pt x="11" y="13"/>
                  </a:moveTo>
                  <a:cubicBezTo>
                    <a:pt x="11" y="12"/>
                    <a:pt x="11" y="10"/>
                    <a:pt x="12" y="10"/>
                  </a:cubicBezTo>
                  <a:cubicBezTo>
                    <a:pt x="15" y="8"/>
                    <a:pt x="15" y="8"/>
                    <a:pt x="15" y="8"/>
                  </a:cubicBezTo>
                  <a:cubicBezTo>
                    <a:pt x="16" y="7"/>
                    <a:pt x="16" y="7"/>
                    <a:pt x="17" y="7"/>
                  </a:cubicBezTo>
                  <a:cubicBezTo>
                    <a:pt x="18" y="7"/>
                    <a:pt x="18" y="8"/>
                    <a:pt x="19" y="8"/>
                  </a:cubicBezTo>
                  <a:lnTo>
                    <a:pt x="11" y="13"/>
                  </a:lnTo>
                  <a:close/>
                  <a:moveTo>
                    <a:pt x="15" y="68"/>
                  </a:moveTo>
                  <a:cubicBezTo>
                    <a:pt x="12" y="66"/>
                    <a:pt x="12" y="66"/>
                    <a:pt x="12" y="66"/>
                  </a:cubicBezTo>
                  <a:cubicBezTo>
                    <a:pt x="15" y="62"/>
                    <a:pt x="15" y="62"/>
                    <a:pt x="15" y="62"/>
                  </a:cubicBezTo>
                  <a:cubicBezTo>
                    <a:pt x="17" y="64"/>
                    <a:pt x="17" y="64"/>
                    <a:pt x="17" y="64"/>
                  </a:cubicBezTo>
                  <a:lnTo>
                    <a:pt x="15" y="68"/>
                  </a:lnTo>
                  <a:close/>
                  <a:moveTo>
                    <a:pt x="53" y="66"/>
                  </a:moveTo>
                  <a:cubicBezTo>
                    <a:pt x="51" y="68"/>
                    <a:pt x="51" y="68"/>
                    <a:pt x="51" y="68"/>
                  </a:cubicBezTo>
                  <a:cubicBezTo>
                    <a:pt x="48" y="64"/>
                    <a:pt x="48" y="64"/>
                    <a:pt x="48" y="64"/>
                  </a:cubicBezTo>
                  <a:cubicBezTo>
                    <a:pt x="50" y="62"/>
                    <a:pt x="50" y="62"/>
                    <a:pt x="50" y="62"/>
                  </a:cubicBezTo>
                  <a:lnTo>
                    <a:pt x="53" y="66"/>
                  </a:lnTo>
                  <a:close/>
                  <a:moveTo>
                    <a:pt x="33" y="64"/>
                  </a:moveTo>
                  <a:cubicBezTo>
                    <a:pt x="18" y="64"/>
                    <a:pt x="6" y="52"/>
                    <a:pt x="6" y="37"/>
                  </a:cubicBezTo>
                  <a:cubicBezTo>
                    <a:pt x="6" y="22"/>
                    <a:pt x="18" y="10"/>
                    <a:pt x="33" y="10"/>
                  </a:cubicBezTo>
                  <a:cubicBezTo>
                    <a:pt x="48" y="10"/>
                    <a:pt x="60" y="22"/>
                    <a:pt x="60" y="37"/>
                  </a:cubicBezTo>
                  <a:cubicBezTo>
                    <a:pt x="60" y="52"/>
                    <a:pt x="48" y="64"/>
                    <a:pt x="33" y="64"/>
                  </a:cubicBezTo>
                  <a:close/>
                  <a:moveTo>
                    <a:pt x="64" y="38"/>
                  </a:moveTo>
                  <a:cubicBezTo>
                    <a:pt x="64" y="40"/>
                    <a:pt x="63" y="41"/>
                    <a:pt x="62" y="41"/>
                  </a:cubicBezTo>
                  <a:cubicBezTo>
                    <a:pt x="62" y="40"/>
                    <a:pt x="62" y="38"/>
                    <a:pt x="62" y="37"/>
                  </a:cubicBezTo>
                  <a:cubicBezTo>
                    <a:pt x="62" y="35"/>
                    <a:pt x="62" y="34"/>
                    <a:pt x="62" y="32"/>
                  </a:cubicBezTo>
                  <a:cubicBezTo>
                    <a:pt x="63" y="33"/>
                    <a:pt x="64" y="34"/>
                    <a:pt x="64" y="35"/>
                  </a:cubicBezTo>
                  <a:lnTo>
                    <a:pt x="64" y="38"/>
                  </a:lnTo>
                  <a:close/>
                  <a:moveTo>
                    <a:pt x="33" y="12"/>
                  </a:moveTo>
                  <a:cubicBezTo>
                    <a:pt x="19" y="12"/>
                    <a:pt x="8" y="23"/>
                    <a:pt x="8" y="37"/>
                  </a:cubicBezTo>
                  <a:cubicBezTo>
                    <a:pt x="8" y="50"/>
                    <a:pt x="19" y="61"/>
                    <a:pt x="33" y="61"/>
                  </a:cubicBezTo>
                  <a:cubicBezTo>
                    <a:pt x="46" y="61"/>
                    <a:pt x="57" y="50"/>
                    <a:pt x="57" y="37"/>
                  </a:cubicBezTo>
                  <a:cubicBezTo>
                    <a:pt x="57" y="23"/>
                    <a:pt x="46" y="12"/>
                    <a:pt x="33" y="12"/>
                  </a:cubicBezTo>
                  <a:close/>
                  <a:moveTo>
                    <a:pt x="33" y="60"/>
                  </a:moveTo>
                  <a:cubicBezTo>
                    <a:pt x="20" y="60"/>
                    <a:pt x="10" y="49"/>
                    <a:pt x="10" y="37"/>
                  </a:cubicBezTo>
                  <a:cubicBezTo>
                    <a:pt x="10" y="24"/>
                    <a:pt x="20" y="14"/>
                    <a:pt x="33" y="14"/>
                  </a:cubicBezTo>
                  <a:cubicBezTo>
                    <a:pt x="45" y="14"/>
                    <a:pt x="56" y="24"/>
                    <a:pt x="56" y="37"/>
                  </a:cubicBezTo>
                  <a:cubicBezTo>
                    <a:pt x="56" y="49"/>
                    <a:pt x="45" y="60"/>
                    <a:pt x="33" y="60"/>
                  </a:cubicBezTo>
                  <a:close/>
                  <a:moveTo>
                    <a:pt x="36" y="35"/>
                  </a:moveTo>
                  <a:cubicBezTo>
                    <a:pt x="49" y="35"/>
                    <a:pt x="49" y="35"/>
                    <a:pt x="49" y="35"/>
                  </a:cubicBezTo>
                  <a:cubicBezTo>
                    <a:pt x="49" y="38"/>
                    <a:pt x="49" y="38"/>
                    <a:pt x="49" y="38"/>
                  </a:cubicBezTo>
                  <a:cubicBezTo>
                    <a:pt x="36" y="38"/>
                    <a:pt x="36" y="38"/>
                    <a:pt x="36" y="38"/>
                  </a:cubicBezTo>
                  <a:cubicBezTo>
                    <a:pt x="35" y="40"/>
                    <a:pt x="34" y="40"/>
                    <a:pt x="32" y="40"/>
                  </a:cubicBezTo>
                  <a:cubicBezTo>
                    <a:pt x="30" y="40"/>
                    <a:pt x="28" y="39"/>
                    <a:pt x="28" y="36"/>
                  </a:cubicBezTo>
                  <a:cubicBezTo>
                    <a:pt x="28" y="34"/>
                    <a:pt x="29" y="33"/>
                    <a:pt x="31" y="32"/>
                  </a:cubicBezTo>
                  <a:cubicBezTo>
                    <a:pt x="31" y="16"/>
                    <a:pt x="31" y="16"/>
                    <a:pt x="31" y="16"/>
                  </a:cubicBezTo>
                  <a:cubicBezTo>
                    <a:pt x="34" y="16"/>
                    <a:pt x="34" y="16"/>
                    <a:pt x="34" y="16"/>
                  </a:cubicBezTo>
                  <a:cubicBezTo>
                    <a:pt x="34" y="32"/>
                    <a:pt x="34" y="32"/>
                    <a:pt x="34" y="32"/>
                  </a:cubicBezTo>
                  <a:cubicBezTo>
                    <a:pt x="35" y="33"/>
                    <a:pt x="36" y="34"/>
                    <a:pt x="36" y="35"/>
                  </a:cubicBezTo>
                  <a:close/>
                </a:path>
              </a:pathLst>
            </a:custGeom>
            <a:solidFill>
              <a:srgbClr val="71BFEB">
                <a:alpha val="33000"/>
              </a:srgbClr>
            </a:solidFill>
            <a:ln>
              <a:noFill/>
            </a:ln>
          </p:spPr>
          <p:txBody>
            <a:bodyPr vert="horz" wrap="square" lIns="68580" tIns="34291" rIns="68580" bIns="34291"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350" b="0" i="0" u="none" strike="noStrike" kern="0" cap="none" spc="0" normalizeH="0" baseline="0" noProof="0" dirty="0">
                <a:ln>
                  <a:noFill/>
                </a:ln>
                <a:solidFill>
                  <a:prstClr val="black"/>
                </a:solidFill>
                <a:effectLst/>
                <a:uLnTx/>
                <a:uFillTx/>
                <a:latin typeface="印品黑体" panose="00000500000000000000" pitchFamily="2" charset="-122"/>
              </a:endParaRPr>
            </a:p>
          </p:txBody>
        </p:sp>
        <p:sp>
          <p:nvSpPr>
            <p:cNvPr id="200" name="Freeform 30"/>
            <p:cNvSpPr>
              <a:spLocks noEditPoints="1"/>
            </p:cNvSpPr>
            <p:nvPr/>
          </p:nvSpPr>
          <p:spPr bwMode="auto">
            <a:xfrm>
              <a:off x="8186" y="9193"/>
              <a:ext cx="382" cy="363"/>
            </a:xfrm>
            <a:custGeom>
              <a:avLst/>
              <a:gdLst>
                <a:gd name="T0" fmla="*/ 75 w 75"/>
                <a:gd name="T1" fmla="*/ 27 h 71"/>
                <a:gd name="T2" fmla="*/ 69 w 75"/>
                <a:gd name="T3" fmla="*/ 14 h 71"/>
                <a:gd name="T4" fmla="*/ 64 w 75"/>
                <a:gd name="T5" fmla="*/ 0 h 71"/>
                <a:gd name="T6" fmla="*/ 5 w 75"/>
                <a:gd name="T7" fmla="*/ 11 h 71"/>
                <a:gd name="T8" fmla="*/ 1 w 75"/>
                <a:gd name="T9" fmla="*/ 26 h 71"/>
                <a:gd name="T10" fmla="*/ 0 w 75"/>
                <a:gd name="T11" fmla="*/ 31 h 71"/>
                <a:gd name="T12" fmla="*/ 1 w 75"/>
                <a:gd name="T13" fmla="*/ 65 h 71"/>
                <a:gd name="T14" fmla="*/ 70 w 75"/>
                <a:gd name="T15" fmla="*/ 71 h 71"/>
                <a:gd name="T16" fmla="*/ 70 w 75"/>
                <a:gd name="T17" fmla="*/ 61 h 71"/>
                <a:gd name="T18" fmla="*/ 4 w 75"/>
                <a:gd name="T19" fmla="*/ 26 h 71"/>
                <a:gd name="T20" fmla="*/ 71 w 75"/>
                <a:gd name="T21" fmla="*/ 26 h 71"/>
                <a:gd name="T22" fmla="*/ 58 w 75"/>
                <a:gd name="T23" fmla="*/ 33 h 71"/>
                <a:gd name="T24" fmla="*/ 54 w 75"/>
                <a:gd name="T25" fmla="*/ 28 h 71"/>
                <a:gd name="T26" fmla="*/ 52 w 75"/>
                <a:gd name="T27" fmla="*/ 31 h 71"/>
                <a:gd name="T28" fmla="*/ 44 w 75"/>
                <a:gd name="T29" fmla="*/ 31 h 71"/>
                <a:gd name="T30" fmla="*/ 52 w 75"/>
                <a:gd name="T31" fmla="*/ 31 h 71"/>
                <a:gd name="T32" fmla="*/ 37 w 75"/>
                <a:gd name="T33" fmla="*/ 33 h 71"/>
                <a:gd name="T34" fmla="*/ 42 w 75"/>
                <a:gd name="T35" fmla="*/ 28 h 71"/>
                <a:gd name="T36" fmla="*/ 28 w 75"/>
                <a:gd name="T37" fmla="*/ 33 h 71"/>
                <a:gd name="T38" fmla="*/ 23 w 75"/>
                <a:gd name="T39" fmla="*/ 28 h 71"/>
                <a:gd name="T40" fmla="*/ 21 w 75"/>
                <a:gd name="T41" fmla="*/ 28 h 71"/>
                <a:gd name="T42" fmla="*/ 17 w 75"/>
                <a:gd name="T43" fmla="*/ 33 h 71"/>
                <a:gd name="T44" fmla="*/ 21 w 75"/>
                <a:gd name="T45" fmla="*/ 28 h 71"/>
                <a:gd name="T46" fmla="*/ 18 w 75"/>
                <a:gd name="T47" fmla="*/ 35 h 71"/>
                <a:gd name="T48" fmla="*/ 28 w 75"/>
                <a:gd name="T49" fmla="*/ 35 h 71"/>
                <a:gd name="T50" fmla="*/ 38 w 75"/>
                <a:gd name="T51" fmla="*/ 35 h 71"/>
                <a:gd name="T52" fmla="*/ 48 w 75"/>
                <a:gd name="T53" fmla="*/ 35 h 71"/>
                <a:gd name="T54" fmla="*/ 58 w 75"/>
                <a:gd name="T55" fmla="*/ 35 h 71"/>
                <a:gd name="T56" fmla="*/ 67 w 75"/>
                <a:gd name="T57" fmla="*/ 62 h 71"/>
                <a:gd name="T58" fmla="*/ 29 w 75"/>
                <a:gd name="T59" fmla="*/ 40 h 71"/>
                <a:gd name="T60" fmla="*/ 13 w 75"/>
                <a:gd name="T61" fmla="*/ 62 h 71"/>
                <a:gd name="T62" fmla="*/ 12 w 75"/>
                <a:gd name="T63" fmla="*/ 33 h 71"/>
                <a:gd name="T64" fmla="*/ 28 w 75"/>
                <a:gd name="T65" fmla="*/ 42 h 71"/>
                <a:gd name="T66" fmla="*/ 68 w 75"/>
                <a:gd name="T67" fmla="*/ 33 h 71"/>
                <a:gd name="T68" fmla="*/ 64 w 75"/>
                <a:gd name="T69" fmla="*/ 28 h 71"/>
                <a:gd name="T70" fmla="*/ 68 w 75"/>
                <a:gd name="T71" fmla="*/ 33 h 71"/>
                <a:gd name="T72" fmla="*/ 11 w 75"/>
                <a:gd name="T73" fmla="*/ 14 h 71"/>
                <a:gd name="T74" fmla="*/ 11 w 75"/>
                <a:gd name="T75" fmla="*/ 3 h 71"/>
                <a:gd name="T76" fmla="*/ 67 w 75"/>
                <a:gd name="T77" fmla="*/ 11 h 71"/>
                <a:gd name="T78" fmla="*/ 11 w 75"/>
                <a:gd name="T79" fmla="*/ 31 h 71"/>
                <a:gd name="T80" fmla="*/ 3 w 75"/>
                <a:gd name="T81" fmla="*/ 31 h 71"/>
                <a:gd name="T82" fmla="*/ 4 w 75"/>
                <a:gd name="T83" fmla="*/ 65 h 71"/>
                <a:gd name="T84" fmla="*/ 29 w 75"/>
                <a:gd name="T85" fmla="*/ 64 h 71"/>
                <a:gd name="T86" fmla="*/ 71 w 75"/>
                <a:gd name="T87" fmla="*/ 67 h 71"/>
                <a:gd name="T88" fmla="*/ 4 w 75"/>
                <a:gd name="T89" fmla="*/ 67 h 71"/>
                <a:gd name="T90" fmla="*/ 62 w 75"/>
                <a:gd name="T91" fmla="*/ 56 h 71"/>
                <a:gd name="T92" fmla="*/ 39 w 75"/>
                <a:gd name="T93" fmla="*/ 40 h 71"/>
                <a:gd name="T94" fmla="*/ 39 w 75"/>
                <a:gd name="T95" fmla="*/ 57 h 71"/>
                <a:gd name="T96" fmla="*/ 60 w 75"/>
                <a:gd name="T97" fmla="*/ 55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5" h="71">
                  <a:moveTo>
                    <a:pt x="75" y="31"/>
                  </a:moveTo>
                  <a:cubicBezTo>
                    <a:pt x="75" y="28"/>
                    <a:pt x="75" y="28"/>
                    <a:pt x="75" y="28"/>
                  </a:cubicBezTo>
                  <a:cubicBezTo>
                    <a:pt x="75" y="27"/>
                    <a:pt x="75" y="27"/>
                    <a:pt x="75" y="27"/>
                  </a:cubicBezTo>
                  <a:cubicBezTo>
                    <a:pt x="75" y="27"/>
                    <a:pt x="75" y="26"/>
                    <a:pt x="75" y="26"/>
                  </a:cubicBezTo>
                  <a:cubicBezTo>
                    <a:pt x="70" y="14"/>
                    <a:pt x="70" y="14"/>
                    <a:pt x="70" y="14"/>
                  </a:cubicBezTo>
                  <a:cubicBezTo>
                    <a:pt x="70" y="14"/>
                    <a:pt x="69" y="14"/>
                    <a:pt x="69" y="14"/>
                  </a:cubicBezTo>
                  <a:cubicBezTo>
                    <a:pt x="70" y="13"/>
                    <a:pt x="70" y="12"/>
                    <a:pt x="70" y="11"/>
                  </a:cubicBezTo>
                  <a:cubicBezTo>
                    <a:pt x="70" y="5"/>
                    <a:pt x="70" y="5"/>
                    <a:pt x="70" y="5"/>
                  </a:cubicBezTo>
                  <a:cubicBezTo>
                    <a:pt x="70" y="2"/>
                    <a:pt x="67" y="0"/>
                    <a:pt x="64" y="0"/>
                  </a:cubicBezTo>
                  <a:cubicBezTo>
                    <a:pt x="11" y="0"/>
                    <a:pt x="11" y="0"/>
                    <a:pt x="11" y="0"/>
                  </a:cubicBezTo>
                  <a:cubicBezTo>
                    <a:pt x="8" y="0"/>
                    <a:pt x="5" y="2"/>
                    <a:pt x="5" y="5"/>
                  </a:cubicBezTo>
                  <a:cubicBezTo>
                    <a:pt x="5" y="11"/>
                    <a:pt x="5" y="11"/>
                    <a:pt x="5" y="11"/>
                  </a:cubicBezTo>
                  <a:cubicBezTo>
                    <a:pt x="5" y="12"/>
                    <a:pt x="5" y="13"/>
                    <a:pt x="6" y="14"/>
                  </a:cubicBezTo>
                  <a:cubicBezTo>
                    <a:pt x="6" y="14"/>
                    <a:pt x="6" y="14"/>
                    <a:pt x="5" y="14"/>
                  </a:cubicBezTo>
                  <a:cubicBezTo>
                    <a:pt x="1" y="26"/>
                    <a:pt x="1" y="26"/>
                    <a:pt x="1" y="26"/>
                  </a:cubicBezTo>
                  <a:cubicBezTo>
                    <a:pt x="0" y="26"/>
                    <a:pt x="0" y="27"/>
                    <a:pt x="0" y="27"/>
                  </a:cubicBezTo>
                  <a:cubicBezTo>
                    <a:pt x="0" y="27"/>
                    <a:pt x="0" y="27"/>
                    <a:pt x="0" y="28"/>
                  </a:cubicBezTo>
                  <a:cubicBezTo>
                    <a:pt x="0" y="31"/>
                    <a:pt x="0" y="31"/>
                    <a:pt x="0" y="31"/>
                  </a:cubicBezTo>
                  <a:cubicBezTo>
                    <a:pt x="0" y="33"/>
                    <a:pt x="2" y="36"/>
                    <a:pt x="5" y="36"/>
                  </a:cubicBezTo>
                  <a:cubicBezTo>
                    <a:pt x="5" y="61"/>
                    <a:pt x="5" y="61"/>
                    <a:pt x="5" y="61"/>
                  </a:cubicBezTo>
                  <a:cubicBezTo>
                    <a:pt x="3" y="61"/>
                    <a:pt x="1" y="63"/>
                    <a:pt x="1" y="65"/>
                  </a:cubicBezTo>
                  <a:cubicBezTo>
                    <a:pt x="1" y="67"/>
                    <a:pt x="1" y="67"/>
                    <a:pt x="1" y="67"/>
                  </a:cubicBezTo>
                  <a:cubicBezTo>
                    <a:pt x="1" y="69"/>
                    <a:pt x="3" y="71"/>
                    <a:pt x="6" y="71"/>
                  </a:cubicBezTo>
                  <a:cubicBezTo>
                    <a:pt x="70" y="71"/>
                    <a:pt x="70" y="71"/>
                    <a:pt x="70" y="71"/>
                  </a:cubicBezTo>
                  <a:cubicBezTo>
                    <a:pt x="72" y="71"/>
                    <a:pt x="74" y="69"/>
                    <a:pt x="74" y="67"/>
                  </a:cubicBezTo>
                  <a:cubicBezTo>
                    <a:pt x="74" y="65"/>
                    <a:pt x="74" y="65"/>
                    <a:pt x="74" y="65"/>
                  </a:cubicBezTo>
                  <a:cubicBezTo>
                    <a:pt x="74" y="63"/>
                    <a:pt x="72" y="61"/>
                    <a:pt x="70" y="61"/>
                  </a:cubicBezTo>
                  <a:cubicBezTo>
                    <a:pt x="70" y="36"/>
                    <a:pt x="70" y="36"/>
                    <a:pt x="70" y="36"/>
                  </a:cubicBezTo>
                  <a:cubicBezTo>
                    <a:pt x="73" y="36"/>
                    <a:pt x="75" y="33"/>
                    <a:pt x="75" y="31"/>
                  </a:cubicBezTo>
                  <a:close/>
                  <a:moveTo>
                    <a:pt x="4" y="26"/>
                  </a:moveTo>
                  <a:cubicBezTo>
                    <a:pt x="8" y="16"/>
                    <a:pt x="8" y="16"/>
                    <a:pt x="8" y="16"/>
                  </a:cubicBezTo>
                  <a:cubicBezTo>
                    <a:pt x="67" y="16"/>
                    <a:pt x="67" y="16"/>
                    <a:pt x="67" y="16"/>
                  </a:cubicBezTo>
                  <a:cubicBezTo>
                    <a:pt x="71" y="26"/>
                    <a:pt x="71" y="26"/>
                    <a:pt x="71" y="26"/>
                  </a:cubicBezTo>
                  <a:lnTo>
                    <a:pt x="4" y="26"/>
                  </a:lnTo>
                  <a:close/>
                  <a:moveTo>
                    <a:pt x="62" y="31"/>
                  </a:moveTo>
                  <a:cubicBezTo>
                    <a:pt x="62" y="32"/>
                    <a:pt x="60" y="33"/>
                    <a:pt x="58" y="33"/>
                  </a:cubicBezTo>
                  <a:cubicBezTo>
                    <a:pt x="57" y="33"/>
                    <a:pt x="57" y="33"/>
                    <a:pt x="57" y="33"/>
                  </a:cubicBezTo>
                  <a:cubicBezTo>
                    <a:pt x="55" y="33"/>
                    <a:pt x="54" y="32"/>
                    <a:pt x="54" y="31"/>
                  </a:cubicBezTo>
                  <a:cubicBezTo>
                    <a:pt x="54" y="28"/>
                    <a:pt x="54" y="28"/>
                    <a:pt x="54" y="28"/>
                  </a:cubicBezTo>
                  <a:cubicBezTo>
                    <a:pt x="62" y="28"/>
                    <a:pt x="62" y="28"/>
                    <a:pt x="62" y="28"/>
                  </a:cubicBezTo>
                  <a:lnTo>
                    <a:pt x="62" y="31"/>
                  </a:lnTo>
                  <a:close/>
                  <a:moveTo>
                    <a:pt x="52" y="31"/>
                  </a:moveTo>
                  <a:cubicBezTo>
                    <a:pt x="52" y="32"/>
                    <a:pt x="50" y="33"/>
                    <a:pt x="48" y="33"/>
                  </a:cubicBezTo>
                  <a:cubicBezTo>
                    <a:pt x="47" y="33"/>
                    <a:pt x="47" y="33"/>
                    <a:pt x="47" y="33"/>
                  </a:cubicBezTo>
                  <a:cubicBezTo>
                    <a:pt x="45" y="33"/>
                    <a:pt x="44" y="32"/>
                    <a:pt x="44" y="31"/>
                  </a:cubicBezTo>
                  <a:cubicBezTo>
                    <a:pt x="44" y="28"/>
                    <a:pt x="44" y="28"/>
                    <a:pt x="44" y="28"/>
                  </a:cubicBezTo>
                  <a:cubicBezTo>
                    <a:pt x="52" y="28"/>
                    <a:pt x="52" y="28"/>
                    <a:pt x="52" y="28"/>
                  </a:cubicBezTo>
                  <a:lnTo>
                    <a:pt x="52" y="31"/>
                  </a:lnTo>
                  <a:close/>
                  <a:moveTo>
                    <a:pt x="42" y="31"/>
                  </a:moveTo>
                  <a:cubicBezTo>
                    <a:pt x="42" y="32"/>
                    <a:pt x="40" y="33"/>
                    <a:pt x="38" y="33"/>
                  </a:cubicBezTo>
                  <a:cubicBezTo>
                    <a:pt x="37" y="33"/>
                    <a:pt x="37" y="33"/>
                    <a:pt x="37" y="33"/>
                  </a:cubicBezTo>
                  <a:cubicBezTo>
                    <a:pt x="35" y="33"/>
                    <a:pt x="34" y="32"/>
                    <a:pt x="34" y="31"/>
                  </a:cubicBezTo>
                  <a:cubicBezTo>
                    <a:pt x="34" y="28"/>
                    <a:pt x="34" y="28"/>
                    <a:pt x="34" y="28"/>
                  </a:cubicBezTo>
                  <a:cubicBezTo>
                    <a:pt x="42" y="28"/>
                    <a:pt x="42" y="28"/>
                    <a:pt x="42" y="28"/>
                  </a:cubicBezTo>
                  <a:lnTo>
                    <a:pt x="42" y="31"/>
                  </a:lnTo>
                  <a:close/>
                  <a:moveTo>
                    <a:pt x="32" y="31"/>
                  </a:moveTo>
                  <a:cubicBezTo>
                    <a:pt x="32" y="32"/>
                    <a:pt x="30" y="33"/>
                    <a:pt x="28" y="33"/>
                  </a:cubicBezTo>
                  <a:cubicBezTo>
                    <a:pt x="27" y="33"/>
                    <a:pt x="27" y="33"/>
                    <a:pt x="27" y="33"/>
                  </a:cubicBezTo>
                  <a:cubicBezTo>
                    <a:pt x="25" y="33"/>
                    <a:pt x="23" y="32"/>
                    <a:pt x="23" y="31"/>
                  </a:cubicBezTo>
                  <a:cubicBezTo>
                    <a:pt x="23" y="28"/>
                    <a:pt x="23" y="28"/>
                    <a:pt x="23" y="28"/>
                  </a:cubicBezTo>
                  <a:cubicBezTo>
                    <a:pt x="32" y="28"/>
                    <a:pt x="32" y="28"/>
                    <a:pt x="32" y="28"/>
                  </a:cubicBezTo>
                  <a:lnTo>
                    <a:pt x="32" y="31"/>
                  </a:lnTo>
                  <a:close/>
                  <a:moveTo>
                    <a:pt x="21" y="28"/>
                  </a:moveTo>
                  <a:cubicBezTo>
                    <a:pt x="21" y="31"/>
                    <a:pt x="21" y="31"/>
                    <a:pt x="21" y="31"/>
                  </a:cubicBezTo>
                  <a:cubicBezTo>
                    <a:pt x="21" y="32"/>
                    <a:pt x="20" y="33"/>
                    <a:pt x="18" y="33"/>
                  </a:cubicBezTo>
                  <a:cubicBezTo>
                    <a:pt x="17" y="33"/>
                    <a:pt x="17" y="33"/>
                    <a:pt x="17" y="33"/>
                  </a:cubicBezTo>
                  <a:cubicBezTo>
                    <a:pt x="15" y="33"/>
                    <a:pt x="13" y="32"/>
                    <a:pt x="13" y="31"/>
                  </a:cubicBezTo>
                  <a:cubicBezTo>
                    <a:pt x="13" y="28"/>
                    <a:pt x="13" y="28"/>
                    <a:pt x="13" y="28"/>
                  </a:cubicBezTo>
                  <a:lnTo>
                    <a:pt x="21" y="28"/>
                  </a:lnTo>
                  <a:close/>
                  <a:moveTo>
                    <a:pt x="12" y="33"/>
                  </a:moveTo>
                  <a:cubicBezTo>
                    <a:pt x="13" y="35"/>
                    <a:pt x="15" y="35"/>
                    <a:pt x="17" y="35"/>
                  </a:cubicBezTo>
                  <a:cubicBezTo>
                    <a:pt x="18" y="35"/>
                    <a:pt x="18" y="35"/>
                    <a:pt x="18" y="35"/>
                  </a:cubicBezTo>
                  <a:cubicBezTo>
                    <a:pt x="20" y="35"/>
                    <a:pt x="21" y="35"/>
                    <a:pt x="22" y="33"/>
                  </a:cubicBezTo>
                  <a:cubicBezTo>
                    <a:pt x="23" y="35"/>
                    <a:pt x="25" y="35"/>
                    <a:pt x="27" y="35"/>
                  </a:cubicBezTo>
                  <a:cubicBezTo>
                    <a:pt x="28" y="35"/>
                    <a:pt x="28" y="35"/>
                    <a:pt x="28" y="35"/>
                  </a:cubicBezTo>
                  <a:cubicBezTo>
                    <a:pt x="30" y="35"/>
                    <a:pt x="32" y="35"/>
                    <a:pt x="33" y="33"/>
                  </a:cubicBezTo>
                  <a:cubicBezTo>
                    <a:pt x="34" y="35"/>
                    <a:pt x="35" y="35"/>
                    <a:pt x="37" y="35"/>
                  </a:cubicBezTo>
                  <a:cubicBezTo>
                    <a:pt x="38" y="35"/>
                    <a:pt x="38" y="35"/>
                    <a:pt x="38" y="35"/>
                  </a:cubicBezTo>
                  <a:cubicBezTo>
                    <a:pt x="40" y="35"/>
                    <a:pt x="42" y="35"/>
                    <a:pt x="43" y="33"/>
                  </a:cubicBezTo>
                  <a:cubicBezTo>
                    <a:pt x="44" y="35"/>
                    <a:pt x="45" y="35"/>
                    <a:pt x="47" y="35"/>
                  </a:cubicBezTo>
                  <a:cubicBezTo>
                    <a:pt x="48" y="35"/>
                    <a:pt x="48" y="35"/>
                    <a:pt x="48" y="35"/>
                  </a:cubicBezTo>
                  <a:cubicBezTo>
                    <a:pt x="50" y="35"/>
                    <a:pt x="52" y="35"/>
                    <a:pt x="53" y="33"/>
                  </a:cubicBezTo>
                  <a:cubicBezTo>
                    <a:pt x="54" y="35"/>
                    <a:pt x="55" y="35"/>
                    <a:pt x="57" y="35"/>
                  </a:cubicBezTo>
                  <a:cubicBezTo>
                    <a:pt x="58" y="35"/>
                    <a:pt x="58" y="35"/>
                    <a:pt x="58" y="35"/>
                  </a:cubicBezTo>
                  <a:cubicBezTo>
                    <a:pt x="60" y="35"/>
                    <a:pt x="62" y="35"/>
                    <a:pt x="63" y="33"/>
                  </a:cubicBezTo>
                  <a:cubicBezTo>
                    <a:pt x="64" y="35"/>
                    <a:pt x="65" y="35"/>
                    <a:pt x="67" y="35"/>
                  </a:cubicBezTo>
                  <a:cubicBezTo>
                    <a:pt x="67" y="62"/>
                    <a:pt x="67" y="62"/>
                    <a:pt x="67" y="62"/>
                  </a:cubicBezTo>
                  <a:cubicBezTo>
                    <a:pt x="30" y="62"/>
                    <a:pt x="30" y="62"/>
                    <a:pt x="30" y="62"/>
                  </a:cubicBezTo>
                  <a:cubicBezTo>
                    <a:pt x="30" y="41"/>
                    <a:pt x="30" y="41"/>
                    <a:pt x="30" y="41"/>
                  </a:cubicBezTo>
                  <a:cubicBezTo>
                    <a:pt x="30" y="40"/>
                    <a:pt x="30" y="40"/>
                    <a:pt x="29" y="40"/>
                  </a:cubicBezTo>
                  <a:cubicBezTo>
                    <a:pt x="14" y="40"/>
                    <a:pt x="14" y="40"/>
                    <a:pt x="14" y="40"/>
                  </a:cubicBezTo>
                  <a:cubicBezTo>
                    <a:pt x="13" y="40"/>
                    <a:pt x="13" y="40"/>
                    <a:pt x="13" y="41"/>
                  </a:cubicBezTo>
                  <a:cubicBezTo>
                    <a:pt x="13" y="62"/>
                    <a:pt x="13" y="62"/>
                    <a:pt x="13" y="62"/>
                  </a:cubicBezTo>
                  <a:cubicBezTo>
                    <a:pt x="8" y="62"/>
                    <a:pt x="8" y="62"/>
                    <a:pt x="8" y="62"/>
                  </a:cubicBezTo>
                  <a:cubicBezTo>
                    <a:pt x="8" y="35"/>
                    <a:pt x="8" y="35"/>
                    <a:pt x="8" y="35"/>
                  </a:cubicBezTo>
                  <a:cubicBezTo>
                    <a:pt x="10" y="35"/>
                    <a:pt x="11" y="35"/>
                    <a:pt x="12" y="33"/>
                  </a:cubicBezTo>
                  <a:close/>
                  <a:moveTo>
                    <a:pt x="15" y="62"/>
                  </a:moveTo>
                  <a:cubicBezTo>
                    <a:pt x="15" y="42"/>
                    <a:pt x="15" y="42"/>
                    <a:pt x="15" y="42"/>
                  </a:cubicBezTo>
                  <a:cubicBezTo>
                    <a:pt x="28" y="42"/>
                    <a:pt x="28" y="42"/>
                    <a:pt x="28" y="42"/>
                  </a:cubicBezTo>
                  <a:cubicBezTo>
                    <a:pt x="28" y="62"/>
                    <a:pt x="28" y="62"/>
                    <a:pt x="28" y="62"/>
                  </a:cubicBezTo>
                  <a:lnTo>
                    <a:pt x="15" y="62"/>
                  </a:lnTo>
                  <a:close/>
                  <a:moveTo>
                    <a:pt x="68" y="33"/>
                  </a:moveTo>
                  <a:cubicBezTo>
                    <a:pt x="67" y="33"/>
                    <a:pt x="67" y="33"/>
                    <a:pt x="67" y="33"/>
                  </a:cubicBezTo>
                  <a:cubicBezTo>
                    <a:pt x="65" y="33"/>
                    <a:pt x="64" y="32"/>
                    <a:pt x="64" y="31"/>
                  </a:cubicBezTo>
                  <a:cubicBezTo>
                    <a:pt x="64" y="28"/>
                    <a:pt x="64" y="28"/>
                    <a:pt x="64" y="28"/>
                  </a:cubicBezTo>
                  <a:cubicBezTo>
                    <a:pt x="72" y="28"/>
                    <a:pt x="72" y="28"/>
                    <a:pt x="72" y="28"/>
                  </a:cubicBezTo>
                  <a:cubicBezTo>
                    <a:pt x="72" y="31"/>
                    <a:pt x="72" y="31"/>
                    <a:pt x="72" y="31"/>
                  </a:cubicBezTo>
                  <a:cubicBezTo>
                    <a:pt x="72" y="32"/>
                    <a:pt x="70" y="33"/>
                    <a:pt x="68" y="33"/>
                  </a:cubicBezTo>
                  <a:close/>
                  <a:moveTo>
                    <a:pt x="67" y="11"/>
                  </a:moveTo>
                  <a:cubicBezTo>
                    <a:pt x="67" y="13"/>
                    <a:pt x="66" y="14"/>
                    <a:pt x="64" y="14"/>
                  </a:cubicBezTo>
                  <a:cubicBezTo>
                    <a:pt x="11" y="14"/>
                    <a:pt x="11" y="14"/>
                    <a:pt x="11" y="14"/>
                  </a:cubicBezTo>
                  <a:cubicBezTo>
                    <a:pt x="9" y="14"/>
                    <a:pt x="8" y="13"/>
                    <a:pt x="8" y="11"/>
                  </a:cubicBezTo>
                  <a:cubicBezTo>
                    <a:pt x="8" y="5"/>
                    <a:pt x="8" y="5"/>
                    <a:pt x="8" y="5"/>
                  </a:cubicBezTo>
                  <a:cubicBezTo>
                    <a:pt x="8" y="4"/>
                    <a:pt x="9" y="3"/>
                    <a:pt x="11" y="3"/>
                  </a:cubicBezTo>
                  <a:cubicBezTo>
                    <a:pt x="64" y="3"/>
                    <a:pt x="64" y="3"/>
                    <a:pt x="64" y="3"/>
                  </a:cubicBezTo>
                  <a:cubicBezTo>
                    <a:pt x="66" y="3"/>
                    <a:pt x="67" y="4"/>
                    <a:pt x="67" y="5"/>
                  </a:cubicBezTo>
                  <a:lnTo>
                    <a:pt x="67" y="11"/>
                  </a:lnTo>
                  <a:close/>
                  <a:moveTo>
                    <a:pt x="3" y="28"/>
                  </a:moveTo>
                  <a:cubicBezTo>
                    <a:pt x="11" y="28"/>
                    <a:pt x="11" y="28"/>
                    <a:pt x="11" y="28"/>
                  </a:cubicBezTo>
                  <a:cubicBezTo>
                    <a:pt x="11" y="31"/>
                    <a:pt x="11" y="31"/>
                    <a:pt x="11" y="31"/>
                  </a:cubicBezTo>
                  <a:cubicBezTo>
                    <a:pt x="11" y="32"/>
                    <a:pt x="10" y="33"/>
                    <a:pt x="8" y="33"/>
                  </a:cubicBezTo>
                  <a:cubicBezTo>
                    <a:pt x="7" y="33"/>
                    <a:pt x="7" y="33"/>
                    <a:pt x="7" y="33"/>
                  </a:cubicBezTo>
                  <a:cubicBezTo>
                    <a:pt x="5" y="33"/>
                    <a:pt x="3" y="32"/>
                    <a:pt x="3" y="31"/>
                  </a:cubicBezTo>
                  <a:lnTo>
                    <a:pt x="3" y="28"/>
                  </a:lnTo>
                  <a:close/>
                  <a:moveTo>
                    <a:pt x="4" y="67"/>
                  </a:moveTo>
                  <a:cubicBezTo>
                    <a:pt x="4" y="65"/>
                    <a:pt x="4" y="65"/>
                    <a:pt x="4" y="65"/>
                  </a:cubicBezTo>
                  <a:cubicBezTo>
                    <a:pt x="4" y="65"/>
                    <a:pt x="5" y="64"/>
                    <a:pt x="6" y="64"/>
                  </a:cubicBezTo>
                  <a:cubicBezTo>
                    <a:pt x="14" y="64"/>
                    <a:pt x="14" y="64"/>
                    <a:pt x="14" y="64"/>
                  </a:cubicBezTo>
                  <a:cubicBezTo>
                    <a:pt x="29" y="64"/>
                    <a:pt x="29" y="64"/>
                    <a:pt x="29" y="64"/>
                  </a:cubicBezTo>
                  <a:cubicBezTo>
                    <a:pt x="70" y="64"/>
                    <a:pt x="70" y="64"/>
                    <a:pt x="70" y="64"/>
                  </a:cubicBezTo>
                  <a:cubicBezTo>
                    <a:pt x="70" y="64"/>
                    <a:pt x="71" y="65"/>
                    <a:pt x="71" y="65"/>
                  </a:cubicBezTo>
                  <a:cubicBezTo>
                    <a:pt x="71" y="67"/>
                    <a:pt x="71" y="67"/>
                    <a:pt x="71" y="67"/>
                  </a:cubicBezTo>
                  <a:cubicBezTo>
                    <a:pt x="71" y="68"/>
                    <a:pt x="70" y="68"/>
                    <a:pt x="70" y="68"/>
                  </a:cubicBezTo>
                  <a:cubicBezTo>
                    <a:pt x="6" y="68"/>
                    <a:pt x="6" y="68"/>
                    <a:pt x="6" y="68"/>
                  </a:cubicBezTo>
                  <a:cubicBezTo>
                    <a:pt x="5" y="68"/>
                    <a:pt x="4" y="68"/>
                    <a:pt x="4" y="67"/>
                  </a:cubicBezTo>
                  <a:close/>
                  <a:moveTo>
                    <a:pt x="39" y="57"/>
                  </a:moveTo>
                  <a:cubicBezTo>
                    <a:pt x="61" y="57"/>
                    <a:pt x="61" y="57"/>
                    <a:pt x="61" y="57"/>
                  </a:cubicBezTo>
                  <a:cubicBezTo>
                    <a:pt x="62" y="57"/>
                    <a:pt x="62" y="56"/>
                    <a:pt x="62" y="56"/>
                  </a:cubicBezTo>
                  <a:cubicBezTo>
                    <a:pt x="62" y="41"/>
                    <a:pt x="62" y="41"/>
                    <a:pt x="62" y="41"/>
                  </a:cubicBezTo>
                  <a:cubicBezTo>
                    <a:pt x="62" y="40"/>
                    <a:pt x="62" y="40"/>
                    <a:pt x="61" y="40"/>
                  </a:cubicBezTo>
                  <a:cubicBezTo>
                    <a:pt x="39" y="40"/>
                    <a:pt x="39" y="40"/>
                    <a:pt x="39" y="40"/>
                  </a:cubicBezTo>
                  <a:cubicBezTo>
                    <a:pt x="38" y="40"/>
                    <a:pt x="38" y="40"/>
                    <a:pt x="38" y="41"/>
                  </a:cubicBezTo>
                  <a:cubicBezTo>
                    <a:pt x="38" y="56"/>
                    <a:pt x="38" y="56"/>
                    <a:pt x="38" y="56"/>
                  </a:cubicBezTo>
                  <a:cubicBezTo>
                    <a:pt x="38" y="56"/>
                    <a:pt x="38" y="57"/>
                    <a:pt x="39" y="57"/>
                  </a:cubicBezTo>
                  <a:close/>
                  <a:moveTo>
                    <a:pt x="40" y="42"/>
                  </a:moveTo>
                  <a:cubicBezTo>
                    <a:pt x="60" y="42"/>
                    <a:pt x="60" y="42"/>
                    <a:pt x="60" y="42"/>
                  </a:cubicBezTo>
                  <a:cubicBezTo>
                    <a:pt x="60" y="55"/>
                    <a:pt x="60" y="55"/>
                    <a:pt x="60" y="55"/>
                  </a:cubicBezTo>
                  <a:cubicBezTo>
                    <a:pt x="40" y="55"/>
                    <a:pt x="40" y="55"/>
                    <a:pt x="40" y="55"/>
                  </a:cubicBezTo>
                  <a:lnTo>
                    <a:pt x="40" y="42"/>
                  </a:lnTo>
                  <a:close/>
                </a:path>
              </a:pathLst>
            </a:custGeom>
            <a:solidFill>
              <a:srgbClr val="71BFEB">
                <a:alpha val="33000"/>
              </a:srgbClr>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1" rIns="68580" bIns="34291"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350" b="0" i="0" u="none" strike="noStrike" kern="0" cap="none" spc="0" normalizeH="0" baseline="0" noProof="0" dirty="0">
                <a:ln>
                  <a:noFill/>
                </a:ln>
                <a:solidFill>
                  <a:prstClr val="black"/>
                </a:solidFill>
                <a:effectLst/>
                <a:uLnTx/>
                <a:uFillTx/>
                <a:latin typeface="印品黑体" panose="00000500000000000000" pitchFamily="2" charset="-122"/>
              </a:endParaRPr>
            </a:p>
          </p:txBody>
        </p:sp>
        <p:sp>
          <p:nvSpPr>
            <p:cNvPr id="201" name="Freeform 17"/>
            <p:cNvSpPr>
              <a:spLocks noEditPoints="1"/>
            </p:cNvSpPr>
            <p:nvPr/>
          </p:nvSpPr>
          <p:spPr bwMode="auto">
            <a:xfrm>
              <a:off x="10863" y="8177"/>
              <a:ext cx="467" cy="396"/>
            </a:xfrm>
            <a:custGeom>
              <a:avLst/>
              <a:gdLst>
                <a:gd name="T0" fmla="*/ 70 w 72"/>
                <a:gd name="T1" fmla="*/ 16 h 61"/>
                <a:gd name="T2" fmla="*/ 56 w 72"/>
                <a:gd name="T3" fmla="*/ 18 h 61"/>
                <a:gd name="T4" fmla="*/ 43 w 72"/>
                <a:gd name="T5" fmla="*/ 46 h 61"/>
                <a:gd name="T6" fmla="*/ 12 w 72"/>
                <a:gd name="T7" fmla="*/ 46 h 61"/>
                <a:gd name="T8" fmla="*/ 13 w 72"/>
                <a:gd name="T9" fmla="*/ 49 h 61"/>
                <a:gd name="T10" fmla="*/ 48 w 72"/>
                <a:gd name="T11" fmla="*/ 51 h 61"/>
                <a:gd name="T12" fmla="*/ 13 w 72"/>
                <a:gd name="T13" fmla="*/ 52 h 61"/>
                <a:gd name="T14" fmla="*/ 9 w 72"/>
                <a:gd name="T15" fmla="*/ 45 h 61"/>
                <a:gd name="T16" fmla="*/ 7 w 72"/>
                <a:gd name="T17" fmla="*/ 42 h 61"/>
                <a:gd name="T18" fmla="*/ 1 w 72"/>
                <a:gd name="T19" fmla="*/ 23 h 61"/>
                <a:gd name="T20" fmla="*/ 10 w 72"/>
                <a:gd name="T21" fmla="*/ 41 h 61"/>
                <a:gd name="T22" fmla="*/ 43 w 72"/>
                <a:gd name="T23" fmla="*/ 43 h 61"/>
                <a:gd name="T24" fmla="*/ 54 w 72"/>
                <a:gd name="T25" fmla="*/ 17 h 61"/>
                <a:gd name="T26" fmla="*/ 70 w 72"/>
                <a:gd name="T27" fmla="*/ 13 h 61"/>
                <a:gd name="T28" fmla="*/ 18 w 72"/>
                <a:gd name="T29" fmla="*/ 57 h 61"/>
                <a:gd name="T30" fmla="*/ 11 w 72"/>
                <a:gd name="T31" fmla="*/ 57 h 61"/>
                <a:gd name="T32" fmla="*/ 18 w 72"/>
                <a:gd name="T33" fmla="*/ 57 h 61"/>
                <a:gd name="T34" fmla="*/ 14 w 72"/>
                <a:gd name="T35" fmla="*/ 55 h 61"/>
                <a:gd name="T36" fmla="*/ 14 w 72"/>
                <a:gd name="T37" fmla="*/ 59 h 61"/>
                <a:gd name="T38" fmla="*/ 45 w 72"/>
                <a:gd name="T39" fmla="*/ 57 h 61"/>
                <a:gd name="T40" fmla="*/ 38 w 72"/>
                <a:gd name="T41" fmla="*/ 57 h 61"/>
                <a:gd name="T42" fmla="*/ 45 w 72"/>
                <a:gd name="T43" fmla="*/ 57 h 61"/>
                <a:gd name="T44" fmla="*/ 41 w 72"/>
                <a:gd name="T45" fmla="*/ 55 h 61"/>
                <a:gd name="T46" fmla="*/ 41 w 72"/>
                <a:gd name="T47" fmla="*/ 59 h 61"/>
                <a:gd name="T48" fmla="*/ 12 w 72"/>
                <a:gd name="T49" fmla="*/ 37 h 61"/>
                <a:gd name="T50" fmla="*/ 45 w 72"/>
                <a:gd name="T51" fmla="*/ 36 h 61"/>
                <a:gd name="T52" fmla="*/ 12 w 72"/>
                <a:gd name="T53" fmla="*/ 35 h 61"/>
                <a:gd name="T54" fmla="*/ 12 w 72"/>
                <a:gd name="T55" fmla="*/ 37 h 61"/>
                <a:gd name="T56" fmla="*/ 12 w 72"/>
                <a:gd name="T57" fmla="*/ 40 h 61"/>
                <a:gd name="T58" fmla="*/ 43 w 72"/>
                <a:gd name="T59" fmla="*/ 41 h 61"/>
                <a:gd name="T60" fmla="*/ 43 w 72"/>
                <a:gd name="T61" fmla="*/ 39 h 61"/>
                <a:gd name="T62" fmla="*/ 37 w 72"/>
                <a:gd name="T63" fmla="*/ 31 h 61"/>
                <a:gd name="T64" fmla="*/ 44 w 72"/>
                <a:gd name="T65" fmla="*/ 30 h 61"/>
                <a:gd name="T66" fmla="*/ 43 w 72"/>
                <a:gd name="T67" fmla="*/ 0 h 61"/>
                <a:gd name="T68" fmla="*/ 36 w 72"/>
                <a:gd name="T69" fmla="*/ 0 h 61"/>
                <a:gd name="T70" fmla="*/ 37 w 72"/>
                <a:gd name="T71" fmla="*/ 31 h 61"/>
                <a:gd name="T72" fmla="*/ 31 w 72"/>
                <a:gd name="T73" fmla="*/ 31 h 61"/>
                <a:gd name="T74" fmla="*/ 32 w 72"/>
                <a:gd name="T75" fmla="*/ 8 h 61"/>
                <a:gd name="T76" fmla="*/ 25 w 72"/>
                <a:gd name="T77" fmla="*/ 8 h 61"/>
                <a:gd name="T78" fmla="*/ 24 w 72"/>
                <a:gd name="T79" fmla="*/ 30 h 61"/>
                <a:gd name="T80" fmla="*/ 13 w 72"/>
                <a:gd name="T81" fmla="*/ 31 h 61"/>
                <a:gd name="T82" fmla="*/ 20 w 72"/>
                <a:gd name="T83" fmla="*/ 30 h 61"/>
                <a:gd name="T84" fmla="*/ 20 w 72"/>
                <a:gd name="T85" fmla="*/ 16 h 61"/>
                <a:gd name="T86" fmla="*/ 13 w 72"/>
                <a:gd name="T87" fmla="*/ 16 h 61"/>
                <a:gd name="T88" fmla="*/ 13 w 72"/>
                <a:gd name="T89" fmla="*/ 3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72" h="61">
                  <a:moveTo>
                    <a:pt x="72" y="14"/>
                  </a:moveTo>
                  <a:cubicBezTo>
                    <a:pt x="72" y="15"/>
                    <a:pt x="71" y="16"/>
                    <a:pt x="70" y="16"/>
                  </a:cubicBezTo>
                  <a:cubicBezTo>
                    <a:pt x="59" y="16"/>
                    <a:pt x="59" y="16"/>
                    <a:pt x="59" y="16"/>
                  </a:cubicBezTo>
                  <a:cubicBezTo>
                    <a:pt x="58" y="16"/>
                    <a:pt x="57" y="17"/>
                    <a:pt x="56" y="18"/>
                  </a:cubicBezTo>
                  <a:cubicBezTo>
                    <a:pt x="49" y="42"/>
                    <a:pt x="49" y="42"/>
                    <a:pt x="49" y="42"/>
                  </a:cubicBezTo>
                  <a:cubicBezTo>
                    <a:pt x="48" y="44"/>
                    <a:pt x="46" y="46"/>
                    <a:pt x="43" y="46"/>
                  </a:cubicBezTo>
                  <a:cubicBezTo>
                    <a:pt x="13" y="46"/>
                    <a:pt x="13" y="46"/>
                    <a:pt x="13" y="46"/>
                  </a:cubicBezTo>
                  <a:cubicBezTo>
                    <a:pt x="13" y="46"/>
                    <a:pt x="12" y="46"/>
                    <a:pt x="12" y="46"/>
                  </a:cubicBezTo>
                  <a:cubicBezTo>
                    <a:pt x="12" y="48"/>
                    <a:pt x="12" y="48"/>
                    <a:pt x="12" y="48"/>
                  </a:cubicBezTo>
                  <a:cubicBezTo>
                    <a:pt x="12" y="49"/>
                    <a:pt x="12" y="49"/>
                    <a:pt x="13" y="49"/>
                  </a:cubicBezTo>
                  <a:cubicBezTo>
                    <a:pt x="47" y="49"/>
                    <a:pt x="47" y="49"/>
                    <a:pt x="47" y="49"/>
                  </a:cubicBezTo>
                  <a:cubicBezTo>
                    <a:pt x="47" y="49"/>
                    <a:pt x="48" y="50"/>
                    <a:pt x="48" y="51"/>
                  </a:cubicBezTo>
                  <a:cubicBezTo>
                    <a:pt x="48" y="52"/>
                    <a:pt x="47" y="52"/>
                    <a:pt x="47" y="52"/>
                  </a:cubicBezTo>
                  <a:cubicBezTo>
                    <a:pt x="13" y="52"/>
                    <a:pt x="13" y="52"/>
                    <a:pt x="13" y="52"/>
                  </a:cubicBezTo>
                  <a:cubicBezTo>
                    <a:pt x="11" y="52"/>
                    <a:pt x="9" y="50"/>
                    <a:pt x="9" y="48"/>
                  </a:cubicBezTo>
                  <a:cubicBezTo>
                    <a:pt x="9" y="45"/>
                    <a:pt x="9" y="45"/>
                    <a:pt x="9" y="45"/>
                  </a:cubicBezTo>
                  <a:cubicBezTo>
                    <a:pt x="9" y="45"/>
                    <a:pt x="9" y="44"/>
                    <a:pt x="9" y="44"/>
                  </a:cubicBezTo>
                  <a:cubicBezTo>
                    <a:pt x="8" y="44"/>
                    <a:pt x="8" y="43"/>
                    <a:pt x="7" y="42"/>
                  </a:cubicBezTo>
                  <a:cubicBezTo>
                    <a:pt x="0" y="25"/>
                    <a:pt x="0" y="25"/>
                    <a:pt x="0" y="25"/>
                  </a:cubicBezTo>
                  <a:cubicBezTo>
                    <a:pt x="0" y="24"/>
                    <a:pt x="0" y="23"/>
                    <a:pt x="1" y="23"/>
                  </a:cubicBezTo>
                  <a:cubicBezTo>
                    <a:pt x="1" y="22"/>
                    <a:pt x="2" y="23"/>
                    <a:pt x="3" y="24"/>
                  </a:cubicBezTo>
                  <a:cubicBezTo>
                    <a:pt x="10" y="41"/>
                    <a:pt x="10" y="41"/>
                    <a:pt x="10" y="41"/>
                  </a:cubicBezTo>
                  <a:cubicBezTo>
                    <a:pt x="11" y="42"/>
                    <a:pt x="12" y="43"/>
                    <a:pt x="13" y="43"/>
                  </a:cubicBezTo>
                  <a:cubicBezTo>
                    <a:pt x="43" y="43"/>
                    <a:pt x="43" y="43"/>
                    <a:pt x="43" y="43"/>
                  </a:cubicBezTo>
                  <a:cubicBezTo>
                    <a:pt x="44" y="43"/>
                    <a:pt x="46" y="42"/>
                    <a:pt x="46" y="41"/>
                  </a:cubicBezTo>
                  <a:cubicBezTo>
                    <a:pt x="54" y="17"/>
                    <a:pt x="54" y="17"/>
                    <a:pt x="54" y="17"/>
                  </a:cubicBezTo>
                  <a:cubicBezTo>
                    <a:pt x="54" y="15"/>
                    <a:pt x="57" y="13"/>
                    <a:pt x="59" y="13"/>
                  </a:cubicBezTo>
                  <a:cubicBezTo>
                    <a:pt x="70" y="13"/>
                    <a:pt x="70" y="13"/>
                    <a:pt x="70" y="13"/>
                  </a:cubicBezTo>
                  <a:cubicBezTo>
                    <a:pt x="71" y="13"/>
                    <a:pt x="72" y="13"/>
                    <a:pt x="72" y="14"/>
                  </a:cubicBezTo>
                  <a:close/>
                  <a:moveTo>
                    <a:pt x="18" y="57"/>
                  </a:moveTo>
                  <a:cubicBezTo>
                    <a:pt x="18" y="59"/>
                    <a:pt x="16" y="61"/>
                    <a:pt x="14" y="61"/>
                  </a:cubicBezTo>
                  <a:cubicBezTo>
                    <a:pt x="12" y="61"/>
                    <a:pt x="11" y="59"/>
                    <a:pt x="11" y="57"/>
                  </a:cubicBezTo>
                  <a:cubicBezTo>
                    <a:pt x="11" y="55"/>
                    <a:pt x="12" y="53"/>
                    <a:pt x="14" y="53"/>
                  </a:cubicBezTo>
                  <a:cubicBezTo>
                    <a:pt x="16" y="53"/>
                    <a:pt x="18" y="55"/>
                    <a:pt x="18" y="57"/>
                  </a:cubicBezTo>
                  <a:close/>
                  <a:moveTo>
                    <a:pt x="16" y="57"/>
                  </a:moveTo>
                  <a:cubicBezTo>
                    <a:pt x="16" y="56"/>
                    <a:pt x="15" y="55"/>
                    <a:pt x="14" y="55"/>
                  </a:cubicBezTo>
                  <a:cubicBezTo>
                    <a:pt x="14" y="55"/>
                    <a:pt x="13" y="56"/>
                    <a:pt x="13" y="57"/>
                  </a:cubicBezTo>
                  <a:cubicBezTo>
                    <a:pt x="13" y="58"/>
                    <a:pt x="14" y="59"/>
                    <a:pt x="14" y="59"/>
                  </a:cubicBezTo>
                  <a:cubicBezTo>
                    <a:pt x="15" y="59"/>
                    <a:pt x="16" y="58"/>
                    <a:pt x="16" y="57"/>
                  </a:cubicBezTo>
                  <a:close/>
                  <a:moveTo>
                    <a:pt x="45" y="57"/>
                  </a:moveTo>
                  <a:cubicBezTo>
                    <a:pt x="45" y="59"/>
                    <a:pt x="43" y="61"/>
                    <a:pt x="41" y="61"/>
                  </a:cubicBezTo>
                  <a:cubicBezTo>
                    <a:pt x="39" y="61"/>
                    <a:pt x="38" y="59"/>
                    <a:pt x="38" y="57"/>
                  </a:cubicBezTo>
                  <a:cubicBezTo>
                    <a:pt x="38" y="55"/>
                    <a:pt x="39" y="53"/>
                    <a:pt x="41" y="53"/>
                  </a:cubicBezTo>
                  <a:cubicBezTo>
                    <a:pt x="43" y="53"/>
                    <a:pt x="45" y="55"/>
                    <a:pt x="45" y="57"/>
                  </a:cubicBezTo>
                  <a:close/>
                  <a:moveTo>
                    <a:pt x="43" y="57"/>
                  </a:moveTo>
                  <a:cubicBezTo>
                    <a:pt x="43" y="56"/>
                    <a:pt x="42" y="55"/>
                    <a:pt x="41" y="55"/>
                  </a:cubicBezTo>
                  <a:cubicBezTo>
                    <a:pt x="40" y="55"/>
                    <a:pt x="40" y="56"/>
                    <a:pt x="40" y="57"/>
                  </a:cubicBezTo>
                  <a:cubicBezTo>
                    <a:pt x="40" y="58"/>
                    <a:pt x="40" y="59"/>
                    <a:pt x="41" y="59"/>
                  </a:cubicBezTo>
                  <a:cubicBezTo>
                    <a:pt x="42" y="59"/>
                    <a:pt x="43" y="58"/>
                    <a:pt x="43" y="57"/>
                  </a:cubicBezTo>
                  <a:close/>
                  <a:moveTo>
                    <a:pt x="12" y="37"/>
                  </a:moveTo>
                  <a:cubicBezTo>
                    <a:pt x="44" y="37"/>
                    <a:pt x="44" y="37"/>
                    <a:pt x="44" y="37"/>
                  </a:cubicBezTo>
                  <a:cubicBezTo>
                    <a:pt x="45" y="37"/>
                    <a:pt x="45" y="36"/>
                    <a:pt x="45" y="36"/>
                  </a:cubicBezTo>
                  <a:cubicBezTo>
                    <a:pt x="45" y="35"/>
                    <a:pt x="45" y="35"/>
                    <a:pt x="44" y="35"/>
                  </a:cubicBezTo>
                  <a:cubicBezTo>
                    <a:pt x="12" y="35"/>
                    <a:pt x="12" y="35"/>
                    <a:pt x="12" y="35"/>
                  </a:cubicBezTo>
                  <a:cubicBezTo>
                    <a:pt x="11" y="35"/>
                    <a:pt x="11" y="35"/>
                    <a:pt x="11" y="36"/>
                  </a:cubicBezTo>
                  <a:cubicBezTo>
                    <a:pt x="11" y="36"/>
                    <a:pt x="11" y="37"/>
                    <a:pt x="12" y="37"/>
                  </a:cubicBezTo>
                  <a:close/>
                  <a:moveTo>
                    <a:pt x="13" y="39"/>
                  </a:moveTo>
                  <a:cubicBezTo>
                    <a:pt x="13" y="39"/>
                    <a:pt x="12" y="40"/>
                    <a:pt x="12" y="40"/>
                  </a:cubicBezTo>
                  <a:cubicBezTo>
                    <a:pt x="12" y="41"/>
                    <a:pt x="13" y="41"/>
                    <a:pt x="13" y="41"/>
                  </a:cubicBezTo>
                  <a:cubicBezTo>
                    <a:pt x="43" y="41"/>
                    <a:pt x="43" y="41"/>
                    <a:pt x="43" y="41"/>
                  </a:cubicBezTo>
                  <a:cubicBezTo>
                    <a:pt x="44" y="41"/>
                    <a:pt x="44" y="41"/>
                    <a:pt x="44" y="40"/>
                  </a:cubicBezTo>
                  <a:cubicBezTo>
                    <a:pt x="44" y="40"/>
                    <a:pt x="44" y="39"/>
                    <a:pt x="43" y="39"/>
                  </a:cubicBezTo>
                  <a:lnTo>
                    <a:pt x="13" y="39"/>
                  </a:lnTo>
                  <a:close/>
                  <a:moveTo>
                    <a:pt x="37" y="31"/>
                  </a:moveTo>
                  <a:cubicBezTo>
                    <a:pt x="43" y="31"/>
                    <a:pt x="43" y="31"/>
                    <a:pt x="43" y="31"/>
                  </a:cubicBezTo>
                  <a:cubicBezTo>
                    <a:pt x="43" y="31"/>
                    <a:pt x="44" y="30"/>
                    <a:pt x="44" y="30"/>
                  </a:cubicBezTo>
                  <a:cubicBezTo>
                    <a:pt x="44" y="0"/>
                    <a:pt x="44" y="0"/>
                    <a:pt x="44" y="0"/>
                  </a:cubicBezTo>
                  <a:cubicBezTo>
                    <a:pt x="44" y="0"/>
                    <a:pt x="43" y="0"/>
                    <a:pt x="43" y="0"/>
                  </a:cubicBezTo>
                  <a:cubicBezTo>
                    <a:pt x="37" y="0"/>
                    <a:pt x="37" y="0"/>
                    <a:pt x="37" y="0"/>
                  </a:cubicBezTo>
                  <a:cubicBezTo>
                    <a:pt x="36" y="0"/>
                    <a:pt x="36" y="0"/>
                    <a:pt x="36" y="0"/>
                  </a:cubicBezTo>
                  <a:cubicBezTo>
                    <a:pt x="36" y="30"/>
                    <a:pt x="36" y="30"/>
                    <a:pt x="36" y="30"/>
                  </a:cubicBezTo>
                  <a:cubicBezTo>
                    <a:pt x="36" y="30"/>
                    <a:pt x="36" y="31"/>
                    <a:pt x="37" y="31"/>
                  </a:cubicBezTo>
                  <a:close/>
                  <a:moveTo>
                    <a:pt x="25" y="31"/>
                  </a:moveTo>
                  <a:cubicBezTo>
                    <a:pt x="31" y="31"/>
                    <a:pt x="31" y="31"/>
                    <a:pt x="31" y="31"/>
                  </a:cubicBezTo>
                  <a:cubicBezTo>
                    <a:pt x="32" y="31"/>
                    <a:pt x="32" y="30"/>
                    <a:pt x="32" y="30"/>
                  </a:cubicBezTo>
                  <a:cubicBezTo>
                    <a:pt x="32" y="8"/>
                    <a:pt x="32" y="8"/>
                    <a:pt x="32" y="8"/>
                  </a:cubicBezTo>
                  <a:cubicBezTo>
                    <a:pt x="32" y="8"/>
                    <a:pt x="32" y="8"/>
                    <a:pt x="31" y="8"/>
                  </a:cubicBezTo>
                  <a:cubicBezTo>
                    <a:pt x="25" y="8"/>
                    <a:pt x="25" y="8"/>
                    <a:pt x="25" y="8"/>
                  </a:cubicBezTo>
                  <a:cubicBezTo>
                    <a:pt x="25" y="8"/>
                    <a:pt x="24" y="8"/>
                    <a:pt x="24" y="8"/>
                  </a:cubicBezTo>
                  <a:cubicBezTo>
                    <a:pt x="24" y="30"/>
                    <a:pt x="24" y="30"/>
                    <a:pt x="24" y="30"/>
                  </a:cubicBezTo>
                  <a:cubicBezTo>
                    <a:pt x="24" y="30"/>
                    <a:pt x="25" y="31"/>
                    <a:pt x="25" y="31"/>
                  </a:cubicBezTo>
                  <a:close/>
                  <a:moveTo>
                    <a:pt x="13" y="31"/>
                  </a:moveTo>
                  <a:cubicBezTo>
                    <a:pt x="20" y="31"/>
                    <a:pt x="20" y="31"/>
                    <a:pt x="20" y="31"/>
                  </a:cubicBezTo>
                  <a:cubicBezTo>
                    <a:pt x="20" y="31"/>
                    <a:pt x="20" y="30"/>
                    <a:pt x="20" y="30"/>
                  </a:cubicBezTo>
                  <a:cubicBezTo>
                    <a:pt x="20" y="16"/>
                    <a:pt x="20" y="16"/>
                    <a:pt x="20" y="16"/>
                  </a:cubicBezTo>
                  <a:cubicBezTo>
                    <a:pt x="20" y="16"/>
                    <a:pt x="20" y="16"/>
                    <a:pt x="20" y="16"/>
                  </a:cubicBezTo>
                  <a:cubicBezTo>
                    <a:pt x="13" y="16"/>
                    <a:pt x="13" y="16"/>
                    <a:pt x="13" y="16"/>
                  </a:cubicBezTo>
                  <a:cubicBezTo>
                    <a:pt x="13" y="16"/>
                    <a:pt x="13" y="16"/>
                    <a:pt x="13" y="16"/>
                  </a:cubicBezTo>
                  <a:cubicBezTo>
                    <a:pt x="13" y="30"/>
                    <a:pt x="13" y="30"/>
                    <a:pt x="13" y="30"/>
                  </a:cubicBezTo>
                  <a:cubicBezTo>
                    <a:pt x="13" y="30"/>
                    <a:pt x="13" y="31"/>
                    <a:pt x="13" y="31"/>
                  </a:cubicBezTo>
                  <a:close/>
                </a:path>
              </a:pathLst>
            </a:custGeom>
            <a:solidFill>
              <a:srgbClr val="71BFEB">
                <a:alpha val="33000"/>
              </a:srgbClr>
            </a:solidFill>
            <a:ln>
              <a:noFill/>
            </a:ln>
          </p:spPr>
          <p:txBody>
            <a:bodyPr vert="horz" wrap="square" lIns="68580" tIns="34291" rIns="68580" bIns="34291"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350" b="0" i="0" u="none" strike="noStrike" kern="0" cap="none" spc="0" normalizeH="0" baseline="0" noProof="0" dirty="0">
                <a:ln>
                  <a:noFill/>
                </a:ln>
                <a:solidFill>
                  <a:prstClr val="black"/>
                </a:solidFill>
                <a:effectLst/>
                <a:uLnTx/>
                <a:uFillTx/>
                <a:latin typeface="印品黑体" panose="00000500000000000000" pitchFamily="2" charset="-122"/>
              </a:endParaRPr>
            </a:p>
          </p:txBody>
        </p:sp>
        <p:sp>
          <p:nvSpPr>
            <p:cNvPr id="202" name="Freeform 32"/>
            <p:cNvSpPr>
              <a:spLocks noEditPoints="1"/>
            </p:cNvSpPr>
            <p:nvPr/>
          </p:nvSpPr>
          <p:spPr bwMode="auto">
            <a:xfrm>
              <a:off x="14030" y="9078"/>
              <a:ext cx="316" cy="353"/>
            </a:xfrm>
            <a:custGeom>
              <a:avLst/>
              <a:gdLst>
                <a:gd name="T0" fmla="*/ 55 w 69"/>
                <a:gd name="T1" fmla="*/ 0 h 77"/>
                <a:gd name="T2" fmla="*/ 45 w 69"/>
                <a:gd name="T3" fmla="*/ 5 h 77"/>
                <a:gd name="T4" fmla="*/ 31 w 69"/>
                <a:gd name="T5" fmla="*/ 7 h 77"/>
                <a:gd name="T6" fmla="*/ 24 w 69"/>
                <a:gd name="T7" fmla="*/ 7 h 77"/>
                <a:gd name="T8" fmla="*/ 10 w 69"/>
                <a:gd name="T9" fmla="*/ 5 h 77"/>
                <a:gd name="T10" fmla="*/ 0 w 69"/>
                <a:gd name="T11" fmla="*/ 69 h 77"/>
                <a:gd name="T12" fmla="*/ 69 w 69"/>
                <a:gd name="T13" fmla="*/ 14 h 77"/>
                <a:gd name="T14" fmla="*/ 10 w 69"/>
                <a:gd name="T15" fmla="*/ 13 h 77"/>
                <a:gd name="T16" fmla="*/ 24 w 69"/>
                <a:gd name="T17" fmla="*/ 10 h 77"/>
                <a:gd name="T18" fmla="*/ 31 w 69"/>
                <a:gd name="T19" fmla="*/ 10 h 77"/>
                <a:gd name="T20" fmla="*/ 45 w 69"/>
                <a:gd name="T21" fmla="*/ 13 h 77"/>
                <a:gd name="T22" fmla="*/ 55 w 69"/>
                <a:gd name="T23" fmla="*/ 17 h 77"/>
                <a:gd name="T24" fmla="*/ 66 w 69"/>
                <a:gd name="T25" fmla="*/ 14 h 77"/>
                <a:gd name="T26" fmla="*/ 7 w 69"/>
                <a:gd name="T27" fmla="*/ 10 h 77"/>
                <a:gd name="T28" fmla="*/ 61 w 69"/>
                <a:gd name="T29" fmla="*/ 74 h 77"/>
                <a:gd name="T30" fmla="*/ 34 w 69"/>
                <a:gd name="T31" fmla="*/ 39 h 77"/>
                <a:gd name="T32" fmla="*/ 34 w 69"/>
                <a:gd name="T33" fmla="*/ 39 h 77"/>
                <a:gd name="T34" fmla="*/ 33 w 69"/>
                <a:gd name="T35" fmla="*/ 36 h 77"/>
                <a:gd name="T36" fmla="*/ 44 w 69"/>
                <a:gd name="T37" fmla="*/ 33 h 77"/>
                <a:gd name="T38" fmla="*/ 45 w 69"/>
                <a:gd name="T39" fmla="*/ 36 h 77"/>
                <a:gd name="T40" fmla="*/ 54 w 69"/>
                <a:gd name="T41" fmla="*/ 39 h 77"/>
                <a:gd name="T42" fmla="*/ 54 w 69"/>
                <a:gd name="T43" fmla="*/ 39 h 77"/>
                <a:gd name="T44" fmla="*/ 53 w 69"/>
                <a:gd name="T45" fmla="*/ 36 h 77"/>
                <a:gd name="T46" fmla="*/ 14 w 69"/>
                <a:gd name="T47" fmla="*/ 43 h 77"/>
                <a:gd name="T48" fmla="*/ 15 w 69"/>
                <a:gd name="T49" fmla="*/ 46 h 77"/>
                <a:gd name="T50" fmla="*/ 24 w 69"/>
                <a:gd name="T51" fmla="*/ 49 h 77"/>
                <a:gd name="T52" fmla="*/ 24 w 69"/>
                <a:gd name="T53" fmla="*/ 49 h 77"/>
                <a:gd name="T54" fmla="*/ 23 w 69"/>
                <a:gd name="T55" fmla="*/ 46 h 77"/>
                <a:gd name="T56" fmla="*/ 34 w 69"/>
                <a:gd name="T57" fmla="*/ 43 h 77"/>
                <a:gd name="T58" fmla="*/ 35 w 69"/>
                <a:gd name="T59" fmla="*/ 46 h 77"/>
                <a:gd name="T60" fmla="*/ 44 w 69"/>
                <a:gd name="T61" fmla="*/ 49 h 77"/>
                <a:gd name="T62" fmla="*/ 44 w 69"/>
                <a:gd name="T63" fmla="*/ 49 h 77"/>
                <a:gd name="T64" fmla="*/ 43 w 69"/>
                <a:gd name="T65" fmla="*/ 46 h 77"/>
                <a:gd name="T66" fmla="*/ 54 w 69"/>
                <a:gd name="T67" fmla="*/ 43 h 77"/>
                <a:gd name="T68" fmla="*/ 55 w 69"/>
                <a:gd name="T69" fmla="*/ 46 h 77"/>
                <a:gd name="T70" fmla="*/ 14 w 69"/>
                <a:gd name="T71" fmla="*/ 59 h 77"/>
                <a:gd name="T72" fmla="*/ 14 w 69"/>
                <a:gd name="T73" fmla="*/ 59 h 77"/>
                <a:gd name="T74" fmla="*/ 13 w 69"/>
                <a:gd name="T75" fmla="*/ 56 h 77"/>
                <a:gd name="T76" fmla="*/ 24 w 69"/>
                <a:gd name="T77" fmla="*/ 53 h 77"/>
                <a:gd name="T78" fmla="*/ 25 w 69"/>
                <a:gd name="T79" fmla="*/ 56 h 77"/>
                <a:gd name="T80" fmla="*/ 34 w 69"/>
                <a:gd name="T81" fmla="*/ 59 h 77"/>
                <a:gd name="T82" fmla="*/ 34 w 69"/>
                <a:gd name="T83" fmla="*/ 59 h 77"/>
                <a:gd name="T84" fmla="*/ 33 w 69"/>
                <a:gd name="T85" fmla="*/ 56 h 77"/>
                <a:gd name="T86" fmla="*/ 44 w 69"/>
                <a:gd name="T87" fmla="*/ 53 h 77"/>
                <a:gd name="T88" fmla="*/ 45 w 69"/>
                <a:gd name="T89" fmla="*/ 56 h 77"/>
                <a:gd name="T90" fmla="*/ 54 w 69"/>
                <a:gd name="T91" fmla="*/ 59 h 77"/>
                <a:gd name="T92" fmla="*/ 54 w 69"/>
                <a:gd name="T93" fmla="*/ 59 h 77"/>
                <a:gd name="T94" fmla="*/ 53 w 69"/>
                <a:gd name="T95" fmla="*/ 56 h 77"/>
                <a:gd name="T96" fmla="*/ 14 w 69"/>
                <a:gd name="T97" fmla="*/ 63 h 77"/>
                <a:gd name="T98" fmla="*/ 15 w 69"/>
                <a:gd name="T99" fmla="*/ 65 h 77"/>
                <a:gd name="T100" fmla="*/ 24 w 69"/>
                <a:gd name="T101" fmla="*/ 68 h 77"/>
                <a:gd name="T102" fmla="*/ 24 w 69"/>
                <a:gd name="T103" fmla="*/ 68 h 77"/>
                <a:gd name="T104" fmla="*/ 23 w 69"/>
                <a:gd name="T105" fmla="*/ 65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9" h="77">
                  <a:moveTo>
                    <a:pt x="61" y="7"/>
                  </a:moveTo>
                  <a:cubicBezTo>
                    <a:pt x="59" y="7"/>
                    <a:pt x="59" y="7"/>
                    <a:pt x="59" y="7"/>
                  </a:cubicBezTo>
                  <a:cubicBezTo>
                    <a:pt x="59" y="5"/>
                    <a:pt x="59" y="5"/>
                    <a:pt x="59" y="5"/>
                  </a:cubicBezTo>
                  <a:cubicBezTo>
                    <a:pt x="59" y="2"/>
                    <a:pt x="57" y="0"/>
                    <a:pt x="55" y="0"/>
                  </a:cubicBezTo>
                  <a:cubicBezTo>
                    <a:pt x="53" y="0"/>
                    <a:pt x="51" y="2"/>
                    <a:pt x="51" y="5"/>
                  </a:cubicBezTo>
                  <a:cubicBezTo>
                    <a:pt x="51" y="7"/>
                    <a:pt x="51" y="7"/>
                    <a:pt x="51" y="7"/>
                  </a:cubicBezTo>
                  <a:cubicBezTo>
                    <a:pt x="45" y="7"/>
                    <a:pt x="45" y="7"/>
                    <a:pt x="45" y="7"/>
                  </a:cubicBezTo>
                  <a:cubicBezTo>
                    <a:pt x="45" y="5"/>
                    <a:pt x="45" y="5"/>
                    <a:pt x="45" y="5"/>
                  </a:cubicBezTo>
                  <a:cubicBezTo>
                    <a:pt x="45" y="2"/>
                    <a:pt x="43" y="0"/>
                    <a:pt x="41" y="0"/>
                  </a:cubicBezTo>
                  <a:cubicBezTo>
                    <a:pt x="39" y="0"/>
                    <a:pt x="37" y="2"/>
                    <a:pt x="37" y="5"/>
                  </a:cubicBezTo>
                  <a:cubicBezTo>
                    <a:pt x="37" y="7"/>
                    <a:pt x="37" y="7"/>
                    <a:pt x="37" y="7"/>
                  </a:cubicBezTo>
                  <a:cubicBezTo>
                    <a:pt x="31" y="7"/>
                    <a:pt x="31" y="7"/>
                    <a:pt x="31" y="7"/>
                  </a:cubicBezTo>
                  <a:cubicBezTo>
                    <a:pt x="31" y="5"/>
                    <a:pt x="31" y="5"/>
                    <a:pt x="31" y="5"/>
                  </a:cubicBezTo>
                  <a:cubicBezTo>
                    <a:pt x="31" y="2"/>
                    <a:pt x="29" y="0"/>
                    <a:pt x="27" y="0"/>
                  </a:cubicBezTo>
                  <a:cubicBezTo>
                    <a:pt x="25" y="0"/>
                    <a:pt x="24" y="2"/>
                    <a:pt x="24" y="5"/>
                  </a:cubicBezTo>
                  <a:cubicBezTo>
                    <a:pt x="24" y="7"/>
                    <a:pt x="24" y="7"/>
                    <a:pt x="24" y="7"/>
                  </a:cubicBezTo>
                  <a:cubicBezTo>
                    <a:pt x="17" y="7"/>
                    <a:pt x="17" y="7"/>
                    <a:pt x="17" y="7"/>
                  </a:cubicBezTo>
                  <a:cubicBezTo>
                    <a:pt x="17" y="5"/>
                    <a:pt x="17" y="5"/>
                    <a:pt x="17" y="5"/>
                  </a:cubicBezTo>
                  <a:cubicBezTo>
                    <a:pt x="17" y="2"/>
                    <a:pt x="16" y="0"/>
                    <a:pt x="14" y="0"/>
                  </a:cubicBezTo>
                  <a:cubicBezTo>
                    <a:pt x="11" y="0"/>
                    <a:pt x="10" y="2"/>
                    <a:pt x="10" y="5"/>
                  </a:cubicBezTo>
                  <a:cubicBezTo>
                    <a:pt x="10" y="7"/>
                    <a:pt x="10" y="7"/>
                    <a:pt x="10" y="7"/>
                  </a:cubicBezTo>
                  <a:cubicBezTo>
                    <a:pt x="7" y="7"/>
                    <a:pt x="7" y="7"/>
                    <a:pt x="7" y="7"/>
                  </a:cubicBezTo>
                  <a:cubicBezTo>
                    <a:pt x="3" y="7"/>
                    <a:pt x="0" y="10"/>
                    <a:pt x="0" y="14"/>
                  </a:cubicBezTo>
                  <a:cubicBezTo>
                    <a:pt x="0" y="69"/>
                    <a:pt x="0" y="69"/>
                    <a:pt x="0" y="69"/>
                  </a:cubicBezTo>
                  <a:cubicBezTo>
                    <a:pt x="0" y="74"/>
                    <a:pt x="3" y="77"/>
                    <a:pt x="7" y="77"/>
                  </a:cubicBezTo>
                  <a:cubicBezTo>
                    <a:pt x="61" y="77"/>
                    <a:pt x="61" y="77"/>
                    <a:pt x="61" y="77"/>
                  </a:cubicBezTo>
                  <a:cubicBezTo>
                    <a:pt x="65" y="77"/>
                    <a:pt x="69" y="74"/>
                    <a:pt x="69" y="69"/>
                  </a:cubicBezTo>
                  <a:cubicBezTo>
                    <a:pt x="69" y="14"/>
                    <a:pt x="69" y="14"/>
                    <a:pt x="69" y="14"/>
                  </a:cubicBezTo>
                  <a:cubicBezTo>
                    <a:pt x="69" y="10"/>
                    <a:pt x="65" y="7"/>
                    <a:pt x="61" y="7"/>
                  </a:cubicBezTo>
                  <a:close/>
                  <a:moveTo>
                    <a:pt x="7" y="10"/>
                  </a:moveTo>
                  <a:cubicBezTo>
                    <a:pt x="10" y="10"/>
                    <a:pt x="10" y="10"/>
                    <a:pt x="10" y="10"/>
                  </a:cubicBezTo>
                  <a:cubicBezTo>
                    <a:pt x="10" y="13"/>
                    <a:pt x="10" y="13"/>
                    <a:pt x="10" y="13"/>
                  </a:cubicBezTo>
                  <a:cubicBezTo>
                    <a:pt x="10" y="15"/>
                    <a:pt x="11" y="17"/>
                    <a:pt x="14" y="17"/>
                  </a:cubicBezTo>
                  <a:cubicBezTo>
                    <a:pt x="16" y="17"/>
                    <a:pt x="17" y="15"/>
                    <a:pt x="17" y="13"/>
                  </a:cubicBezTo>
                  <a:cubicBezTo>
                    <a:pt x="17" y="10"/>
                    <a:pt x="17" y="10"/>
                    <a:pt x="17" y="10"/>
                  </a:cubicBezTo>
                  <a:cubicBezTo>
                    <a:pt x="24" y="10"/>
                    <a:pt x="24" y="10"/>
                    <a:pt x="24" y="10"/>
                  </a:cubicBezTo>
                  <a:cubicBezTo>
                    <a:pt x="24" y="13"/>
                    <a:pt x="24" y="13"/>
                    <a:pt x="24" y="13"/>
                  </a:cubicBezTo>
                  <a:cubicBezTo>
                    <a:pt x="24" y="15"/>
                    <a:pt x="25" y="17"/>
                    <a:pt x="27" y="17"/>
                  </a:cubicBezTo>
                  <a:cubicBezTo>
                    <a:pt x="29" y="17"/>
                    <a:pt x="31" y="15"/>
                    <a:pt x="31" y="13"/>
                  </a:cubicBezTo>
                  <a:cubicBezTo>
                    <a:pt x="31" y="10"/>
                    <a:pt x="31" y="10"/>
                    <a:pt x="31" y="10"/>
                  </a:cubicBezTo>
                  <a:cubicBezTo>
                    <a:pt x="37" y="10"/>
                    <a:pt x="37" y="10"/>
                    <a:pt x="37" y="10"/>
                  </a:cubicBezTo>
                  <a:cubicBezTo>
                    <a:pt x="37" y="13"/>
                    <a:pt x="37" y="13"/>
                    <a:pt x="37" y="13"/>
                  </a:cubicBezTo>
                  <a:cubicBezTo>
                    <a:pt x="37" y="15"/>
                    <a:pt x="39" y="17"/>
                    <a:pt x="41" y="17"/>
                  </a:cubicBezTo>
                  <a:cubicBezTo>
                    <a:pt x="43" y="17"/>
                    <a:pt x="45" y="15"/>
                    <a:pt x="45" y="13"/>
                  </a:cubicBezTo>
                  <a:cubicBezTo>
                    <a:pt x="45" y="10"/>
                    <a:pt x="45" y="10"/>
                    <a:pt x="45" y="10"/>
                  </a:cubicBezTo>
                  <a:cubicBezTo>
                    <a:pt x="51" y="10"/>
                    <a:pt x="51" y="10"/>
                    <a:pt x="51" y="10"/>
                  </a:cubicBezTo>
                  <a:cubicBezTo>
                    <a:pt x="51" y="13"/>
                    <a:pt x="51" y="13"/>
                    <a:pt x="51" y="13"/>
                  </a:cubicBezTo>
                  <a:cubicBezTo>
                    <a:pt x="51" y="15"/>
                    <a:pt x="53" y="17"/>
                    <a:pt x="55" y="17"/>
                  </a:cubicBezTo>
                  <a:cubicBezTo>
                    <a:pt x="57" y="17"/>
                    <a:pt x="59" y="15"/>
                    <a:pt x="59" y="13"/>
                  </a:cubicBezTo>
                  <a:cubicBezTo>
                    <a:pt x="59" y="10"/>
                    <a:pt x="59" y="10"/>
                    <a:pt x="59" y="10"/>
                  </a:cubicBezTo>
                  <a:cubicBezTo>
                    <a:pt x="61" y="10"/>
                    <a:pt x="61" y="10"/>
                    <a:pt x="61" y="10"/>
                  </a:cubicBezTo>
                  <a:cubicBezTo>
                    <a:pt x="64" y="10"/>
                    <a:pt x="66" y="12"/>
                    <a:pt x="66" y="14"/>
                  </a:cubicBezTo>
                  <a:cubicBezTo>
                    <a:pt x="66" y="26"/>
                    <a:pt x="66" y="26"/>
                    <a:pt x="66" y="26"/>
                  </a:cubicBezTo>
                  <a:cubicBezTo>
                    <a:pt x="3" y="26"/>
                    <a:pt x="3" y="26"/>
                    <a:pt x="3" y="26"/>
                  </a:cubicBezTo>
                  <a:cubicBezTo>
                    <a:pt x="3" y="14"/>
                    <a:pt x="3" y="14"/>
                    <a:pt x="3" y="14"/>
                  </a:cubicBezTo>
                  <a:cubicBezTo>
                    <a:pt x="3" y="12"/>
                    <a:pt x="5" y="10"/>
                    <a:pt x="7" y="10"/>
                  </a:cubicBezTo>
                  <a:close/>
                  <a:moveTo>
                    <a:pt x="3" y="28"/>
                  </a:moveTo>
                  <a:cubicBezTo>
                    <a:pt x="66" y="28"/>
                    <a:pt x="66" y="28"/>
                    <a:pt x="66" y="28"/>
                  </a:cubicBezTo>
                  <a:cubicBezTo>
                    <a:pt x="66" y="69"/>
                    <a:pt x="66" y="69"/>
                    <a:pt x="66" y="69"/>
                  </a:cubicBezTo>
                  <a:cubicBezTo>
                    <a:pt x="66" y="72"/>
                    <a:pt x="64" y="74"/>
                    <a:pt x="61" y="74"/>
                  </a:cubicBezTo>
                  <a:cubicBezTo>
                    <a:pt x="7" y="74"/>
                    <a:pt x="7" y="74"/>
                    <a:pt x="7" y="74"/>
                  </a:cubicBezTo>
                  <a:cubicBezTo>
                    <a:pt x="5" y="74"/>
                    <a:pt x="3" y="72"/>
                    <a:pt x="3" y="69"/>
                  </a:cubicBezTo>
                  <a:lnTo>
                    <a:pt x="3" y="28"/>
                  </a:lnTo>
                  <a:close/>
                  <a:moveTo>
                    <a:pt x="34" y="39"/>
                  </a:moveTo>
                  <a:cubicBezTo>
                    <a:pt x="36" y="39"/>
                    <a:pt x="37" y="38"/>
                    <a:pt x="37" y="36"/>
                  </a:cubicBezTo>
                  <a:cubicBezTo>
                    <a:pt x="37" y="34"/>
                    <a:pt x="36" y="33"/>
                    <a:pt x="34" y="33"/>
                  </a:cubicBezTo>
                  <a:cubicBezTo>
                    <a:pt x="33" y="33"/>
                    <a:pt x="31" y="34"/>
                    <a:pt x="31" y="36"/>
                  </a:cubicBezTo>
                  <a:cubicBezTo>
                    <a:pt x="31" y="38"/>
                    <a:pt x="33" y="39"/>
                    <a:pt x="34" y="39"/>
                  </a:cubicBezTo>
                  <a:close/>
                  <a:moveTo>
                    <a:pt x="34" y="35"/>
                  </a:moveTo>
                  <a:cubicBezTo>
                    <a:pt x="35" y="35"/>
                    <a:pt x="35" y="36"/>
                    <a:pt x="35" y="36"/>
                  </a:cubicBezTo>
                  <a:cubicBezTo>
                    <a:pt x="35" y="36"/>
                    <a:pt x="35" y="37"/>
                    <a:pt x="34" y="37"/>
                  </a:cubicBezTo>
                  <a:cubicBezTo>
                    <a:pt x="34" y="37"/>
                    <a:pt x="33" y="36"/>
                    <a:pt x="33" y="36"/>
                  </a:cubicBezTo>
                  <a:cubicBezTo>
                    <a:pt x="33" y="36"/>
                    <a:pt x="34" y="35"/>
                    <a:pt x="34" y="35"/>
                  </a:cubicBezTo>
                  <a:close/>
                  <a:moveTo>
                    <a:pt x="44" y="39"/>
                  </a:moveTo>
                  <a:cubicBezTo>
                    <a:pt x="46" y="39"/>
                    <a:pt x="47" y="38"/>
                    <a:pt x="47" y="36"/>
                  </a:cubicBezTo>
                  <a:cubicBezTo>
                    <a:pt x="47" y="34"/>
                    <a:pt x="46" y="33"/>
                    <a:pt x="44" y="33"/>
                  </a:cubicBezTo>
                  <a:cubicBezTo>
                    <a:pt x="43" y="33"/>
                    <a:pt x="41" y="34"/>
                    <a:pt x="41" y="36"/>
                  </a:cubicBezTo>
                  <a:cubicBezTo>
                    <a:pt x="41" y="38"/>
                    <a:pt x="43" y="39"/>
                    <a:pt x="44" y="39"/>
                  </a:cubicBezTo>
                  <a:close/>
                  <a:moveTo>
                    <a:pt x="44" y="35"/>
                  </a:moveTo>
                  <a:cubicBezTo>
                    <a:pt x="45" y="35"/>
                    <a:pt x="45" y="36"/>
                    <a:pt x="45" y="36"/>
                  </a:cubicBezTo>
                  <a:cubicBezTo>
                    <a:pt x="45" y="36"/>
                    <a:pt x="45" y="37"/>
                    <a:pt x="44" y="37"/>
                  </a:cubicBezTo>
                  <a:cubicBezTo>
                    <a:pt x="44" y="37"/>
                    <a:pt x="43" y="36"/>
                    <a:pt x="43" y="36"/>
                  </a:cubicBezTo>
                  <a:cubicBezTo>
                    <a:pt x="43" y="36"/>
                    <a:pt x="44" y="35"/>
                    <a:pt x="44" y="35"/>
                  </a:cubicBezTo>
                  <a:close/>
                  <a:moveTo>
                    <a:pt x="54" y="39"/>
                  </a:moveTo>
                  <a:cubicBezTo>
                    <a:pt x="56" y="39"/>
                    <a:pt x="57" y="38"/>
                    <a:pt x="57" y="36"/>
                  </a:cubicBezTo>
                  <a:cubicBezTo>
                    <a:pt x="57" y="34"/>
                    <a:pt x="56" y="33"/>
                    <a:pt x="54" y="33"/>
                  </a:cubicBezTo>
                  <a:cubicBezTo>
                    <a:pt x="52" y="33"/>
                    <a:pt x="51" y="34"/>
                    <a:pt x="51" y="36"/>
                  </a:cubicBezTo>
                  <a:cubicBezTo>
                    <a:pt x="51" y="38"/>
                    <a:pt x="52" y="39"/>
                    <a:pt x="54" y="39"/>
                  </a:cubicBezTo>
                  <a:close/>
                  <a:moveTo>
                    <a:pt x="54" y="35"/>
                  </a:moveTo>
                  <a:cubicBezTo>
                    <a:pt x="55" y="35"/>
                    <a:pt x="55" y="36"/>
                    <a:pt x="55" y="36"/>
                  </a:cubicBezTo>
                  <a:cubicBezTo>
                    <a:pt x="55" y="36"/>
                    <a:pt x="55" y="37"/>
                    <a:pt x="54" y="37"/>
                  </a:cubicBezTo>
                  <a:cubicBezTo>
                    <a:pt x="54" y="37"/>
                    <a:pt x="53" y="36"/>
                    <a:pt x="53" y="36"/>
                  </a:cubicBezTo>
                  <a:cubicBezTo>
                    <a:pt x="53" y="36"/>
                    <a:pt x="54" y="35"/>
                    <a:pt x="54" y="35"/>
                  </a:cubicBezTo>
                  <a:close/>
                  <a:moveTo>
                    <a:pt x="14" y="49"/>
                  </a:moveTo>
                  <a:cubicBezTo>
                    <a:pt x="16" y="49"/>
                    <a:pt x="17" y="47"/>
                    <a:pt x="17" y="46"/>
                  </a:cubicBezTo>
                  <a:cubicBezTo>
                    <a:pt x="17" y="44"/>
                    <a:pt x="16" y="43"/>
                    <a:pt x="14" y="43"/>
                  </a:cubicBezTo>
                  <a:cubicBezTo>
                    <a:pt x="13" y="43"/>
                    <a:pt x="11" y="44"/>
                    <a:pt x="11" y="46"/>
                  </a:cubicBezTo>
                  <a:cubicBezTo>
                    <a:pt x="11" y="47"/>
                    <a:pt x="13" y="49"/>
                    <a:pt x="14" y="49"/>
                  </a:cubicBezTo>
                  <a:close/>
                  <a:moveTo>
                    <a:pt x="14" y="45"/>
                  </a:moveTo>
                  <a:cubicBezTo>
                    <a:pt x="15" y="45"/>
                    <a:pt x="15" y="45"/>
                    <a:pt x="15" y="46"/>
                  </a:cubicBezTo>
                  <a:cubicBezTo>
                    <a:pt x="15" y="46"/>
                    <a:pt x="15" y="47"/>
                    <a:pt x="14" y="47"/>
                  </a:cubicBezTo>
                  <a:cubicBezTo>
                    <a:pt x="14" y="47"/>
                    <a:pt x="13" y="46"/>
                    <a:pt x="13" y="46"/>
                  </a:cubicBezTo>
                  <a:cubicBezTo>
                    <a:pt x="13" y="45"/>
                    <a:pt x="14" y="45"/>
                    <a:pt x="14" y="45"/>
                  </a:cubicBezTo>
                  <a:close/>
                  <a:moveTo>
                    <a:pt x="24" y="49"/>
                  </a:moveTo>
                  <a:cubicBezTo>
                    <a:pt x="26" y="49"/>
                    <a:pt x="27" y="47"/>
                    <a:pt x="27" y="46"/>
                  </a:cubicBezTo>
                  <a:cubicBezTo>
                    <a:pt x="27" y="44"/>
                    <a:pt x="26" y="43"/>
                    <a:pt x="24" y="43"/>
                  </a:cubicBezTo>
                  <a:cubicBezTo>
                    <a:pt x="23" y="43"/>
                    <a:pt x="21" y="44"/>
                    <a:pt x="21" y="46"/>
                  </a:cubicBezTo>
                  <a:cubicBezTo>
                    <a:pt x="21" y="47"/>
                    <a:pt x="23" y="49"/>
                    <a:pt x="24" y="49"/>
                  </a:cubicBezTo>
                  <a:close/>
                  <a:moveTo>
                    <a:pt x="24" y="45"/>
                  </a:moveTo>
                  <a:cubicBezTo>
                    <a:pt x="25" y="45"/>
                    <a:pt x="25" y="45"/>
                    <a:pt x="25" y="46"/>
                  </a:cubicBezTo>
                  <a:cubicBezTo>
                    <a:pt x="25" y="46"/>
                    <a:pt x="25" y="47"/>
                    <a:pt x="24" y="47"/>
                  </a:cubicBezTo>
                  <a:cubicBezTo>
                    <a:pt x="24" y="47"/>
                    <a:pt x="23" y="46"/>
                    <a:pt x="23" y="46"/>
                  </a:cubicBezTo>
                  <a:cubicBezTo>
                    <a:pt x="23" y="45"/>
                    <a:pt x="24" y="45"/>
                    <a:pt x="24" y="45"/>
                  </a:cubicBezTo>
                  <a:close/>
                  <a:moveTo>
                    <a:pt x="34" y="49"/>
                  </a:moveTo>
                  <a:cubicBezTo>
                    <a:pt x="36" y="49"/>
                    <a:pt x="37" y="47"/>
                    <a:pt x="37" y="46"/>
                  </a:cubicBezTo>
                  <a:cubicBezTo>
                    <a:pt x="37" y="44"/>
                    <a:pt x="36" y="43"/>
                    <a:pt x="34" y="43"/>
                  </a:cubicBezTo>
                  <a:cubicBezTo>
                    <a:pt x="33" y="43"/>
                    <a:pt x="31" y="44"/>
                    <a:pt x="31" y="46"/>
                  </a:cubicBezTo>
                  <a:cubicBezTo>
                    <a:pt x="31" y="47"/>
                    <a:pt x="33" y="49"/>
                    <a:pt x="34" y="49"/>
                  </a:cubicBezTo>
                  <a:close/>
                  <a:moveTo>
                    <a:pt x="34" y="45"/>
                  </a:moveTo>
                  <a:cubicBezTo>
                    <a:pt x="35" y="45"/>
                    <a:pt x="35" y="45"/>
                    <a:pt x="35" y="46"/>
                  </a:cubicBezTo>
                  <a:cubicBezTo>
                    <a:pt x="35" y="46"/>
                    <a:pt x="35" y="47"/>
                    <a:pt x="34" y="47"/>
                  </a:cubicBezTo>
                  <a:cubicBezTo>
                    <a:pt x="34" y="47"/>
                    <a:pt x="33" y="46"/>
                    <a:pt x="33" y="46"/>
                  </a:cubicBezTo>
                  <a:cubicBezTo>
                    <a:pt x="33" y="45"/>
                    <a:pt x="34" y="45"/>
                    <a:pt x="34" y="45"/>
                  </a:cubicBezTo>
                  <a:close/>
                  <a:moveTo>
                    <a:pt x="44" y="49"/>
                  </a:moveTo>
                  <a:cubicBezTo>
                    <a:pt x="46" y="49"/>
                    <a:pt x="47" y="47"/>
                    <a:pt x="47" y="46"/>
                  </a:cubicBezTo>
                  <a:cubicBezTo>
                    <a:pt x="47" y="44"/>
                    <a:pt x="46" y="43"/>
                    <a:pt x="44" y="43"/>
                  </a:cubicBezTo>
                  <a:cubicBezTo>
                    <a:pt x="43" y="43"/>
                    <a:pt x="41" y="44"/>
                    <a:pt x="41" y="46"/>
                  </a:cubicBezTo>
                  <a:cubicBezTo>
                    <a:pt x="41" y="47"/>
                    <a:pt x="43" y="49"/>
                    <a:pt x="44" y="49"/>
                  </a:cubicBezTo>
                  <a:close/>
                  <a:moveTo>
                    <a:pt x="44" y="45"/>
                  </a:moveTo>
                  <a:cubicBezTo>
                    <a:pt x="45" y="45"/>
                    <a:pt x="45" y="45"/>
                    <a:pt x="45" y="46"/>
                  </a:cubicBezTo>
                  <a:cubicBezTo>
                    <a:pt x="45" y="46"/>
                    <a:pt x="45" y="47"/>
                    <a:pt x="44" y="47"/>
                  </a:cubicBezTo>
                  <a:cubicBezTo>
                    <a:pt x="44" y="47"/>
                    <a:pt x="43" y="46"/>
                    <a:pt x="43" y="46"/>
                  </a:cubicBezTo>
                  <a:cubicBezTo>
                    <a:pt x="43" y="45"/>
                    <a:pt x="44" y="45"/>
                    <a:pt x="44" y="45"/>
                  </a:cubicBezTo>
                  <a:close/>
                  <a:moveTo>
                    <a:pt x="54" y="49"/>
                  </a:moveTo>
                  <a:cubicBezTo>
                    <a:pt x="56" y="49"/>
                    <a:pt x="57" y="47"/>
                    <a:pt x="57" y="46"/>
                  </a:cubicBezTo>
                  <a:cubicBezTo>
                    <a:pt x="57" y="44"/>
                    <a:pt x="56" y="43"/>
                    <a:pt x="54" y="43"/>
                  </a:cubicBezTo>
                  <a:cubicBezTo>
                    <a:pt x="52" y="43"/>
                    <a:pt x="51" y="44"/>
                    <a:pt x="51" y="46"/>
                  </a:cubicBezTo>
                  <a:cubicBezTo>
                    <a:pt x="51" y="47"/>
                    <a:pt x="52" y="49"/>
                    <a:pt x="54" y="49"/>
                  </a:cubicBezTo>
                  <a:close/>
                  <a:moveTo>
                    <a:pt x="54" y="45"/>
                  </a:moveTo>
                  <a:cubicBezTo>
                    <a:pt x="55" y="45"/>
                    <a:pt x="55" y="45"/>
                    <a:pt x="55" y="46"/>
                  </a:cubicBezTo>
                  <a:cubicBezTo>
                    <a:pt x="55" y="46"/>
                    <a:pt x="55" y="47"/>
                    <a:pt x="54" y="47"/>
                  </a:cubicBezTo>
                  <a:cubicBezTo>
                    <a:pt x="54" y="47"/>
                    <a:pt x="53" y="46"/>
                    <a:pt x="53" y="46"/>
                  </a:cubicBezTo>
                  <a:cubicBezTo>
                    <a:pt x="53" y="45"/>
                    <a:pt x="54" y="45"/>
                    <a:pt x="54" y="45"/>
                  </a:cubicBezTo>
                  <a:close/>
                  <a:moveTo>
                    <a:pt x="14" y="59"/>
                  </a:moveTo>
                  <a:cubicBezTo>
                    <a:pt x="16" y="59"/>
                    <a:pt x="17" y="57"/>
                    <a:pt x="17" y="56"/>
                  </a:cubicBezTo>
                  <a:cubicBezTo>
                    <a:pt x="17" y="54"/>
                    <a:pt x="16" y="53"/>
                    <a:pt x="14" y="53"/>
                  </a:cubicBezTo>
                  <a:cubicBezTo>
                    <a:pt x="13" y="53"/>
                    <a:pt x="11" y="54"/>
                    <a:pt x="11" y="56"/>
                  </a:cubicBezTo>
                  <a:cubicBezTo>
                    <a:pt x="11" y="57"/>
                    <a:pt x="13" y="59"/>
                    <a:pt x="14" y="59"/>
                  </a:cubicBezTo>
                  <a:close/>
                  <a:moveTo>
                    <a:pt x="14" y="55"/>
                  </a:moveTo>
                  <a:cubicBezTo>
                    <a:pt x="15" y="55"/>
                    <a:pt x="15" y="55"/>
                    <a:pt x="15" y="56"/>
                  </a:cubicBezTo>
                  <a:cubicBezTo>
                    <a:pt x="15" y="56"/>
                    <a:pt x="15" y="57"/>
                    <a:pt x="14" y="57"/>
                  </a:cubicBezTo>
                  <a:cubicBezTo>
                    <a:pt x="14" y="57"/>
                    <a:pt x="13" y="56"/>
                    <a:pt x="13" y="56"/>
                  </a:cubicBezTo>
                  <a:cubicBezTo>
                    <a:pt x="13" y="55"/>
                    <a:pt x="14" y="55"/>
                    <a:pt x="14" y="55"/>
                  </a:cubicBezTo>
                  <a:close/>
                  <a:moveTo>
                    <a:pt x="24" y="59"/>
                  </a:moveTo>
                  <a:cubicBezTo>
                    <a:pt x="26" y="59"/>
                    <a:pt x="27" y="57"/>
                    <a:pt x="27" y="56"/>
                  </a:cubicBezTo>
                  <a:cubicBezTo>
                    <a:pt x="27" y="54"/>
                    <a:pt x="26" y="53"/>
                    <a:pt x="24" y="53"/>
                  </a:cubicBezTo>
                  <a:cubicBezTo>
                    <a:pt x="23" y="53"/>
                    <a:pt x="21" y="54"/>
                    <a:pt x="21" y="56"/>
                  </a:cubicBezTo>
                  <a:cubicBezTo>
                    <a:pt x="21" y="57"/>
                    <a:pt x="23" y="59"/>
                    <a:pt x="24" y="59"/>
                  </a:cubicBezTo>
                  <a:close/>
                  <a:moveTo>
                    <a:pt x="24" y="55"/>
                  </a:moveTo>
                  <a:cubicBezTo>
                    <a:pt x="25" y="55"/>
                    <a:pt x="25" y="55"/>
                    <a:pt x="25" y="56"/>
                  </a:cubicBezTo>
                  <a:cubicBezTo>
                    <a:pt x="25" y="56"/>
                    <a:pt x="25" y="57"/>
                    <a:pt x="24" y="57"/>
                  </a:cubicBezTo>
                  <a:cubicBezTo>
                    <a:pt x="24" y="57"/>
                    <a:pt x="23" y="56"/>
                    <a:pt x="23" y="56"/>
                  </a:cubicBezTo>
                  <a:cubicBezTo>
                    <a:pt x="23" y="55"/>
                    <a:pt x="24" y="55"/>
                    <a:pt x="24" y="55"/>
                  </a:cubicBezTo>
                  <a:close/>
                  <a:moveTo>
                    <a:pt x="34" y="59"/>
                  </a:moveTo>
                  <a:cubicBezTo>
                    <a:pt x="36" y="59"/>
                    <a:pt x="37" y="57"/>
                    <a:pt x="37" y="56"/>
                  </a:cubicBezTo>
                  <a:cubicBezTo>
                    <a:pt x="37" y="54"/>
                    <a:pt x="36" y="53"/>
                    <a:pt x="34" y="53"/>
                  </a:cubicBezTo>
                  <a:cubicBezTo>
                    <a:pt x="33" y="53"/>
                    <a:pt x="31" y="54"/>
                    <a:pt x="31" y="56"/>
                  </a:cubicBezTo>
                  <a:cubicBezTo>
                    <a:pt x="31" y="57"/>
                    <a:pt x="33" y="59"/>
                    <a:pt x="34" y="59"/>
                  </a:cubicBezTo>
                  <a:close/>
                  <a:moveTo>
                    <a:pt x="34" y="55"/>
                  </a:moveTo>
                  <a:cubicBezTo>
                    <a:pt x="35" y="55"/>
                    <a:pt x="35" y="55"/>
                    <a:pt x="35" y="56"/>
                  </a:cubicBezTo>
                  <a:cubicBezTo>
                    <a:pt x="35" y="56"/>
                    <a:pt x="35" y="57"/>
                    <a:pt x="34" y="57"/>
                  </a:cubicBezTo>
                  <a:cubicBezTo>
                    <a:pt x="34" y="57"/>
                    <a:pt x="33" y="56"/>
                    <a:pt x="33" y="56"/>
                  </a:cubicBezTo>
                  <a:cubicBezTo>
                    <a:pt x="33" y="55"/>
                    <a:pt x="34" y="55"/>
                    <a:pt x="34" y="55"/>
                  </a:cubicBezTo>
                  <a:close/>
                  <a:moveTo>
                    <a:pt x="44" y="59"/>
                  </a:moveTo>
                  <a:cubicBezTo>
                    <a:pt x="46" y="59"/>
                    <a:pt x="47" y="57"/>
                    <a:pt x="47" y="56"/>
                  </a:cubicBezTo>
                  <a:cubicBezTo>
                    <a:pt x="47" y="54"/>
                    <a:pt x="46" y="53"/>
                    <a:pt x="44" y="53"/>
                  </a:cubicBezTo>
                  <a:cubicBezTo>
                    <a:pt x="43" y="53"/>
                    <a:pt x="41" y="54"/>
                    <a:pt x="41" y="56"/>
                  </a:cubicBezTo>
                  <a:cubicBezTo>
                    <a:pt x="41" y="57"/>
                    <a:pt x="43" y="59"/>
                    <a:pt x="44" y="59"/>
                  </a:cubicBezTo>
                  <a:close/>
                  <a:moveTo>
                    <a:pt x="44" y="55"/>
                  </a:moveTo>
                  <a:cubicBezTo>
                    <a:pt x="45" y="55"/>
                    <a:pt x="45" y="55"/>
                    <a:pt x="45" y="56"/>
                  </a:cubicBezTo>
                  <a:cubicBezTo>
                    <a:pt x="45" y="56"/>
                    <a:pt x="45" y="57"/>
                    <a:pt x="44" y="57"/>
                  </a:cubicBezTo>
                  <a:cubicBezTo>
                    <a:pt x="44" y="57"/>
                    <a:pt x="43" y="56"/>
                    <a:pt x="43" y="56"/>
                  </a:cubicBezTo>
                  <a:cubicBezTo>
                    <a:pt x="43" y="55"/>
                    <a:pt x="44" y="55"/>
                    <a:pt x="44" y="55"/>
                  </a:cubicBezTo>
                  <a:close/>
                  <a:moveTo>
                    <a:pt x="54" y="59"/>
                  </a:moveTo>
                  <a:cubicBezTo>
                    <a:pt x="56" y="59"/>
                    <a:pt x="57" y="57"/>
                    <a:pt x="57" y="56"/>
                  </a:cubicBezTo>
                  <a:cubicBezTo>
                    <a:pt x="57" y="54"/>
                    <a:pt x="56" y="53"/>
                    <a:pt x="54" y="53"/>
                  </a:cubicBezTo>
                  <a:cubicBezTo>
                    <a:pt x="52" y="53"/>
                    <a:pt x="51" y="54"/>
                    <a:pt x="51" y="56"/>
                  </a:cubicBezTo>
                  <a:cubicBezTo>
                    <a:pt x="51" y="57"/>
                    <a:pt x="52" y="59"/>
                    <a:pt x="54" y="59"/>
                  </a:cubicBezTo>
                  <a:close/>
                  <a:moveTo>
                    <a:pt x="54" y="55"/>
                  </a:moveTo>
                  <a:cubicBezTo>
                    <a:pt x="55" y="55"/>
                    <a:pt x="55" y="55"/>
                    <a:pt x="55" y="56"/>
                  </a:cubicBezTo>
                  <a:cubicBezTo>
                    <a:pt x="55" y="56"/>
                    <a:pt x="55" y="57"/>
                    <a:pt x="54" y="57"/>
                  </a:cubicBezTo>
                  <a:cubicBezTo>
                    <a:pt x="54" y="57"/>
                    <a:pt x="53" y="56"/>
                    <a:pt x="53" y="56"/>
                  </a:cubicBezTo>
                  <a:cubicBezTo>
                    <a:pt x="53" y="55"/>
                    <a:pt x="54" y="55"/>
                    <a:pt x="54" y="55"/>
                  </a:cubicBezTo>
                  <a:close/>
                  <a:moveTo>
                    <a:pt x="14" y="68"/>
                  </a:moveTo>
                  <a:cubicBezTo>
                    <a:pt x="16" y="68"/>
                    <a:pt x="17" y="67"/>
                    <a:pt x="17" y="65"/>
                  </a:cubicBezTo>
                  <a:cubicBezTo>
                    <a:pt x="17" y="64"/>
                    <a:pt x="16" y="63"/>
                    <a:pt x="14" y="63"/>
                  </a:cubicBezTo>
                  <a:cubicBezTo>
                    <a:pt x="13" y="63"/>
                    <a:pt x="11" y="64"/>
                    <a:pt x="11" y="65"/>
                  </a:cubicBezTo>
                  <a:cubicBezTo>
                    <a:pt x="11" y="67"/>
                    <a:pt x="13" y="68"/>
                    <a:pt x="14" y="68"/>
                  </a:cubicBezTo>
                  <a:close/>
                  <a:moveTo>
                    <a:pt x="14" y="65"/>
                  </a:moveTo>
                  <a:cubicBezTo>
                    <a:pt x="15" y="65"/>
                    <a:pt x="15" y="65"/>
                    <a:pt x="15" y="65"/>
                  </a:cubicBezTo>
                  <a:cubicBezTo>
                    <a:pt x="15" y="66"/>
                    <a:pt x="15" y="66"/>
                    <a:pt x="14" y="66"/>
                  </a:cubicBezTo>
                  <a:cubicBezTo>
                    <a:pt x="14" y="66"/>
                    <a:pt x="13" y="66"/>
                    <a:pt x="13" y="65"/>
                  </a:cubicBezTo>
                  <a:cubicBezTo>
                    <a:pt x="13" y="65"/>
                    <a:pt x="14" y="65"/>
                    <a:pt x="14" y="65"/>
                  </a:cubicBezTo>
                  <a:close/>
                  <a:moveTo>
                    <a:pt x="24" y="68"/>
                  </a:moveTo>
                  <a:cubicBezTo>
                    <a:pt x="26" y="68"/>
                    <a:pt x="27" y="67"/>
                    <a:pt x="27" y="65"/>
                  </a:cubicBezTo>
                  <a:cubicBezTo>
                    <a:pt x="27" y="64"/>
                    <a:pt x="26" y="63"/>
                    <a:pt x="24" y="63"/>
                  </a:cubicBezTo>
                  <a:cubicBezTo>
                    <a:pt x="23" y="63"/>
                    <a:pt x="21" y="64"/>
                    <a:pt x="21" y="65"/>
                  </a:cubicBezTo>
                  <a:cubicBezTo>
                    <a:pt x="21" y="67"/>
                    <a:pt x="23" y="68"/>
                    <a:pt x="24" y="68"/>
                  </a:cubicBezTo>
                  <a:close/>
                  <a:moveTo>
                    <a:pt x="24" y="65"/>
                  </a:moveTo>
                  <a:cubicBezTo>
                    <a:pt x="25" y="65"/>
                    <a:pt x="25" y="65"/>
                    <a:pt x="25" y="65"/>
                  </a:cubicBezTo>
                  <a:cubicBezTo>
                    <a:pt x="25" y="66"/>
                    <a:pt x="25" y="66"/>
                    <a:pt x="24" y="66"/>
                  </a:cubicBezTo>
                  <a:cubicBezTo>
                    <a:pt x="24" y="66"/>
                    <a:pt x="23" y="66"/>
                    <a:pt x="23" y="65"/>
                  </a:cubicBezTo>
                  <a:cubicBezTo>
                    <a:pt x="23" y="65"/>
                    <a:pt x="24" y="65"/>
                    <a:pt x="24" y="65"/>
                  </a:cubicBez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1" rIns="68580" bIns="34291"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350" b="0" i="0" u="none" strike="noStrike" kern="0" cap="none" spc="0" normalizeH="0" baseline="0" noProof="0" dirty="0">
                <a:ln>
                  <a:noFill/>
                </a:ln>
                <a:solidFill>
                  <a:prstClr val="black"/>
                </a:solidFill>
                <a:effectLst/>
                <a:uLnTx/>
                <a:uFillTx/>
                <a:latin typeface="印品黑体" panose="00000500000000000000" pitchFamily="2" charset="-122"/>
              </a:endParaRPr>
            </a:p>
          </p:txBody>
        </p:sp>
        <p:sp>
          <p:nvSpPr>
            <p:cNvPr id="203" name="Freeform 60"/>
            <p:cNvSpPr>
              <a:spLocks noEditPoints="1"/>
            </p:cNvSpPr>
            <p:nvPr/>
          </p:nvSpPr>
          <p:spPr bwMode="auto">
            <a:xfrm>
              <a:off x="15925" y="7317"/>
              <a:ext cx="354" cy="231"/>
            </a:xfrm>
            <a:custGeom>
              <a:avLst/>
              <a:gdLst>
                <a:gd name="T0" fmla="*/ 28 w 77"/>
                <a:gd name="T1" fmla="*/ 2 h 48"/>
                <a:gd name="T2" fmla="*/ 10 w 77"/>
                <a:gd name="T3" fmla="*/ 9 h 48"/>
                <a:gd name="T4" fmla="*/ 0 w 77"/>
                <a:gd name="T5" fmla="*/ 34 h 48"/>
                <a:gd name="T6" fmla="*/ 9 w 77"/>
                <a:gd name="T7" fmla="*/ 42 h 48"/>
                <a:gd name="T8" fmla="*/ 10 w 77"/>
                <a:gd name="T9" fmla="*/ 44 h 48"/>
                <a:gd name="T10" fmla="*/ 11 w 77"/>
                <a:gd name="T11" fmla="*/ 46 h 48"/>
                <a:gd name="T12" fmla="*/ 13 w 77"/>
                <a:gd name="T13" fmla="*/ 47 h 48"/>
                <a:gd name="T14" fmla="*/ 15 w 77"/>
                <a:gd name="T15" fmla="*/ 48 h 48"/>
                <a:gd name="T16" fmla="*/ 19 w 77"/>
                <a:gd name="T17" fmla="*/ 48 h 48"/>
                <a:gd name="T18" fmla="*/ 21 w 77"/>
                <a:gd name="T19" fmla="*/ 47 h 48"/>
                <a:gd name="T20" fmla="*/ 23 w 77"/>
                <a:gd name="T21" fmla="*/ 46 h 48"/>
                <a:gd name="T22" fmla="*/ 25 w 77"/>
                <a:gd name="T23" fmla="*/ 43 h 48"/>
                <a:gd name="T24" fmla="*/ 49 w 77"/>
                <a:gd name="T25" fmla="*/ 42 h 48"/>
                <a:gd name="T26" fmla="*/ 50 w 77"/>
                <a:gd name="T27" fmla="*/ 44 h 48"/>
                <a:gd name="T28" fmla="*/ 52 w 77"/>
                <a:gd name="T29" fmla="*/ 46 h 48"/>
                <a:gd name="T30" fmla="*/ 54 w 77"/>
                <a:gd name="T31" fmla="*/ 47 h 48"/>
                <a:gd name="T32" fmla="*/ 56 w 77"/>
                <a:gd name="T33" fmla="*/ 48 h 48"/>
                <a:gd name="T34" fmla="*/ 60 w 77"/>
                <a:gd name="T35" fmla="*/ 48 h 48"/>
                <a:gd name="T36" fmla="*/ 62 w 77"/>
                <a:gd name="T37" fmla="*/ 47 h 48"/>
                <a:gd name="T38" fmla="*/ 64 w 77"/>
                <a:gd name="T39" fmla="*/ 46 h 48"/>
                <a:gd name="T40" fmla="*/ 65 w 77"/>
                <a:gd name="T41" fmla="*/ 43 h 48"/>
                <a:gd name="T42" fmla="*/ 75 w 77"/>
                <a:gd name="T43" fmla="*/ 42 h 48"/>
                <a:gd name="T44" fmla="*/ 77 w 77"/>
                <a:gd name="T45" fmla="*/ 2 h 48"/>
                <a:gd name="T46" fmla="*/ 3 w 77"/>
                <a:gd name="T47" fmla="*/ 39 h 48"/>
                <a:gd name="T48" fmla="*/ 10 w 77"/>
                <a:gd name="T49" fmla="*/ 35 h 48"/>
                <a:gd name="T50" fmla="*/ 21 w 77"/>
                <a:gd name="T51" fmla="*/ 42 h 48"/>
                <a:gd name="T52" fmla="*/ 19 w 77"/>
                <a:gd name="T53" fmla="*/ 43 h 48"/>
                <a:gd name="T54" fmla="*/ 15 w 77"/>
                <a:gd name="T55" fmla="*/ 44 h 48"/>
                <a:gd name="T56" fmla="*/ 13 w 77"/>
                <a:gd name="T57" fmla="*/ 42 h 48"/>
                <a:gd name="T58" fmla="*/ 12 w 77"/>
                <a:gd name="T59" fmla="*/ 40 h 48"/>
                <a:gd name="T60" fmla="*/ 14 w 77"/>
                <a:gd name="T61" fmla="*/ 36 h 48"/>
                <a:gd name="T62" fmla="*/ 17 w 77"/>
                <a:gd name="T63" fmla="*/ 35 h 48"/>
                <a:gd name="T64" fmla="*/ 20 w 77"/>
                <a:gd name="T65" fmla="*/ 36 h 48"/>
                <a:gd name="T66" fmla="*/ 21 w 77"/>
                <a:gd name="T67" fmla="*/ 40 h 48"/>
                <a:gd name="T68" fmla="*/ 17 w 77"/>
                <a:gd name="T69" fmla="*/ 31 h 48"/>
                <a:gd name="T70" fmla="*/ 3 w 77"/>
                <a:gd name="T71" fmla="*/ 32 h 48"/>
                <a:gd name="T72" fmla="*/ 11 w 77"/>
                <a:gd name="T73" fmla="*/ 12 h 48"/>
                <a:gd name="T74" fmla="*/ 29 w 77"/>
                <a:gd name="T75" fmla="*/ 12 h 48"/>
                <a:gd name="T76" fmla="*/ 22 w 77"/>
                <a:gd name="T77" fmla="*/ 33 h 48"/>
                <a:gd name="T78" fmla="*/ 24 w 77"/>
                <a:gd name="T79" fmla="*/ 35 h 48"/>
                <a:gd name="T80" fmla="*/ 50 w 77"/>
                <a:gd name="T81" fmla="*/ 35 h 48"/>
                <a:gd name="T82" fmla="*/ 61 w 77"/>
                <a:gd name="T83" fmla="*/ 42 h 48"/>
                <a:gd name="T84" fmla="*/ 60 w 77"/>
                <a:gd name="T85" fmla="*/ 43 h 48"/>
                <a:gd name="T86" fmla="*/ 56 w 77"/>
                <a:gd name="T87" fmla="*/ 44 h 48"/>
                <a:gd name="T88" fmla="*/ 54 w 77"/>
                <a:gd name="T89" fmla="*/ 42 h 48"/>
                <a:gd name="T90" fmla="*/ 53 w 77"/>
                <a:gd name="T91" fmla="*/ 40 h 48"/>
                <a:gd name="T92" fmla="*/ 55 w 77"/>
                <a:gd name="T93" fmla="*/ 36 h 48"/>
                <a:gd name="T94" fmla="*/ 58 w 77"/>
                <a:gd name="T95" fmla="*/ 35 h 48"/>
                <a:gd name="T96" fmla="*/ 60 w 77"/>
                <a:gd name="T97" fmla="*/ 36 h 48"/>
                <a:gd name="T98" fmla="*/ 62 w 77"/>
                <a:gd name="T99" fmla="*/ 40 h 48"/>
                <a:gd name="T100" fmla="*/ 66 w 77"/>
                <a:gd name="T101" fmla="*/ 39 h 48"/>
                <a:gd name="T102" fmla="*/ 74 w 77"/>
                <a:gd name="T103" fmla="*/ 39 h 48"/>
                <a:gd name="T104" fmla="*/ 12 w 77"/>
                <a:gd name="T105" fmla="*/ 14 h 48"/>
                <a:gd name="T106" fmla="*/ 7 w 77"/>
                <a:gd name="T107" fmla="*/ 25 h 48"/>
                <a:gd name="T108" fmla="*/ 27 w 77"/>
                <a:gd name="T109" fmla="*/ 14 h 48"/>
                <a:gd name="T110" fmla="*/ 8 w 77"/>
                <a:gd name="T111" fmla="*/ 23 h 48"/>
                <a:gd name="T112" fmla="*/ 25 w 77"/>
                <a:gd name="T113" fmla="*/ 23 h 48"/>
                <a:gd name="T114" fmla="*/ 14 w 77"/>
                <a:gd name="T115" fmla="*/ 29 h 48"/>
                <a:gd name="T116" fmla="*/ 17 w 77"/>
                <a:gd name="T117" fmla="*/ 2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7" h="48">
                  <a:moveTo>
                    <a:pt x="75" y="0"/>
                  </a:moveTo>
                  <a:cubicBezTo>
                    <a:pt x="30" y="0"/>
                    <a:pt x="30" y="0"/>
                    <a:pt x="30" y="0"/>
                  </a:cubicBezTo>
                  <a:cubicBezTo>
                    <a:pt x="29" y="0"/>
                    <a:pt x="28" y="1"/>
                    <a:pt x="28" y="2"/>
                  </a:cubicBezTo>
                  <a:cubicBezTo>
                    <a:pt x="28" y="8"/>
                    <a:pt x="28" y="8"/>
                    <a:pt x="28" y="8"/>
                  </a:cubicBezTo>
                  <a:cubicBezTo>
                    <a:pt x="11" y="8"/>
                    <a:pt x="11" y="8"/>
                    <a:pt x="11" y="8"/>
                  </a:cubicBezTo>
                  <a:cubicBezTo>
                    <a:pt x="11" y="8"/>
                    <a:pt x="10" y="8"/>
                    <a:pt x="10" y="9"/>
                  </a:cubicBezTo>
                  <a:cubicBezTo>
                    <a:pt x="0" y="22"/>
                    <a:pt x="0" y="22"/>
                    <a:pt x="0" y="22"/>
                  </a:cubicBezTo>
                  <a:cubicBezTo>
                    <a:pt x="0" y="22"/>
                    <a:pt x="0" y="22"/>
                    <a:pt x="0" y="23"/>
                  </a:cubicBezTo>
                  <a:cubicBezTo>
                    <a:pt x="0" y="34"/>
                    <a:pt x="0" y="34"/>
                    <a:pt x="0" y="34"/>
                  </a:cubicBezTo>
                  <a:cubicBezTo>
                    <a:pt x="0" y="40"/>
                    <a:pt x="0" y="40"/>
                    <a:pt x="0" y="40"/>
                  </a:cubicBezTo>
                  <a:cubicBezTo>
                    <a:pt x="0" y="41"/>
                    <a:pt x="1" y="42"/>
                    <a:pt x="2" y="42"/>
                  </a:cubicBezTo>
                  <a:cubicBezTo>
                    <a:pt x="9" y="42"/>
                    <a:pt x="9" y="42"/>
                    <a:pt x="9" y="42"/>
                  </a:cubicBezTo>
                  <a:cubicBezTo>
                    <a:pt x="9" y="42"/>
                    <a:pt x="9" y="43"/>
                    <a:pt x="9" y="43"/>
                  </a:cubicBezTo>
                  <a:cubicBezTo>
                    <a:pt x="9" y="43"/>
                    <a:pt x="9" y="43"/>
                    <a:pt x="9" y="43"/>
                  </a:cubicBezTo>
                  <a:cubicBezTo>
                    <a:pt x="9" y="44"/>
                    <a:pt x="10" y="44"/>
                    <a:pt x="10" y="44"/>
                  </a:cubicBezTo>
                  <a:cubicBezTo>
                    <a:pt x="10" y="45"/>
                    <a:pt x="10" y="45"/>
                    <a:pt x="10" y="45"/>
                  </a:cubicBezTo>
                  <a:cubicBezTo>
                    <a:pt x="10" y="45"/>
                    <a:pt x="11" y="45"/>
                    <a:pt x="11" y="46"/>
                  </a:cubicBezTo>
                  <a:cubicBezTo>
                    <a:pt x="11" y="46"/>
                    <a:pt x="11" y="46"/>
                    <a:pt x="11" y="46"/>
                  </a:cubicBezTo>
                  <a:cubicBezTo>
                    <a:pt x="11" y="46"/>
                    <a:pt x="12" y="46"/>
                    <a:pt x="12" y="47"/>
                  </a:cubicBezTo>
                  <a:cubicBezTo>
                    <a:pt x="12" y="47"/>
                    <a:pt x="12" y="47"/>
                    <a:pt x="12" y="47"/>
                  </a:cubicBezTo>
                  <a:cubicBezTo>
                    <a:pt x="13" y="47"/>
                    <a:pt x="13" y="47"/>
                    <a:pt x="13" y="47"/>
                  </a:cubicBezTo>
                  <a:cubicBezTo>
                    <a:pt x="13" y="48"/>
                    <a:pt x="14" y="48"/>
                    <a:pt x="14" y="48"/>
                  </a:cubicBezTo>
                  <a:cubicBezTo>
                    <a:pt x="14" y="48"/>
                    <a:pt x="14" y="48"/>
                    <a:pt x="15" y="48"/>
                  </a:cubicBezTo>
                  <a:cubicBezTo>
                    <a:pt x="15" y="48"/>
                    <a:pt x="15" y="48"/>
                    <a:pt x="15" y="48"/>
                  </a:cubicBezTo>
                  <a:cubicBezTo>
                    <a:pt x="16" y="48"/>
                    <a:pt x="16" y="48"/>
                    <a:pt x="17" y="48"/>
                  </a:cubicBezTo>
                  <a:cubicBezTo>
                    <a:pt x="17" y="48"/>
                    <a:pt x="18" y="48"/>
                    <a:pt x="19" y="48"/>
                  </a:cubicBezTo>
                  <a:cubicBezTo>
                    <a:pt x="19" y="48"/>
                    <a:pt x="19" y="48"/>
                    <a:pt x="19" y="48"/>
                  </a:cubicBezTo>
                  <a:cubicBezTo>
                    <a:pt x="19" y="48"/>
                    <a:pt x="20" y="48"/>
                    <a:pt x="20" y="48"/>
                  </a:cubicBezTo>
                  <a:cubicBezTo>
                    <a:pt x="20" y="48"/>
                    <a:pt x="20" y="48"/>
                    <a:pt x="21" y="47"/>
                  </a:cubicBezTo>
                  <a:cubicBezTo>
                    <a:pt x="21" y="47"/>
                    <a:pt x="21" y="47"/>
                    <a:pt x="21" y="47"/>
                  </a:cubicBezTo>
                  <a:cubicBezTo>
                    <a:pt x="22" y="47"/>
                    <a:pt x="22" y="47"/>
                    <a:pt x="22" y="47"/>
                  </a:cubicBezTo>
                  <a:cubicBezTo>
                    <a:pt x="22" y="46"/>
                    <a:pt x="22" y="46"/>
                    <a:pt x="23" y="46"/>
                  </a:cubicBezTo>
                  <a:cubicBezTo>
                    <a:pt x="23" y="46"/>
                    <a:pt x="23" y="46"/>
                    <a:pt x="23" y="46"/>
                  </a:cubicBezTo>
                  <a:cubicBezTo>
                    <a:pt x="23" y="45"/>
                    <a:pt x="24" y="45"/>
                    <a:pt x="24" y="45"/>
                  </a:cubicBezTo>
                  <a:cubicBezTo>
                    <a:pt x="24" y="45"/>
                    <a:pt x="24" y="45"/>
                    <a:pt x="24" y="44"/>
                  </a:cubicBezTo>
                  <a:cubicBezTo>
                    <a:pt x="24" y="44"/>
                    <a:pt x="25" y="44"/>
                    <a:pt x="25" y="43"/>
                  </a:cubicBezTo>
                  <a:cubicBezTo>
                    <a:pt x="25" y="43"/>
                    <a:pt x="25" y="43"/>
                    <a:pt x="25" y="43"/>
                  </a:cubicBezTo>
                  <a:cubicBezTo>
                    <a:pt x="25" y="43"/>
                    <a:pt x="25" y="42"/>
                    <a:pt x="25" y="42"/>
                  </a:cubicBezTo>
                  <a:cubicBezTo>
                    <a:pt x="49" y="42"/>
                    <a:pt x="49" y="42"/>
                    <a:pt x="49" y="42"/>
                  </a:cubicBezTo>
                  <a:cubicBezTo>
                    <a:pt x="49" y="42"/>
                    <a:pt x="49" y="43"/>
                    <a:pt x="50" y="43"/>
                  </a:cubicBezTo>
                  <a:cubicBezTo>
                    <a:pt x="50" y="43"/>
                    <a:pt x="50" y="43"/>
                    <a:pt x="50" y="43"/>
                  </a:cubicBezTo>
                  <a:cubicBezTo>
                    <a:pt x="50" y="44"/>
                    <a:pt x="50" y="44"/>
                    <a:pt x="50" y="44"/>
                  </a:cubicBezTo>
                  <a:cubicBezTo>
                    <a:pt x="51" y="45"/>
                    <a:pt x="51" y="45"/>
                    <a:pt x="51" y="45"/>
                  </a:cubicBezTo>
                  <a:cubicBezTo>
                    <a:pt x="51" y="45"/>
                    <a:pt x="51" y="45"/>
                    <a:pt x="51" y="46"/>
                  </a:cubicBezTo>
                  <a:cubicBezTo>
                    <a:pt x="52" y="46"/>
                    <a:pt x="52" y="46"/>
                    <a:pt x="52" y="46"/>
                  </a:cubicBezTo>
                  <a:cubicBezTo>
                    <a:pt x="52" y="46"/>
                    <a:pt x="52" y="46"/>
                    <a:pt x="53" y="47"/>
                  </a:cubicBezTo>
                  <a:cubicBezTo>
                    <a:pt x="53" y="47"/>
                    <a:pt x="53" y="47"/>
                    <a:pt x="53" y="47"/>
                  </a:cubicBezTo>
                  <a:cubicBezTo>
                    <a:pt x="53" y="47"/>
                    <a:pt x="54" y="47"/>
                    <a:pt x="54" y="47"/>
                  </a:cubicBezTo>
                  <a:cubicBezTo>
                    <a:pt x="54" y="48"/>
                    <a:pt x="54" y="48"/>
                    <a:pt x="54" y="48"/>
                  </a:cubicBezTo>
                  <a:cubicBezTo>
                    <a:pt x="55" y="48"/>
                    <a:pt x="55" y="48"/>
                    <a:pt x="55" y="48"/>
                  </a:cubicBezTo>
                  <a:cubicBezTo>
                    <a:pt x="56" y="48"/>
                    <a:pt x="56" y="48"/>
                    <a:pt x="56" y="48"/>
                  </a:cubicBezTo>
                  <a:cubicBezTo>
                    <a:pt x="56" y="48"/>
                    <a:pt x="57" y="48"/>
                    <a:pt x="58" y="48"/>
                  </a:cubicBezTo>
                  <a:cubicBezTo>
                    <a:pt x="58" y="48"/>
                    <a:pt x="59" y="48"/>
                    <a:pt x="59" y="48"/>
                  </a:cubicBezTo>
                  <a:cubicBezTo>
                    <a:pt x="59" y="48"/>
                    <a:pt x="59" y="48"/>
                    <a:pt x="60" y="48"/>
                  </a:cubicBezTo>
                  <a:cubicBezTo>
                    <a:pt x="60" y="48"/>
                    <a:pt x="60" y="48"/>
                    <a:pt x="61" y="48"/>
                  </a:cubicBezTo>
                  <a:cubicBezTo>
                    <a:pt x="61" y="48"/>
                    <a:pt x="61" y="48"/>
                    <a:pt x="61" y="47"/>
                  </a:cubicBezTo>
                  <a:cubicBezTo>
                    <a:pt x="61" y="47"/>
                    <a:pt x="62" y="47"/>
                    <a:pt x="62" y="47"/>
                  </a:cubicBezTo>
                  <a:cubicBezTo>
                    <a:pt x="62" y="47"/>
                    <a:pt x="62" y="47"/>
                    <a:pt x="63" y="47"/>
                  </a:cubicBezTo>
                  <a:cubicBezTo>
                    <a:pt x="63" y="46"/>
                    <a:pt x="63" y="46"/>
                    <a:pt x="63" y="46"/>
                  </a:cubicBezTo>
                  <a:cubicBezTo>
                    <a:pt x="63" y="46"/>
                    <a:pt x="64" y="46"/>
                    <a:pt x="64" y="46"/>
                  </a:cubicBezTo>
                  <a:cubicBezTo>
                    <a:pt x="64" y="45"/>
                    <a:pt x="64" y="45"/>
                    <a:pt x="64" y="45"/>
                  </a:cubicBezTo>
                  <a:cubicBezTo>
                    <a:pt x="64" y="45"/>
                    <a:pt x="65" y="45"/>
                    <a:pt x="65" y="44"/>
                  </a:cubicBezTo>
                  <a:cubicBezTo>
                    <a:pt x="65" y="44"/>
                    <a:pt x="65" y="44"/>
                    <a:pt x="65" y="43"/>
                  </a:cubicBezTo>
                  <a:cubicBezTo>
                    <a:pt x="65" y="43"/>
                    <a:pt x="65" y="43"/>
                    <a:pt x="65" y="43"/>
                  </a:cubicBezTo>
                  <a:cubicBezTo>
                    <a:pt x="66" y="43"/>
                    <a:pt x="66" y="42"/>
                    <a:pt x="66" y="42"/>
                  </a:cubicBezTo>
                  <a:cubicBezTo>
                    <a:pt x="75" y="42"/>
                    <a:pt x="75" y="42"/>
                    <a:pt x="75" y="42"/>
                  </a:cubicBezTo>
                  <a:cubicBezTo>
                    <a:pt x="76" y="42"/>
                    <a:pt x="77" y="41"/>
                    <a:pt x="77" y="40"/>
                  </a:cubicBezTo>
                  <a:cubicBezTo>
                    <a:pt x="77" y="34"/>
                    <a:pt x="77" y="34"/>
                    <a:pt x="77" y="34"/>
                  </a:cubicBezTo>
                  <a:cubicBezTo>
                    <a:pt x="77" y="2"/>
                    <a:pt x="77" y="2"/>
                    <a:pt x="77" y="2"/>
                  </a:cubicBezTo>
                  <a:cubicBezTo>
                    <a:pt x="77" y="1"/>
                    <a:pt x="76" y="0"/>
                    <a:pt x="75" y="0"/>
                  </a:cubicBezTo>
                  <a:close/>
                  <a:moveTo>
                    <a:pt x="8" y="39"/>
                  </a:moveTo>
                  <a:cubicBezTo>
                    <a:pt x="3" y="39"/>
                    <a:pt x="3" y="39"/>
                    <a:pt x="3" y="39"/>
                  </a:cubicBezTo>
                  <a:cubicBezTo>
                    <a:pt x="3" y="35"/>
                    <a:pt x="3" y="35"/>
                    <a:pt x="3" y="35"/>
                  </a:cubicBezTo>
                  <a:cubicBezTo>
                    <a:pt x="4" y="35"/>
                    <a:pt x="4" y="35"/>
                    <a:pt x="4" y="35"/>
                  </a:cubicBezTo>
                  <a:cubicBezTo>
                    <a:pt x="10" y="35"/>
                    <a:pt x="10" y="35"/>
                    <a:pt x="10" y="35"/>
                  </a:cubicBezTo>
                  <a:cubicBezTo>
                    <a:pt x="9" y="36"/>
                    <a:pt x="9" y="37"/>
                    <a:pt x="8" y="39"/>
                  </a:cubicBezTo>
                  <a:close/>
                  <a:moveTo>
                    <a:pt x="21" y="41"/>
                  </a:moveTo>
                  <a:cubicBezTo>
                    <a:pt x="21" y="41"/>
                    <a:pt x="21" y="42"/>
                    <a:pt x="21" y="42"/>
                  </a:cubicBezTo>
                  <a:cubicBezTo>
                    <a:pt x="21" y="42"/>
                    <a:pt x="21" y="42"/>
                    <a:pt x="21" y="42"/>
                  </a:cubicBezTo>
                  <a:cubicBezTo>
                    <a:pt x="20" y="43"/>
                    <a:pt x="20" y="43"/>
                    <a:pt x="20" y="43"/>
                  </a:cubicBezTo>
                  <a:cubicBezTo>
                    <a:pt x="20" y="43"/>
                    <a:pt x="19" y="43"/>
                    <a:pt x="19" y="43"/>
                  </a:cubicBezTo>
                  <a:cubicBezTo>
                    <a:pt x="19" y="44"/>
                    <a:pt x="19" y="44"/>
                    <a:pt x="19" y="44"/>
                  </a:cubicBezTo>
                  <a:cubicBezTo>
                    <a:pt x="18" y="44"/>
                    <a:pt x="17" y="44"/>
                    <a:pt x="17" y="44"/>
                  </a:cubicBezTo>
                  <a:cubicBezTo>
                    <a:pt x="16" y="44"/>
                    <a:pt x="16" y="44"/>
                    <a:pt x="15" y="44"/>
                  </a:cubicBezTo>
                  <a:cubicBezTo>
                    <a:pt x="15" y="44"/>
                    <a:pt x="15" y="44"/>
                    <a:pt x="15" y="43"/>
                  </a:cubicBezTo>
                  <a:cubicBezTo>
                    <a:pt x="14" y="43"/>
                    <a:pt x="14" y="43"/>
                    <a:pt x="14" y="43"/>
                  </a:cubicBezTo>
                  <a:cubicBezTo>
                    <a:pt x="14" y="43"/>
                    <a:pt x="13" y="43"/>
                    <a:pt x="13" y="42"/>
                  </a:cubicBezTo>
                  <a:cubicBezTo>
                    <a:pt x="13" y="42"/>
                    <a:pt x="13" y="42"/>
                    <a:pt x="13" y="42"/>
                  </a:cubicBezTo>
                  <a:cubicBezTo>
                    <a:pt x="13" y="42"/>
                    <a:pt x="13" y="41"/>
                    <a:pt x="13" y="41"/>
                  </a:cubicBezTo>
                  <a:cubicBezTo>
                    <a:pt x="13" y="40"/>
                    <a:pt x="12" y="40"/>
                    <a:pt x="12" y="40"/>
                  </a:cubicBezTo>
                  <a:cubicBezTo>
                    <a:pt x="12" y="39"/>
                    <a:pt x="13" y="38"/>
                    <a:pt x="13" y="37"/>
                  </a:cubicBezTo>
                  <a:cubicBezTo>
                    <a:pt x="13" y="37"/>
                    <a:pt x="13" y="37"/>
                    <a:pt x="13" y="37"/>
                  </a:cubicBezTo>
                  <a:cubicBezTo>
                    <a:pt x="13" y="37"/>
                    <a:pt x="14" y="37"/>
                    <a:pt x="14" y="36"/>
                  </a:cubicBezTo>
                  <a:cubicBezTo>
                    <a:pt x="14" y="36"/>
                    <a:pt x="14" y="36"/>
                    <a:pt x="15" y="36"/>
                  </a:cubicBezTo>
                  <a:cubicBezTo>
                    <a:pt x="15" y="36"/>
                    <a:pt x="15" y="36"/>
                    <a:pt x="15" y="36"/>
                  </a:cubicBezTo>
                  <a:cubicBezTo>
                    <a:pt x="16" y="35"/>
                    <a:pt x="16" y="35"/>
                    <a:pt x="17" y="35"/>
                  </a:cubicBezTo>
                  <a:cubicBezTo>
                    <a:pt x="17" y="35"/>
                    <a:pt x="18" y="35"/>
                    <a:pt x="19" y="36"/>
                  </a:cubicBezTo>
                  <a:cubicBezTo>
                    <a:pt x="19" y="36"/>
                    <a:pt x="19" y="36"/>
                    <a:pt x="19" y="36"/>
                  </a:cubicBezTo>
                  <a:cubicBezTo>
                    <a:pt x="19" y="36"/>
                    <a:pt x="20" y="36"/>
                    <a:pt x="20" y="36"/>
                  </a:cubicBezTo>
                  <a:cubicBezTo>
                    <a:pt x="20" y="37"/>
                    <a:pt x="20" y="37"/>
                    <a:pt x="21" y="37"/>
                  </a:cubicBezTo>
                  <a:cubicBezTo>
                    <a:pt x="21" y="37"/>
                    <a:pt x="21" y="37"/>
                    <a:pt x="21" y="37"/>
                  </a:cubicBezTo>
                  <a:cubicBezTo>
                    <a:pt x="21" y="38"/>
                    <a:pt x="21" y="39"/>
                    <a:pt x="21" y="40"/>
                  </a:cubicBezTo>
                  <a:cubicBezTo>
                    <a:pt x="21" y="40"/>
                    <a:pt x="21" y="40"/>
                    <a:pt x="21" y="41"/>
                  </a:cubicBezTo>
                  <a:close/>
                  <a:moveTo>
                    <a:pt x="22" y="33"/>
                  </a:moveTo>
                  <a:cubicBezTo>
                    <a:pt x="21" y="32"/>
                    <a:pt x="19" y="31"/>
                    <a:pt x="17" y="31"/>
                  </a:cubicBezTo>
                  <a:cubicBezTo>
                    <a:pt x="15" y="31"/>
                    <a:pt x="13" y="32"/>
                    <a:pt x="12" y="33"/>
                  </a:cubicBezTo>
                  <a:cubicBezTo>
                    <a:pt x="4" y="33"/>
                    <a:pt x="4" y="33"/>
                    <a:pt x="4" y="33"/>
                  </a:cubicBezTo>
                  <a:cubicBezTo>
                    <a:pt x="3" y="33"/>
                    <a:pt x="3" y="33"/>
                    <a:pt x="3" y="32"/>
                  </a:cubicBezTo>
                  <a:cubicBezTo>
                    <a:pt x="3" y="25"/>
                    <a:pt x="3" y="25"/>
                    <a:pt x="3" y="25"/>
                  </a:cubicBezTo>
                  <a:cubicBezTo>
                    <a:pt x="3" y="24"/>
                    <a:pt x="3" y="23"/>
                    <a:pt x="4" y="22"/>
                  </a:cubicBezTo>
                  <a:cubicBezTo>
                    <a:pt x="11" y="12"/>
                    <a:pt x="11" y="12"/>
                    <a:pt x="11" y="12"/>
                  </a:cubicBezTo>
                  <a:cubicBezTo>
                    <a:pt x="12" y="11"/>
                    <a:pt x="13" y="11"/>
                    <a:pt x="13" y="11"/>
                  </a:cubicBezTo>
                  <a:cubicBezTo>
                    <a:pt x="28" y="11"/>
                    <a:pt x="28" y="11"/>
                    <a:pt x="28" y="11"/>
                  </a:cubicBezTo>
                  <a:cubicBezTo>
                    <a:pt x="28" y="11"/>
                    <a:pt x="29" y="11"/>
                    <a:pt x="29" y="12"/>
                  </a:cubicBezTo>
                  <a:cubicBezTo>
                    <a:pt x="29" y="32"/>
                    <a:pt x="29" y="32"/>
                    <a:pt x="29" y="32"/>
                  </a:cubicBezTo>
                  <a:cubicBezTo>
                    <a:pt x="29" y="33"/>
                    <a:pt x="28" y="33"/>
                    <a:pt x="28" y="33"/>
                  </a:cubicBezTo>
                  <a:lnTo>
                    <a:pt x="22" y="33"/>
                  </a:lnTo>
                  <a:close/>
                  <a:moveTo>
                    <a:pt x="49" y="39"/>
                  </a:moveTo>
                  <a:cubicBezTo>
                    <a:pt x="25" y="39"/>
                    <a:pt x="25" y="39"/>
                    <a:pt x="25" y="39"/>
                  </a:cubicBezTo>
                  <a:cubicBezTo>
                    <a:pt x="25" y="37"/>
                    <a:pt x="25" y="36"/>
                    <a:pt x="24" y="35"/>
                  </a:cubicBezTo>
                  <a:cubicBezTo>
                    <a:pt x="28" y="35"/>
                    <a:pt x="28" y="35"/>
                    <a:pt x="28" y="35"/>
                  </a:cubicBezTo>
                  <a:cubicBezTo>
                    <a:pt x="30" y="35"/>
                    <a:pt x="30" y="35"/>
                    <a:pt x="30" y="35"/>
                  </a:cubicBezTo>
                  <a:cubicBezTo>
                    <a:pt x="50" y="35"/>
                    <a:pt x="50" y="35"/>
                    <a:pt x="50" y="35"/>
                  </a:cubicBezTo>
                  <a:cubicBezTo>
                    <a:pt x="50" y="36"/>
                    <a:pt x="49" y="37"/>
                    <a:pt x="49" y="39"/>
                  </a:cubicBezTo>
                  <a:close/>
                  <a:moveTo>
                    <a:pt x="62" y="41"/>
                  </a:moveTo>
                  <a:cubicBezTo>
                    <a:pt x="62" y="41"/>
                    <a:pt x="62" y="42"/>
                    <a:pt x="61" y="42"/>
                  </a:cubicBezTo>
                  <a:cubicBezTo>
                    <a:pt x="61" y="42"/>
                    <a:pt x="61" y="42"/>
                    <a:pt x="61" y="42"/>
                  </a:cubicBezTo>
                  <a:cubicBezTo>
                    <a:pt x="61" y="43"/>
                    <a:pt x="61" y="43"/>
                    <a:pt x="60" y="43"/>
                  </a:cubicBezTo>
                  <a:cubicBezTo>
                    <a:pt x="60" y="43"/>
                    <a:pt x="60" y="43"/>
                    <a:pt x="60" y="43"/>
                  </a:cubicBezTo>
                  <a:cubicBezTo>
                    <a:pt x="60" y="44"/>
                    <a:pt x="59" y="44"/>
                    <a:pt x="59" y="44"/>
                  </a:cubicBezTo>
                  <a:cubicBezTo>
                    <a:pt x="59" y="44"/>
                    <a:pt x="58" y="44"/>
                    <a:pt x="58" y="44"/>
                  </a:cubicBezTo>
                  <a:cubicBezTo>
                    <a:pt x="57" y="44"/>
                    <a:pt x="56" y="44"/>
                    <a:pt x="56" y="44"/>
                  </a:cubicBezTo>
                  <a:cubicBezTo>
                    <a:pt x="56" y="44"/>
                    <a:pt x="55" y="44"/>
                    <a:pt x="55" y="43"/>
                  </a:cubicBezTo>
                  <a:cubicBezTo>
                    <a:pt x="55" y="43"/>
                    <a:pt x="55" y="43"/>
                    <a:pt x="55" y="43"/>
                  </a:cubicBezTo>
                  <a:cubicBezTo>
                    <a:pt x="54" y="43"/>
                    <a:pt x="54" y="43"/>
                    <a:pt x="54" y="42"/>
                  </a:cubicBezTo>
                  <a:cubicBezTo>
                    <a:pt x="54" y="42"/>
                    <a:pt x="54" y="42"/>
                    <a:pt x="54" y="42"/>
                  </a:cubicBezTo>
                  <a:cubicBezTo>
                    <a:pt x="54" y="42"/>
                    <a:pt x="53" y="41"/>
                    <a:pt x="53" y="41"/>
                  </a:cubicBezTo>
                  <a:cubicBezTo>
                    <a:pt x="53" y="40"/>
                    <a:pt x="53" y="40"/>
                    <a:pt x="53" y="40"/>
                  </a:cubicBezTo>
                  <a:cubicBezTo>
                    <a:pt x="53" y="39"/>
                    <a:pt x="53" y="38"/>
                    <a:pt x="54" y="37"/>
                  </a:cubicBezTo>
                  <a:cubicBezTo>
                    <a:pt x="54" y="37"/>
                    <a:pt x="54" y="37"/>
                    <a:pt x="54" y="37"/>
                  </a:cubicBezTo>
                  <a:cubicBezTo>
                    <a:pt x="54" y="37"/>
                    <a:pt x="54" y="37"/>
                    <a:pt x="55" y="36"/>
                  </a:cubicBezTo>
                  <a:cubicBezTo>
                    <a:pt x="55" y="36"/>
                    <a:pt x="55" y="36"/>
                    <a:pt x="55" y="36"/>
                  </a:cubicBezTo>
                  <a:cubicBezTo>
                    <a:pt x="55" y="36"/>
                    <a:pt x="56" y="36"/>
                    <a:pt x="56" y="36"/>
                  </a:cubicBezTo>
                  <a:cubicBezTo>
                    <a:pt x="56" y="35"/>
                    <a:pt x="57" y="35"/>
                    <a:pt x="58" y="35"/>
                  </a:cubicBezTo>
                  <a:cubicBezTo>
                    <a:pt x="58" y="35"/>
                    <a:pt x="59" y="35"/>
                    <a:pt x="59" y="36"/>
                  </a:cubicBezTo>
                  <a:cubicBezTo>
                    <a:pt x="59" y="36"/>
                    <a:pt x="60" y="36"/>
                    <a:pt x="60" y="36"/>
                  </a:cubicBezTo>
                  <a:cubicBezTo>
                    <a:pt x="60" y="36"/>
                    <a:pt x="60" y="36"/>
                    <a:pt x="60" y="36"/>
                  </a:cubicBezTo>
                  <a:cubicBezTo>
                    <a:pt x="61" y="37"/>
                    <a:pt x="61" y="37"/>
                    <a:pt x="61" y="37"/>
                  </a:cubicBezTo>
                  <a:cubicBezTo>
                    <a:pt x="61" y="37"/>
                    <a:pt x="61" y="37"/>
                    <a:pt x="61" y="37"/>
                  </a:cubicBezTo>
                  <a:cubicBezTo>
                    <a:pt x="62" y="38"/>
                    <a:pt x="62" y="39"/>
                    <a:pt x="62" y="40"/>
                  </a:cubicBezTo>
                  <a:cubicBezTo>
                    <a:pt x="62" y="40"/>
                    <a:pt x="62" y="40"/>
                    <a:pt x="62" y="41"/>
                  </a:cubicBezTo>
                  <a:close/>
                  <a:moveTo>
                    <a:pt x="74" y="39"/>
                  </a:moveTo>
                  <a:cubicBezTo>
                    <a:pt x="66" y="39"/>
                    <a:pt x="66" y="39"/>
                    <a:pt x="66" y="39"/>
                  </a:cubicBezTo>
                  <a:cubicBezTo>
                    <a:pt x="66" y="37"/>
                    <a:pt x="65" y="36"/>
                    <a:pt x="65" y="35"/>
                  </a:cubicBezTo>
                  <a:cubicBezTo>
                    <a:pt x="74" y="35"/>
                    <a:pt x="74" y="35"/>
                    <a:pt x="74" y="35"/>
                  </a:cubicBezTo>
                  <a:lnTo>
                    <a:pt x="74" y="39"/>
                  </a:lnTo>
                  <a:close/>
                  <a:moveTo>
                    <a:pt x="26" y="13"/>
                  </a:moveTo>
                  <a:cubicBezTo>
                    <a:pt x="13" y="13"/>
                    <a:pt x="13" y="13"/>
                    <a:pt x="13" y="13"/>
                  </a:cubicBezTo>
                  <a:cubicBezTo>
                    <a:pt x="12" y="13"/>
                    <a:pt x="12" y="14"/>
                    <a:pt x="12" y="14"/>
                  </a:cubicBezTo>
                  <a:cubicBezTo>
                    <a:pt x="6" y="23"/>
                    <a:pt x="6" y="23"/>
                    <a:pt x="6" y="23"/>
                  </a:cubicBezTo>
                  <a:cubicBezTo>
                    <a:pt x="5" y="24"/>
                    <a:pt x="5" y="24"/>
                    <a:pt x="6" y="24"/>
                  </a:cubicBezTo>
                  <a:cubicBezTo>
                    <a:pt x="6" y="25"/>
                    <a:pt x="6" y="25"/>
                    <a:pt x="7" y="25"/>
                  </a:cubicBezTo>
                  <a:cubicBezTo>
                    <a:pt x="26" y="25"/>
                    <a:pt x="26" y="25"/>
                    <a:pt x="26" y="25"/>
                  </a:cubicBezTo>
                  <a:cubicBezTo>
                    <a:pt x="26" y="25"/>
                    <a:pt x="27" y="25"/>
                    <a:pt x="27" y="24"/>
                  </a:cubicBezTo>
                  <a:cubicBezTo>
                    <a:pt x="27" y="14"/>
                    <a:pt x="27" y="14"/>
                    <a:pt x="27" y="14"/>
                  </a:cubicBezTo>
                  <a:cubicBezTo>
                    <a:pt x="27" y="14"/>
                    <a:pt x="26" y="13"/>
                    <a:pt x="26" y="13"/>
                  </a:cubicBezTo>
                  <a:close/>
                  <a:moveTo>
                    <a:pt x="25" y="23"/>
                  </a:moveTo>
                  <a:cubicBezTo>
                    <a:pt x="8" y="23"/>
                    <a:pt x="8" y="23"/>
                    <a:pt x="8" y="23"/>
                  </a:cubicBezTo>
                  <a:cubicBezTo>
                    <a:pt x="13" y="15"/>
                    <a:pt x="13" y="15"/>
                    <a:pt x="13" y="15"/>
                  </a:cubicBezTo>
                  <a:cubicBezTo>
                    <a:pt x="25" y="15"/>
                    <a:pt x="25" y="15"/>
                    <a:pt x="25" y="15"/>
                  </a:cubicBezTo>
                  <a:lnTo>
                    <a:pt x="25" y="23"/>
                  </a:lnTo>
                  <a:close/>
                  <a:moveTo>
                    <a:pt x="18" y="28"/>
                  </a:moveTo>
                  <a:cubicBezTo>
                    <a:pt x="18" y="28"/>
                    <a:pt x="18" y="29"/>
                    <a:pt x="17" y="29"/>
                  </a:cubicBezTo>
                  <a:cubicBezTo>
                    <a:pt x="14" y="29"/>
                    <a:pt x="14" y="29"/>
                    <a:pt x="14" y="29"/>
                  </a:cubicBezTo>
                  <a:cubicBezTo>
                    <a:pt x="13" y="29"/>
                    <a:pt x="13" y="28"/>
                    <a:pt x="13" y="28"/>
                  </a:cubicBezTo>
                  <a:cubicBezTo>
                    <a:pt x="13" y="27"/>
                    <a:pt x="13" y="27"/>
                    <a:pt x="14" y="27"/>
                  </a:cubicBezTo>
                  <a:cubicBezTo>
                    <a:pt x="17" y="27"/>
                    <a:pt x="17" y="27"/>
                    <a:pt x="17" y="27"/>
                  </a:cubicBezTo>
                  <a:cubicBezTo>
                    <a:pt x="18" y="27"/>
                    <a:pt x="18" y="27"/>
                    <a:pt x="18" y="28"/>
                  </a:cubicBezTo>
                  <a:close/>
                </a:path>
              </a:pathLst>
            </a:custGeom>
            <a:solidFill>
              <a:srgbClr val="71BFEB">
                <a:alpha val="33000"/>
              </a:srgbClr>
            </a:solidFill>
            <a:ln>
              <a:noFill/>
            </a:ln>
          </p:spPr>
          <p:txBody>
            <a:bodyPr vert="horz" wrap="square" lIns="68580" tIns="34291" rIns="68580" bIns="34291"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350" b="0" i="0" u="none" strike="noStrike" kern="0" cap="none" spc="0" normalizeH="0" baseline="0" noProof="0" dirty="0">
                <a:ln>
                  <a:noFill/>
                </a:ln>
                <a:solidFill>
                  <a:prstClr val="black"/>
                </a:solidFill>
                <a:effectLst/>
                <a:uLnTx/>
                <a:uFillTx/>
                <a:latin typeface="印品黑体" panose="00000500000000000000" pitchFamily="2" charset="-122"/>
              </a:endParaRPr>
            </a:p>
          </p:txBody>
        </p:sp>
        <p:sp>
          <p:nvSpPr>
            <p:cNvPr id="204" name="Freeform 60"/>
            <p:cNvSpPr>
              <a:spLocks noEditPoints="1"/>
            </p:cNvSpPr>
            <p:nvPr/>
          </p:nvSpPr>
          <p:spPr bwMode="auto">
            <a:xfrm>
              <a:off x="7647" y="9678"/>
              <a:ext cx="354" cy="231"/>
            </a:xfrm>
            <a:custGeom>
              <a:avLst/>
              <a:gdLst>
                <a:gd name="T0" fmla="*/ 28 w 77"/>
                <a:gd name="T1" fmla="*/ 2 h 48"/>
                <a:gd name="T2" fmla="*/ 10 w 77"/>
                <a:gd name="T3" fmla="*/ 9 h 48"/>
                <a:gd name="T4" fmla="*/ 0 w 77"/>
                <a:gd name="T5" fmla="*/ 34 h 48"/>
                <a:gd name="T6" fmla="*/ 9 w 77"/>
                <a:gd name="T7" fmla="*/ 42 h 48"/>
                <a:gd name="T8" fmla="*/ 10 w 77"/>
                <a:gd name="T9" fmla="*/ 44 h 48"/>
                <a:gd name="T10" fmla="*/ 11 w 77"/>
                <a:gd name="T11" fmla="*/ 46 h 48"/>
                <a:gd name="T12" fmla="*/ 13 w 77"/>
                <a:gd name="T13" fmla="*/ 47 h 48"/>
                <a:gd name="T14" fmla="*/ 15 w 77"/>
                <a:gd name="T15" fmla="*/ 48 h 48"/>
                <a:gd name="T16" fmla="*/ 19 w 77"/>
                <a:gd name="T17" fmla="*/ 48 h 48"/>
                <a:gd name="T18" fmla="*/ 21 w 77"/>
                <a:gd name="T19" fmla="*/ 47 h 48"/>
                <a:gd name="T20" fmla="*/ 23 w 77"/>
                <a:gd name="T21" fmla="*/ 46 h 48"/>
                <a:gd name="T22" fmla="*/ 25 w 77"/>
                <a:gd name="T23" fmla="*/ 43 h 48"/>
                <a:gd name="T24" fmla="*/ 49 w 77"/>
                <a:gd name="T25" fmla="*/ 42 h 48"/>
                <a:gd name="T26" fmla="*/ 50 w 77"/>
                <a:gd name="T27" fmla="*/ 44 h 48"/>
                <a:gd name="T28" fmla="*/ 52 w 77"/>
                <a:gd name="T29" fmla="*/ 46 h 48"/>
                <a:gd name="T30" fmla="*/ 54 w 77"/>
                <a:gd name="T31" fmla="*/ 47 h 48"/>
                <a:gd name="T32" fmla="*/ 56 w 77"/>
                <a:gd name="T33" fmla="*/ 48 h 48"/>
                <a:gd name="T34" fmla="*/ 60 w 77"/>
                <a:gd name="T35" fmla="*/ 48 h 48"/>
                <a:gd name="T36" fmla="*/ 62 w 77"/>
                <a:gd name="T37" fmla="*/ 47 h 48"/>
                <a:gd name="T38" fmla="*/ 64 w 77"/>
                <a:gd name="T39" fmla="*/ 46 h 48"/>
                <a:gd name="T40" fmla="*/ 65 w 77"/>
                <a:gd name="T41" fmla="*/ 43 h 48"/>
                <a:gd name="T42" fmla="*/ 75 w 77"/>
                <a:gd name="T43" fmla="*/ 42 h 48"/>
                <a:gd name="T44" fmla="*/ 77 w 77"/>
                <a:gd name="T45" fmla="*/ 2 h 48"/>
                <a:gd name="T46" fmla="*/ 3 w 77"/>
                <a:gd name="T47" fmla="*/ 39 h 48"/>
                <a:gd name="T48" fmla="*/ 10 w 77"/>
                <a:gd name="T49" fmla="*/ 35 h 48"/>
                <a:gd name="T50" fmla="*/ 21 w 77"/>
                <a:gd name="T51" fmla="*/ 42 h 48"/>
                <a:gd name="T52" fmla="*/ 19 w 77"/>
                <a:gd name="T53" fmla="*/ 43 h 48"/>
                <a:gd name="T54" fmla="*/ 15 w 77"/>
                <a:gd name="T55" fmla="*/ 44 h 48"/>
                <a:gd name="T56" fmla="*/ 13 w 77"/>
                <a:gd name="T57" fmla="*/ 42 h 48"/>
                <a:gd name="T58" fmla="*/ 12 w 77"/>
                <a:gd name="T59" fmla="*/ 40 h 48"/>
                <a:gd name="T60" fmla="*/ 14 w 77"/>
                <a:gd name="T61" fmla="*/ 36 h 48"/>
                <a:gd name="T62" fmla="*/ 17 w 77"/>
                <a:gd name="T63" fmla="*/ 35 h 48"/>
                <a:gd name="T64" fmla="*/ 20 w 77"/>
                <a:gd name="T65" fmla="*/ 36 h 48"/>
                <a:gd name="T66" fmla="*/ 21 w 77"/>
                <a:gd name="T67" fmla="*/ 40 h 48"/>
                <a:gd name="T68" fmla="*/ 17 w 77"/>
                <a:gd name="T69" fmla="*/ 31 h 48"/>
                <a:gd name="T70" fmla="*/ 3 w 77"/>
                <a:gd name="T71" fmla="*/ 32 h 48"/>
                <a:gd name="T72" fmla="*/ 11 w 77"/>
                <a:gd name="T73" fmla="*/ 12 h 48"/>
                <a:gd name="T74" fmla="*/ 29 w 77"/>
                <a:gd name="T75" fmla="*/ 12 h 48"/>
                <a:gd name="T76" fmla="*/ 22 w 77"/>
                <a:gd name="T77" fmla="*/ 33 h 48"/>
                <a:gd name="T78" fmla="*/ 24 w 77"/>
                <a:gd name="T79" fmla="*/ 35 h 48"/>
                <a:gd name="T80" fmla="*/ 50 w 77"/>
                <a:gd name="T81" fmla="*/ 35 h 48"/>
                <a:gd name="T82" fmla="*/ 61 w 77"/>
                <a:gd name="T83" fmla="*/ 42 h 48"/>
                <a:gd name="T84" fmla="*/ 60 w 77"/>
                <a:gd name="T85" fmla="*/ 43 h 48"/>
                <a:gd name="T86" fmla="*/ 56 w 77"/>
                <a:gd name="T87" fmla="*/ 44 h 48"/>
                <a:gd name="T88" fmla="*/ 54 w 77"/>
                <a:gd name="T89" fmla="*/ 42 h 48"/>
                <a:gd name="T90" fmla="*/ 53 w 77"/>
                <a:gd name="T91" fmla="*/ 40 h 48"/>
                <a:gd name="T92" fmla="*/ 55 w 77"/>
                <a:gd name="T93" fmla="*/ 36 h 48"/>
                <a:gd name="T94" fmla="*/ 58 w 77"/>
                <a:gd name="T95" fmla="*/ 35 h 48"/>
                <a:gd name="T96" fmla="*/ 60 w 77"/>
                <a:gd name="T97" fmla="*/ 36 h 48"/>
                <a:gd name="T98" fmla="*/ 62 w 77"/>
                <a:gd name="T99" fmla="*/ 40 h 48"/>
                <a:gd name="T100" fmla="*/ 66 w 77"/>
                <a:gd name="T101" fmla="*/ 39 h 48"/>
                <a:gd name="T102" fmla="*/ 74 w 77"/>
                <a:gd name="T103" fmla="*/ 39 h 48"/>
                <a:gd name="T104" fmla="*/ 12 w 77"/>
                <a:gd name="T105" fmla="*/ 14 h 48"/>
                <a:gd name="T106" fmla="*/ 7 w 77"/>
                <a:gd name="T107" fmla="*/ 25 h 48"/>
                <a:gd name="T108" fmla="*/ 27 w 77"/>
                <a:gd name="T109" fmla="*/ 14 h 48"/>
                <a:gd name="T110" fmla="*/ 8 w 77"/>
                <a:gd name="T111" fmla="*/ 23 h 48"/>
                <a:gd name="T112" fmla="*/ 25 w 77"/>
                <a:gd name="T113" fmla="*/ 23 h 48"/>
                <a:gd name="T114" fmla="*/ 14 w 77"/>
                <a:gd name="T115" fmla="*/ 29 h 48"/>
                <a:gd name="T116" fmla="*/ 17 w 77"/>
                <a:gd name="T117" fmla="*/ 2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7" h="48">
                  <a:moveTo>
                    <a:pt x="75" y="0"/>
                  </a:moveTo>
                  <a:cubicBezTo>
                    <a:pt x="30" y="0"/>
                    <a:pt x="30" y="0"/>
                    <a:pt x="30" y="0"/>
                  </a:cubicBezTo>
                  <a:cubicBezTo>
                    <a:pt x="29" y="0"/>
                    <a:pt x="28" y="1"/>
                    <a:pt x="28" y="2"/>
                  </a:cubicBezTo>
                  <a:cubicBezTo>
                    <a:pt x="28" y="8"/>
                    <a:pt x="28" y="8"/>
                    <a:pt x="28" y="8"/>
                  </a:cubicBezTo>
                  <a:cubicBezTo>
                    <a:pt x="11" y="8"/>
                    <a:pt x="11" y="8"/>
                    <a:pt x="11" y="8"/>
                  </a:cubicBezTo>
                  <a:cubicBezTo>
                    <a:pt x="11" y="8"/>
                    <a:pt x="10" y="8"/>
                    <a:pt x="10" y="9"/>
                  </a:cubicBezTo>
                  <a:cubicBezTo>
                    <a:pt x="0" y="22"/>
                    <a:pt x="0" y="22"/>
                    <a:pt x="0" y="22"/>
                  </a:cubicBezTo>
                  <a:cubicBezTo>
                    <a:pt x="0" y="22"/>
                    <a:pt x="0" y="22"/>
                    <a:pt x="0" y="23"/>
                  </a:cubicBezTo>
                  <a:cubicBezTo>
                    <a:pt x="0" y="34"/>
                    <a:pt x="0" y="34"/>
                    <a:pt x="0" y="34"/>
                  </a:cubicBezTo>
                  <a:cubicBezTo>
                    <a:pt x="0" y="40"/>
                    <a:pt x="0" y="40"/>
                    <a:pt x="0" y="40"/>
                  </a:cubicBezTo>
                  <a:cubicBezTo>
                    <a:pt x="0" y="41"/>
                    <a:pt x="1" y="42"/>
                    <a:pt x="2" y="42"/>
                  </a:cubicBezTo>
                  <a:cubicBezTo>
                    <a:pt x="9" y="42"/>
                    <a:pt x="9" y="42"/>
                    <a:pt x="9" y="42"/>
                  </a:cubicBezTo>
                  <a:cubicBezTo>
                    <a:pt x="9" y="42"/>
                    <a:pt x="9" y="43"/>
                    <a:pt x="9" y="43"/>
                  </a:cubicBezTo>
                  <a:cubicBezTo>
                    <a:pt x="9" y="43"/>
                    <a:pt x="9" y="43"/>
                    <a:pt x="9" y="43"/>
                  </a:cubicBezTo>
                  <a:cubicBezTo>
                    <a:pt x="9" y="44"/>
                    <a:pt x="10" y="44"/>
                    <a:pt x="10" y="44"/>
                  </a:cubicBezTo>
                  <a:cubicBezTo>
                    <a:pt x="10" y="45"/>
                    <a:pt x="10" y="45"/>
                    <a:pt x="10" y="45"/>
                  </a:cubicBezTo>
                  <a:cubicBezTo>
                    <a:pt x="10" y="45"/>
                    <a:pt x="11" y="45"/>
                    <a:pt x="11" y="46"/>
                  </a:cubicBezTo>
                  <a:cubicBezTo>
                    <a:pt x="11" y="46"/>
                    <a:pt x="11" y="46"/>
                    <a:pt x="11" y="46"/>
                  </a:cubicBezTo>
                  <a:cubicBezTo>
                    <a:pt x="11" y="46"/>
                    <a:pt x="12" y="46"/>
                    <a:pt x="12" y="47"/>
                  </a:cubicBezTo>
                  <a:cubicBezTo>
                    <a:pt x="12" y="47"/>
                    <a:pt x="12" y="47"/>
                    <a:pt x="12" y="47"/>
                  </a:cubicBezTo>
                  <a:cubicBezTo>
                    <a:pt x="13" y="47"/>
                    <a:pt x="13" y="47"/>
                    <a:pt x="13" y="47"/>
                  </a:cubicBezTo>
                  <a:cubicBezTo>
                    <a:pt x="13" y="48"/>
                    <a:pt x="14" y="48"/>
                    <a:pt x="14" y="48"/>
                  </a:cubicBezTo>
                  <a:cubicBezTo>
                    <a:pt x="14" y="48"/>
                    <a:pt x="14" y="48"/>
                    <a:pt x="15" y="48"/>
                  </a:cubicBezTo>
                  <a:cubicBezTo>
                    <a:pt x="15" y="48"/>
                    <a:pt x="15" y="48"/>
                    <a:pt x="15" y="48"/>
                  </a:cubicBezTo>
                  <a:cubicBezTo>
                    <a:pt x="16" y="48"/>
                    <a:pt x="16" y="48"/>
                    <a:pt x="17" y="48"/>
                  </a:cubicBezTo>
                  <a:cubicBezTo>
                    <a:pt x="17" y="48"/>
                    <a:pt x="18" y="48"/>
                    <a:pt x="19" y="48"/>
                  </a:cubicBezTo>
                  <a:cubicBezTo>
                    <a:pt x="19" y="48"/>
                    <a:pt x="19" y="48"/>
                    <a:pt x="19" y="48"/>
                  </a:cubicBezTo>
                  <a:cubicBezTo>
                    <a:pt x="19" y="48"/>
                    <a:pt x="20" y="48"/>
                    <a:pt x="20" y="48"/>
                  </a:cubicBezTo>
                  <a:cubicBezTo>
                    <a:pt x="20" y="48"/>
                    <a:pt x="20" y="48"/>
                    <a:pt x="21" y="47"/>
                  </a:cubicBezTo>
                  <a:cubicBezTo>
                    <a:pt x="21" y="47"/>
                    <a:pt x="21" y="47"/>
                    <a:pt x="21" y="47"/>
                  </a:cubicBezTo>
                  <a:cubicBezTo>
                    <a:pt x="22" y="47"/>
                    <a:pt x="22" y="47"/>
                    <a:pt x="22" y="47"/>
                  </a:cubicBezTo>
                  <a:cubicBezTo>
                    <a:pt x="22" y="46"/>
                    <a:pt x="22" y="46"/>
                    <a:pt x="23" y="46"/>
                  </a:cubicBezTo>
                  <a:cubicBezTo>
                    <a:pt x="23" y="46"/>
                    <a:pt x="23" y="46"/>
                    <a:pt x="23" y="46"/>
                  </a:cubicBezTo>
                  <a:cubicBezTo>
                    <a:pt x="23" y="45"/>
                    <a:pt x="24" y="45"/>
                    <a:pt x="24" y="45"/>
                  </a:cubicBezTo>
                  <a:cubicBezTo>
                    <a:pt x="24" y="45"/>
                    <a:pt x="24" y="45"/>
                    <a:pt x="24" y="44"/>
                  </a:cubicBezTo>
                  <a:cubicBezTo>
                    <a:pt x="24" y="44"/>
                    <a:pt x="25" y="44"/>
                    <a:pt x="25" y="43"/>
                  </a:cubicBezTo>
                  <a:cubicBezTo>
                    <a:pt x="25" y="43"/>
                    <a:pt x="25" y="43"/>
                    <a:pt x="25" y="43"/>
                  </a:cubicBezTo>
                  <a:cubicBezTo>
                    <a:pt x="25" y="43"/>
                    <a:pt x="25" y="42"/>
                    <a:pt x="25" y="42"/>
                  </a:cubicBezTo>
                  <a:cubicBezTo>
                    <a:pt x="49" y="42"/>
                    <a:pt x="49" y="42"/>
                    <a:pt x="49" y="42"/>
                  </a:cubicBezTo>
                  <a:cubicBezTo>
                    <a:pt x="49" y="42"/>
                    <a:pt x="49" y="43"/>
                    <a:pt x="50" y="43"/>
                  </a:cubicBezTo>
                  <a:cubicBezTo>
                    <a:pt x="50" y="43"/>
                    <a:pt x="50" y="43"/>
                    <a:pt x="50" y="43"/>
                  </a:cubicBezTo>
                  <a:cubicBezTo>
                    <a:pt x="50" y="44"/>
                    <a:pt x="50" y="44"/>
                    <a:pt x="50" y="44"/>
                  </a:cubicBezTo>
                  <a:cubicBezTo>
                    <a:pt x="51" y="45"/>
                    <a:pt x="51" y="45"/>
                    <a:pt x="51" y="45"/>
                  </a:cubicBezTo>
                  <a:cubicBezTo>
                    <a:pt x="51" y="45"/>
                    <a:pt x="51" y="45"/>
                    <a:pt x="51" y="46"/>
                  </a:cubicBezTo>
                  <a:cubicBezTo>
                    <a:pt x="52" y="46"/>
                    <a:pt x="52" y="46"/>
                    <a:pt x="52" y="46"/>
                  </a:cubicBezTo>
                  <a:cubicBezTo>
                    <a:pt x="52" y="46"/>
                    <a:pt x="52" y="46"/>
                    <a:pt x="53" y="47"/>
                  </a:cubicBezTo>
                  <a:cubicBezTo>
                    <a:pt x="53" y="47"/>
                    <a:pt x="53" y="47"/>
                    <a:pt x="53" y="47"/>
                  </a:cubicBezTo>
                  <a:cubicBezTo>
                    <a:pt x="53" y="47"/>
                    <a:pt x="54" y="47"/>
                    <a:pt x="54" y="47"/>
                  </a:cubicBezTo>
                  <a:cubicBezTo>
                    <a:pt x="54" y="48"/>
                    <a:pt x="54" y="48"/>
                    <a:pt x="54" y="48"/>
                  </a:cubicBezTo>
                  <a:cubicBezTo>
                    <a:pt x="55" y="48"/>
                    <a:pt x="55" y="48"/>
                    <a:pt x="55" y="48"/>
                  </a:cubicBezTo>
                  <a:cubicBezTo>
                    <a:pt x="56" y="48"/>
                    <a:pt x="56" y="48"/>
                    <a:pt x="56" y="48"/>
                  </a:cubicBezTo>
                  <a:cubicBezTo>
                    <a:pt x="56" y="48"/>
                    <a:pt x="57" y="48"/>
                    <a:pt x="58" y="48"/>
                  </a:cubicBezTo>
                  <a:cubicBezTo>
                    <a:pt x="58" y="48"/>
                    <a:pt x="59" y="48"/>
                    <a:pt x="59" y="48"/>
                  </a:cubicBezTo>
                  <a:cubicBezTo>
                    <a:pt x="59" y="48"/>
                    <a:pt x="59" y="48"/>
                    <a:pt x="60" y="48"/>
                  </a:cubicBezTo>
                  <a:cubicBezTo>
                    <a:pt x="60" y="48"/>
                    <a:pt x="60" y="48"/>
                    <a:pt x="61" y="48"/>
                  </a:cubicBezTo>
                  <a:cubicBezTo>
                    <a:pt x="61" y="48"/>
                    <a:pt x="61" y="48"/>
                    <a:pt x="61" y="47"/>
                  </a:cubicBezTo>
                  <a:cubicBezTo>
                    <a:pt x="61" y="47"/>
                    <a:pt x="62" y="47"/>
                    <a:pt x="62" y="47"/>
                  </a:cubicBezTo>
                  <a:cubicBezTo>
                    <a:pt x="62" y="47"/>
                    <a:pt x="62" y="47"/>
                    <a:pt x="63" y="47"/>
                  </a:cubicBezTo>
                  <a:cubicBezTo>
                    <a:pt x="63" y="46"/>
                    <a:pt x="63" y="46"/>
                    <a:pt x="63" y="46"/>
                  </a:cubicBezTo>
                  <a:cubicBezTo>
                    <a:pt x="63" y="46"/>
                    <a:pt x="64" y="46"/>
                    <a:pt x="64" y="46"/>
                  </a:cubicBezTo>
                  <a:cubicBezTo>
                    <a:pt x="64" y="45"/>
                    <a:pt x="64" y="45"/>
                    <a:pt x="64" y="45"/>
                  </a:cubicBezTo>
                  <a:cubicBezTo>
                    <a:pt x="64" y="45"/>
                    <a:pt x="65" y="45"/>
                    <a:pt x="65" y="44"/>
                  </a:cubicBezTo>
                  <a:cubicBezTo>
                    <a:pt x="65" y="44"/>
                    <a:pt x="65" y="44"/>
                    <a:pt x="65" y="43"/>
                  </a:cubicBezTo>
                  <a:cubicBezTo>
                    <a:pt x="65" y="43"/>
                    <a:pt x="65" y="43"/>
                    <a:pt x="65" y="43"/>
                  </a:cubicBezTo>
                  <a:cubicBezTo>
                    <a:pt x="66" y="43"/>
                    <a:pt x="66" y="42"/>
                    <a:pt x="66" y="42"/>
                  </a:cubicBezTo>
                  <a:cubicBezTo>
                    <a:pt x="75" y="42"/>
                    <a:pt x="75" y="42"/>
                    <a:pt x="75" y="42"/>
                  </a:cubicBezTo>
                  <a:cubicBezTo>
                    <a:pt x="76" y="42"/>
                    <a:pt x="77" y="41"/>
                    <a:pt x="77" y="40"/>
                  </a:cubicBezTo>
                  <a:cubicBezTo>
                    <a:pt x="77" y="34"/>
                    <a:pt x="77" y="34"/>
                    <a:pt x="77" y="34"/>
                  </a:cubicBezTo>
                  <a:cubicBezTo>
                    <a:pt x="77" y="2"/>
                    <a:pt x="77" y="2"/>
                    <a:pt x="77" y="2"/>
                  </a:cubicBezTo>
                  <a:cubicBezTo>
                    <a:pt x="77" y="1"/>
                    <a:pt x="76" y="0"/>
                    <a:pt x="75" y="0"/>
                  </a:cubicBezTo>
                  <a:close/>
                  <a:moveTo>
                    <a:pt x="8" y="39"/>
                  </a:moveTo>
                  <a:cubicBezTo>
                    <a:pt x="3" y="39"/>
                    <a:pt x="3" y="39"/>
                    <a:pt x="3" y="39"/>
                  </a:cubicBezTo>
                  <a:cubicBezTo>
                    <a:pt x="3" y="35"/>
                    <a:pt x="3" y="35"/>
                    <a:pt x="3" y="35"/>
                  </a:cubicBezTo>
                  <a:cubicBezTo>
                    <a:pt x="4" y="35"/>
                    <a:pt x="4" y="35"/>
                    <a:pt x="4" y="35"/>
                  </a:cubicBezTo>
                  <a:cubicBezTo>
                    <a:pt x="10" y="35"/>
                    <a:pt x="10" y="35"/>
                    <a:pt x="10" y="35"/>
                  </a:cubicBezTo>
                  <a:cubicBezTo>
                    <a:pt x="9" y="36"/>
                    <a:pt x="9" y="37"/>
                    <a:pt x="8" y="39"/>
                  </a:cubicBezTo>
                  <a:close/>
                  <a:moveTo>
                    <a:pt x="21" y="41"/>
                  </a:moveTo>
                  <a:cubicBezTo>
                    <a:pt x="21" y="41"/>
                    <a:pt x="21" y="42"/>
                    <a:pt x="21" y="42"/>
                  </a:cubicBezTo>
                  <a:cubicBezTo>
                    <a:pt x="21" y="42"/>
                    <a:pt x="21" y="42"/>
                    <a:pt x="21" y="42"/>
                  </a:cubicBezTo>
                  <a:cubicBezTo>
                    <a:pt x="20" y="43"/>
                    <a:pt x="20" y="43"/>
                    <a:pt x="20" y="43"/>
                  </a:cubicBezTo>
                  <a:cubicBezTo>
                    <a:pt x="20" y="43"/>
                    <a:pt x="19" y="43"/>
                    <a:pt x="19" y="43"/>
                  </a:cubicBezTo>
                  <a:cubicBezTo>
                    <a:pt x="19" y="44"/>
                    <a:pt x="19" y="44"/>
                    <a:pt x="19" y="44"/>
                  </a:cubicBezTo>
                  <a:cubicBezTo>
                    <a:pt x="18" y="44"/>
                    <a:pt x="17" y="44"/>
                    <a:pt x="17" y="44"/>
                  </a:cubicBezTo>
                  <a:cubicBezTo>
                    <a:pt x="16" y="44"/>
                    <a:pt x="16" y="44"/>
                    <a:pt x="15" y="44"/>
                  </a:cubicBezTo>
                  <a:cubicBezTo>
                    <a:pt x="15" y="44"/>
                    <a:pt x="15" y="44"/>
                    <a:pt x="15" y="43"/>
                  </a:cubicBezTo>
                  <a:cubicBezTo>
                    <a:pt x="14" y="43"/>
                    <a:pt x="14" y="43"/>
                    <a:pt x="14" y="43"/>
                  </a:cubicBezTo>
                  <a:cubicBezTo>
                    <a:pt x="14" y="43"/>
                    <a:pt x="13" y="43"/>
                    <a:pt x="13" y="42"/>
                  </a:cubicBezTo>
                  <a:cubicBezTo>
                    <a:pt x="13" y="42"/>
                    <a:pt x="13" y="42"/>
                    <a:pt x="13" y="42"/>
                  </a:cubicBezTo>
                  <a:cubicBezTo>
                    <a:pt x="13" y="42"/>
                    <a:pt x="13" y="41"/>
                    <a:pt x="13" y="41"/>
                  </a:cubicBezTo>
                  <a:cubicBezTo>
                    <a:pt x="13" y="40"/>
                    <a:pt x="12" y="40"/>
                    <a:pt x="12" y="40"/>
                  </a:cubicBezTo>
                  <a:cubicBezTo>
                    <a:pt x="12" y="39"/>
                    <a:pt x="13" y="38"/>
                    <a:pt x="13" y="37"/>
                  </a:cubicBezTo>
                  <a:cubicBezTo>
                    <a:pt x="13" y="37"/>
                    <a:pt x="13" y="37"/>
                    <a:pt x="13" y="37"/>
                  </a:cubicBezTo>
                  <a:cubicBezTo>
                    <a:pt x="13" y="37"/>
                    <a:pt x="14" y="37"/>
                    <a:pt x="14" y="36"/>
                  </a:cubicBezTo>
                  <a:cubicBezTo>
                    <a:pt x="14" y="36"/>
                    <a:pt x="14" y="36"/>
                    <a:pt x="15" y="36"/>
                  </a:cubicBezTo>
                  <a:cubicBezTo>
                    <a:pt x="15" y="36"/>
                    <a:pt x="15" y="36"/>
                    <a:pt x="15" y="36"/>
                  </a:cubicBezTo>
                  <a:cubicBezTo>
                    <a:pt x="16" y="35"/>
                    <a:pt x="16" y="35"/>
                    <a:pt x="17" y="35"/>
                  </a:cubicBezTo>
                  <a:cubicBezTo>
                    <a:pt x="17" y="35"/>
                    <a:pt x="18" y="35"/>
                    <a:pt x="19" y="36"/>
                  </a:cubicBezTo>
                  <a:cubicBezTo>
                    <a:pt x="19" y="36"/>
                    <a:pt x="19" y="36"/>
                    <a:pt x="19" y="36"/>
                  </a:cubicBezTo>
                  <a:cubicBezTo>
                    <a:pt x="19" y="36"/>
                    <a:pt x="20" y="36"/>
                    <a:pt x="20" y="36"/>
                  </a:cubicBezTo>
                  <a:cubicBezTo>
                    <a:pt x="20" y="37"/>
                    <a:pt x="20" y="37"/>
                    <a:pt x="21" y="37"/>
                  </a:cubicBezTo>
                  <a:cubicBezTo>
                    <a:pt x="21" y="37"/>
                    <a:pt x="21" y="37"/>
                    <a:pt x="21" y="37"/>
                  </a:cubicBezTo>
                  <a:cubicBezTo>
                    <a:pt x="21" y="38"/>
                    <a:pt x="21" y="39"/>
                    <a:pt x="21" y="40"/>
                  </a:cubicBezTo>
                  <a:cubicBezTo>
                    <a:pt x="21" y="40"/>
                    <a:pt x="21" y="40"/>
                    <a:pt x="21" y="41"/>
                  </a:cubicBezTo>
                  <a:close/>
                  <a:moveTo>
                    <a:pt x="22" y="33"/>
                  </a:moveTo>
                  <a:cubicBezTo>
                    <a:pt x="21" y="32"/>
                    <a:pt x="19" y="31"/>
                    <a:pt x="17" y="31"/>
                  </a:cubicBezTo>
                  <a:cubicBezTo>
                    <a:pt x="15" y="31"/>
                    <a:pt x="13" y="32"/>
                    <a:pt x="12" y="33"/>
                  </a:cubicBezTo>
                  <a:cubicBezTo>
                    <a:pt x="4" y="33"/>
                    <a:pt x="4" y="33"/>
                    <a:pt x="4" y="33"/>
                  </a:cubicBezTo>
                  <a:cubicBezTo>
                    <a:pt x="3" y="33"/>
                    <a:pt x="3" y="33"/>
                    <a:pt x="3" y="32"/>
                  </a:cubicBezTo>
                  <a:cubicBezTo>
                    <a:pt x="3" y="25"/>
                    <a:pt x="3" y="25"/>
                    <a:pt x="3" y="25"/>
                  </a:cubicBezTo>
                  <a:cubicBezTo>
                    <a:pt x="3" y="24"/>
                    <a:pt x="3" y="23"/>
                    <a:pt x="4" y="22"/>
                  </a:cubicBezTo>
                  <a:cubicBezTo>
                    <a:pt x="11" y="12"/>
                    <a:pt x="11" y="12"/>
                    <a:pt x="11" y="12"/>
                  </a:cubicBezTo>
                  <a:cubicBezTo>
                    <a:pt x="12" y="11"/>
                    <a:pt x="13" y="11"/>
                    <a:pt x="13" y="11"/>
                  </a:cubicBezTo>
                  <a:cubicBezTo>
                    <a:pt x="28" y="11"/>
                    <a:pt x="28" y="11"/>
                    <a:pt x="28" y="11"/>
                  </a:cubicBezTo>
                  <a:cubicBezTo>
                    <a:pt x="28" y="11"/>
                    <a:pt x="29" y="11"/>
                    <a:pt x="29" y="12"/>
                  </a:cubicBezTo>
                  <a:cubicBezTo>
                    <a:pt x="29" y="32"/>
                    <a:pt x="29" y="32"/>
                    <a:pt x="29" y="32"/>
                  </a:cubicBezTo>
                  <a:cubicBezTo>
                    <a:pt x="29" y="33"/>
                    <a:pt x="28" y="33"/>
                    <a:pt x="28" y="33"/>
                  </a:cubicBezTo>
                  <a:lnTo>
                    <a:pt x="22" y="33"/>
                  </a:lnTo>
                  <a:close/>
                  <a:moveTo>
                    <a:pt x="49" y="39"/>
                  </a:moveTo>
                  <a:cubicBezTo>
                    <a:pt x="25" y="39"/>
                    <a:pt x="25" y="39"/>
                    <a:pt x="25" y="39"/>
                  </a:cubicBezTo>
                  <a:cubicBezTo>
                    <a:pt x="25" y="37"/>
                    <a:pt x="25" y="36"/>
                    <a:pt x="24" y="35"/>
                  </a:cubicBezTo>
                  <a:cubicBezTo>
                    <a:pt x="28" y="35"/>
                    <a:pt x="28" y="35"/>
                    <a:pt x="28" y="35"/>
                  </a:cubicBezTo>
                  <a:cubicBezTo>
                    <a:pt x="30" y="35"/>
                    <a:pt x="30" y="35"/>
                    <a:pt x="30" y="35"/>
                  </a:cubicBezTo>
                  <a:cubicBezTo>
                    <a:pt x="50" y="35"/>
                    <a:pt x="50" y="35"/>
                    <a:pt x="50" y="35"/>
                  </a:cubicBezTo>
                  <a:cubicBezTo>
                    <a:pt x="50" y="36"/>
                    <a:pt x="49" y="37"/>
                    <a:pt x="49" y="39"/>
                  </a:cubicBezTo>
                  <a:close/>
                  <a:moveTo>
                    <a:pt x="62" y="41"/>
                  </a:moveTo>
                  <a:cubicBezTo>
                    <a:pt x="62" y="41"/>
                    <a:pt x="62" y="42"/>
                    <a:pt x="61" y="42"/>
                  </a:cubicBezTo>
                  <a:cubicBezTo>
                    <a:pt x="61" y="42"/>
                    <a:pt x="61" y="42"/>
                    <a:pt x="61" y="42"/>
                  </a:cubicBezTo>
                  <a:cubicBezTo>
                    <a:pt x="61" y="43"/>
                    <a:pt x="61" y="43"/>
                    <a:pt x="60" y="43"/>
                  </a:cubicBezTo>
                  <a:cubicBezTo>
                    <a:pt x="60" y="43"/>
                    <a:pt x="60" y="43"/>
                    <a:pt x="60" y="43"/>
                  </a:cubicBezTo>
                  <a:cubicBezTo>
                    <a:pt x="60" y="44"/>
                    <a:pt x="59" y="44"/>
                    <a:pt x="59" y="44"/>
                  </a:cubicBezTo>
                  <a:cubicBezTo>
                    <a:pt x="59" y="44"/>
                    <a:pt x="58" y="44"/>
                    <a:pt x="58" y="44"/>
                  </a:cubicBezTo>
                  <a:cubicBezTo>
                    <a:pt x="57" y="44"/>
                    <a:pt x="56" y="44"/>
                    <a:pt x="56" y="44"/>
                  </a:cubicBezTo>
                  <a:cubicBezTo>
                    <a:pt x="56" y="44"/>
                    <a:pt x="55" y="44"/>
                    <a:pt x="55" y="43"/>
                  </a:cubicBezTo>
                  <a:cubicBezTo>
                    <a:pt x="55" y="43"/>
                    <a:pt x="55" y="43"/>
                    <a:pt x="55" y="43"/>
                  </a:cubicBezTo>
                  <a:cubicBezTo>
                    <a:pt x="54" y="43"/>
                    <a:pt x="54" y="43"/>
                    <a:pt x="54" y="42"/>
                  </a:cubicBezTo>
                  <a:cubicBezTo>
                    <a:pt x="54" y="42"/>
                    <a:pt x="54" y="42"/>
                    <a:pt x="54" y="42"/>
                  </a:cubicBezTo>
                  <a:cubicBezTo>
                    <a:pt x="54" y="42"/>
                    <a:pt x="53" y="41"/>
                    <a:pt x="53" y="41"/>
                  </a:cubicBezTo>
                  <a:cubicBezTo>
                    <a:pt x="53" y="40"/>
                    <a:pt x="53" y="40"/>
                    <a:pt x="53" y="40"/>
                  </a:cubicBezTo>
                  <a:cubicBezTo>
                    <a:pt x="53" y="39"/>
                    <a:pt x="53" y="38"/>
                    <a:pt x="54" y="37"/>
                  </a:cubicBezTo>
                  <a:cubicBezTo>
                    <a:pt x="54" y="37"/>
                    <a:pt x="54" y="37"/>
                    <a:pt x="54" y="37"/>
                  </a:cubicBezTo>
                  <a:cubicBezTo>
                    <a:pt x="54" y="37"/>
                    <a:pt x="54" y="37"/>
                    <a:pt x="55" y="36"/>
                  </a:cubicBezTo>
                  <a:cubicBezTo>
                    <a:pt x="55" y="36"/>
                    <a:pt x="55" y="36"/>
                    <a:pt x="55" y="36"/>
                  </a:cubicBezTo>
                  <a:cubicBezTo>
                    <a:pt x="55" y="36"/>
                    <a:pt x="56" y="36"/>
                    <a:pt x="56" y="36"/>
                  </a:cubicBezTo>
                  <a:cubicBezTo>
                    <a:pt x="56" y="35"/>
                    <a:pt x="57" y="35"/>
                    <a:pt x="58" y="35"/>
                  </a:cubicBezTo>
                  <a:cubicBezTo>
                    <a:pt x="58" y="35"/>
                    <a:pt x="59" y="35"/>
                    <a:pt x="59" y="36"/>
                  </a:cubicBezTo>
                  <a:cubicBezTo>
                    <a:pt x="59" y="36"/>
                    <a:pt x="60" y="36"/>
                    <a:pt x="60" y="36"/>
                  </a:cubicBezTo>
                  <a:cubicBezTo>
                    <a:pt x="60" y="36"/>
                    <a:pt x="60" y="36"/>
                    <a:pt x="60" y="36"/>
                  </a:cubicBezTo>
                  <a:cubicBezTo>
                    <a:pt x="61" y="37"/>
                    <a:pt x="61" y="37"/>
                    <a:pt x="61" y="37"/>
                  </a:cubicBezTo>
                  <a:cubicBezTo>
                    <a:pt x="61" y="37"/>
                    <a:pt x="61" y="37"/>
                    <a:pt x="61" y="37"/>
                  </a:cubicBezTo>
                  <a:cubicBezTo>
                    <a:pt x="62" y="38"/>
                    <a:pt x="62" y="39"/>
                    <a:pt x="62" y="40"/>
                  </a:cubicBezTo>
                  <a:cubicBezTo>
                    <a:pt x="62" y="40"/>
                    <a:pt x="62" y="40"/>
                    <a:pt x="62" y="41"/>
                  </a:cubicBezTo>
                  <a:close/>
                  <a:moveTo>
                    <a:pt x="74" y="39"/>
                  </a:moveTo>
                  <a:cubicBezTo>
                    <a:pt x="66" y="39"/>
                    <a:pt x="66" y="39"/>
                    <a:pt x="66" y="39"/>
                  </a:cubicBezTo>
                  <a:cubicBezTo>
                    <a:pt x="66" y="37"/>
                    <a:pt x="65" y="36"/>
                    <a:pt x="65" y="35"/>
                  </a:cubicBezTo>
                  <a:cubicBezTo>
                    <a:pt x="74" y="35"/>
                    <a:pt x="74" y="35"/>
                    <a:pt x="74" y="35"/>
                  </a:cubicBezTo>
                  <a:lnTo>
                    <a:pt x="74" y="39"/>
                  </a:lnTo>
                  <a:close/>
                  <a:moveTo>
                    <a:pt x="26" y="13"/>
                  </a:moveTo>
                  <a:cubicBezTo>
                    <a:pt x="13" y="13"/>
                    <a:pt x="13" y="13"/>
                    <a:pt x="13" y="13"/>
                  </a:cubicBezTo>
                  <a:cubicBezTo>
                    <a:pt x="12" y="13"/>
                    <a:pt x="12" y="14"/>
                    <a:pt x="12" y="14"/>
                  </a:cubicBezTo>
                  <a:cubicBezTo>
                    <a:pt x="6" y="23"/>
                    <a:pt x="6" y="23"/>
                    <a:pt x="6" y="23"/>
                  </a:cubicBezTo>
                  <a:cubicBezTo>
                    <a:pt x="5" y="24"/>
                    <a:pt x="5" y="24"/>
                    <a:pt x="6" y="24"/>
                  </a:cubicBezTo>
                  <a:cubicBezTo>
                    <a:pt x="6" y="25"/>
                    <a:pt x="6" y="25"/>
                    <a:pt x="7" y="25"/>
                  </a:cubicBezTo>
                  <a:cubicBezTo>
                    <a:pt x="26" y="25"/>
                    <a:pt x="26" y="25"/>
                    <a:pt x="26" y="25"/>
                  </a:cubicBezTo>
                  <a:cubicBezTo>
                    <a:pt x="26" y="25"/>
                    <a:pt x="27" y="25"/>
                    <a:pt x="27" y="24"/>
                  </a:cubicBezTo>
                  <a:cubicBezTo>
                    <a:pt x="27" y="14"/>
                    <a:pt x="27" y="14"/>
                    <a:pt x="27" y="14"/>
                  </a:cubicBezTo>
                  <a:cubicBezTo>
                    <a:pt x="27" y="14"/>
                    <a:pt x="26" y="13"/>
                    <a:pt x="26" y="13"/>
                  </a:cubicBezTo>
                  <a:close/>
                  <a:moveTo>
                    <a:pt x="25" y="23"/>
                  </a:moveTo>
                  <a:cubicBezTo>
                    <a:pt x="8" y="23"/>
                    <a:pt x="8" y="23"/>
                    <a:pt x="8" y="23"/>
                  </a:cubicBezTo>
                  <a:cubicBezTo>
                    <a:pt x="13" y="15"/>
                    <a:pt x="13" y="15"/>
                    <a:pt x="13" y="15"/>
                  </a:cubicBezTo>
                  <a:cubicBezTo>
                    <a:pt x="25" y="15"/>
                    <a:pt x="25" y="15"/>
                    <a:pt x="25" y="15"/>
                  </a:cubicBezTo>
                  <a:lnTo>
                    <a:pt x="25" y="23"/>
                  </a:lnTo>
                  <a:close/>
                  <a:moveTo>
                    <a:pt x="18" y="28"/>
                  </a:moveTo>
                  <a:cubicBezTo>
                    <a:pt x="18" y="28"/>
                    <a:pt x="18" y="29"/>
                    <a:pt x="17" y="29"/>
                  </a:cubicBezTo>
                  <a:cubicBezTo>
                    <a:pt x="14" y="29"/>
                    <a:pt x="14" y="29"/>
                    <a:pt x="14" y="29"/>
                  </a:cubicBezTo>
                  <a:cubicBezTo>
                    <a:pt x="13" y="29"/>
                    <a:pt x="13" y="28"/>
                    <a:pt x="13" y="28"/>
                  </a:cubicBezTo>
                  <a:cubicBezTo>
                    <a:pt x="13" y="27"/>
                    <a:pt x="13" y="27"/>
                    <a:pt x="14" y="27"/>
                  </a:cubicBezTo>
                  <a:cubicBezTo>
                    <a:pt x="17" y="27"/>
                    <a:pt x="17" y="27"/>
                    <a:pt x="17" y="27"/>
                  </a:cubicBezTo>
                  <a:cubicBezTo>
                    <a:pt x="18" y="27"/>
                    <a:pt x="18" y="27"/>
                    <a:pt x="18" y="28"/>
                  </a:cubicBezTo>
                  <a:close/>
                </a:path>
              </a:pathLst>
            </a:custGeom>
            <a:solidFill>
              <a:srgbClr val="71BFEB">
                <a:alpha val="33000"/>
              </a:srgbClr>
            </a:solidFill>
            <a:ln>
              <a:noFill/>
            </a:ln>
          </p:spPr>
          <p:txBody>
            <a:bodyPr vert="horz" wrap="square" lIns="68580" tIns="34291" rIns="68580" bIns="34291"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350" b="0" i="0" u="none" strike="noStrike" kern="0" cap="none" spc="0" normalizeH="0" baseline="0" noProof="0" dirty="0">
                <a:ln>
                  <a:noFill/>
                </a:ln>
                <a:solidFill>
                  <a:prstClr val="black"/>
                </a:solidFill>
                <a:effectLst/>
                <a:uLnTx/>
                <a:uFillTx/>
                <a:latin typeface="印品黑体" panose="00000500000000000000" pitchFamily="2" charset="-122"/>
              </a:endParaRPr>
            </a:p>
          </p:txBody>
        </p:sp>
        <p:sp>
          <p:nvSpPr>
            <p:cNvPr id="205" name="Freeform 64"/>
            <p:cNvSpPr>
              <a:spLocks noEditPoints="1"/>
            </p:cNvSpPr>
            <p:nvPr/>
          </p:nvSpPr>
          <p:spPr bwMode="auto">
            <a:xfrm>
              <a:off x="15262" y="7275"/>
              <a:ext cx="337" cy="227"/>
            </a:xfrm>
            <a:custGeom>
              <a:avLst/>
              <a:gdLst>
                <a:gd name="T0" fmla="*/ 58 w 58"/>
                <a:gd name="T1" fmla="*/ 18 h 38"/>
                <a:gd name="T2" fmla="*/ 31 w 58"/>
                <a:gd name="T3" fmla="*/ 0 h 38"/>
                <a:gd name="T4" fmla="*/ 1 w 58"/>
                <a:gd name="T5" fmla="*/ 18 h 38"/>
                <a:gd name="T6" fmla="*/ 0 w 58"/>
                <a:gd name="T7" fmla="*/ 20 h 38"/>
                <a:gd name="T8" fmla="*/ 31 w 58"/>
                <a:gd name="T9" fmla="*/ 38 h 38"/>
                <a:gd name="T10" fmla="*/ 58 w 58"/>
                <a:gd name="T11" fmla="*/ 20 h 38"/>
                <a:gd name="T12" fmla="*/ 58 w 58"/>
                <a:gd name="T13" fmla="*/ 18 h 38"/>
                <a:gd name="T14" fmla="*/ 18 w 58"/>
                <a:gd name="T15" fmla="*/ 19 h 38"/>
                <a:gd name="T16" fmla="*/ 16 w 58"/>
                <a:gd name="T17" fmla="*/ 19 h 38"/>
                <a:gd name="T18" fmla="*/ 28 w 58"/>
                <a:gd name="T19" fmla="*/ 34 h 38"/>
                <a:gd name="T20" fmla="*/ 4 w 58"/>
                <a:gd name="T21" fmla="*/ 19 h 38"/>
                <a:gd name="T22" fmla="*/ 27 w 58"/>
                <a:gd name="T23" fmla="*/ 4 h 38"/>
                <a:gd name="T24" fmla="*/ 19 w 58"/>
                <a:gd name="T25" fmla="*/ 9 h 38"/>
                <a:gd name="T26" fmla="*/ 21 w 58"/>
                <a:gd name="T27" fmla="*/ 10 h 38"/>
                <a:gd name="T28" fmla="*/ 31 w 58"/>
                <a:gd name="T29" fmla="*/ 5 h 38"/>
                <a:gd name="T30" fmla="*/ 45 w 58"/>
                <a:gd name="T31" fmla="*/ 19 h 38"/>
                <a:gd name="T32" fmla="*/ 31 w 58"/>
                <a:gd name="T33" fmla="*/ 33 h 38"/>
                <a:gd name="T34" fmla="*/ 18 w 58"/>
                <a:gd name="T35" fmla="*/ 19 h 38"/>
                <a:gd name="T36" fmla="*/ 36 w 58"/>
                <a:gd name="T37" fmla="*/ 34 h 38"/>
                <a:gd name="T38" fmla="*/ 47 w 58"/>
                <a:gd name="T39" fmla="*/ 19 h 38"/>
                <a:gd name="T40" fmla="*/ 38 w 58"/>
                <a:gd name="T41" fmla="*/ 4 h 38"/>
                <a:gd name="T42" fmla="*/ 55 w 58"/>
                <a:gd name="T43" fmla="*/ 19 h 38"/>
                <a:gd name="T44" fmla="*/ 36 w 58"/>
                <a:gd name="T45" fmla="*/ 34 h 38"/>
                <a:gd name="T46" fmla="*/ 40 w 58"/>
                <a:gd name="T47" fmla="*/ 19 h 38"/>
                <a:gd name="T48" fmla="*/ 31 w 58"/>
                <a:gd name="T49" fmla="*/ 28 h 38"/>
                <a:gd name="T50" fmla="*/ 23 w 58"/>
                <a:gd name="T51" fmla="*/ 19 h 38"/>
                <a:gd name="T52" fmla="*/ 31 w 58"/>
                <a:gd name="T53" fmla="*/ 19 h 38"/>
                <a:gd name="T54" fmla="*/ 24 w 58"/>
                <a:gd name="T55" fmla="*/ 14 h 38"/>
                <a:gd name="T56" fmla="*/ 31 w 58"/>
                <a:gd name="T57" fmla="*/ 10 h 38"/>
                <a:gd name="T58" fmla="*/ 40 w 58"/>
                <a:gd name="T59" fmla="*/ 19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8" h="38">
                  <a:moveTo>
                    <a:pt x="58" y="18"/>
                  </a:moveTo>
                  <a:cubicBezTo>
                    <a:pt x="57" y="18"/>
                    <a:pt x="47" y="0"/>
                    <a:pt x="31" y="0"/>
                  </a:cubicBezTo>
                  <a:cubicBezTo>
                    <a:pt x="15" y="0"/>
                    <a:pt x="1" y="17"/>
                    <a:pt x="1" y="18"/>
                  </a:cubicBezTo>
                  <a:cubicBezTo>
                    <a:pt x="0" y="19"/>
                    <a:pt x="0" y="19"/>
                    <a:pt x="0" y="20"/>
                  </a:cubicBezTo>
                  <a:cubicBezTo>
                    <a:pt x="1" y="21"/>
                    <a:pt x="13" y="38"/>
                    <a:pt x="31" y="38"/>
                  </a:cubicBezTo>
                  <a:cubicBezTo>
                    <a:pt x="49" y="38"/>
                    <a:pt x="57" y="20"/>
                    <a:pt x="58" y="20"/>
                  </a:cubicBezTo>
                  <a:cubicBezTo>
                    <a:pt x="58" y="19"/>
                    <a:pt x="58" y="19"/>
                    <a:pt x="58" y="18"/>
                  </a:cubicBezTo>
                  <a:close/>
                  <a:moveTo>
                    <a:pt x="18" y="19"/>
                  </a:moveTo>
                  <a:cubicBezTo>
                    <a:pt x="16" y="19"/>
                    <a:pt x="16" y="19"/>
                    <a:pt x="16" y="19"/>
                  </a:cubicBezTo>
                  <a:cubicBezTo>
                    <a:pt x="16" y="27"/>
                    <a:pt x="21" y="33"/>
                    <a:pt x="28" y="34"/>
                  </a:cubicBezTo>
                  <a:cubicBezTo>
                    <a:pt x="16" y="33"/>
                    <a:pt x="6" y="22"/>
                    <a:pt x="4" y="19"/>
                  </a:cubicBezTo>
                  <a:cubicBezTo>
                    <a:pt x="6" y="16"/>
                    <a:pt x="16" y="6"/>
                    <a:pt x="27" y="4"/>
                  </a:cubicBezTo>
                  <a:cubicBezTo>
                    <a:pt x="24" y="5"/>
                    <a:pt x="21" y="7"/>
                    <a:pt x="19" y="9"/>
                  </a:cubicBezTo>
                  <a:cubicBezTo>
                    <a:pt x="21" y="10"/>
                    <a:pt x="21" y="10"/>
                    <a:pt x="21" y="10"/>
                  </a:cubicBezTo>
                  <a:cubicBezTo>
                    <a:pt x="23" y="7"/>
                    <a:pt x="27" y="5"/>
                    <a:pt x="31" y="5"/>
                  </a:cubicBezTo>
                  <a:cubicBezTo>
                    <a:pt x="39" y="5"/>
                    <a:pt x="45" y="11"/>
                    <a:pt x="45" y="19"/>
                  </a:cubicBezTo>
                  <a:cubicBezTo>
                    <a:pt x="45" y="27"/>
                    <a:pt x="39" y="33"/>
                    <a:pt x="31" y="33"/>
                  </a:cubicBezTo>
                  <a:cubicBezTo>
                    <a:pt x="24" y="33"/>
                    <a:pt x="18" y="27"/>
                    <a:pt x="18" y="19"/>
                  </a:cubicBezTo>
                  <a:close/>
                  <a:moveTo>
                    <a:pt x="36" y="34"/>
                  </a:moveTo>
                  <a:cubicBezTo>
                    <a:pt x="42" y="32"/>
                    <a:pt x="47" y="26"/>
                    <a:pt x="47" y="19"/>
                  </a:cubicBezTo>
                  <a:cubicBezTo>
                    <a:pt x="47" y="12"/>
                    <a:pt x="43" y="7"/>
                    <a:pt x="38" y="4"/>
                  </a:cubicBezTo>
                  <a:cubicBezTo>
                    <a:pt x="47" y="8"/>
                    <a:pt x="53" y="17"/>
                    <a:pt x="55" y="19"/>
                  </a:cubicBezTo>
                  <a:cubicBezTo>
                    <a:pt x="53" y="22"/>
                    <a:pt x="47" y="32"/>
                    <a:pt x="36" y="34"/>
                  </a:cubicBezTo>
                  <a:close/>
                  <a:moveTo>
                    <a:pt x="40" y="19"/>
                  </a:moveTo>
                  <a:cubicBezTo>
                    <a:pt x="40" y="24"/>
                    <a:pt x="36" y="28"/>
                    <a:pt x="31" y="28"/>
                  </a:cubicBezTo>
                  <a:cubicBezTo>
                    <a:pt x="27" y="28"/>
                    <a:pt x="23" y="24"/>
                    <a:pt x="23" y="19"/>
                  </a:cubicBezTo>
                  <a:cubicBezTo>
                    <a:pt x="31" y="19"/>
                    <a:pt x="31" y="19"/>
                    <a:pt x="31" y="19"/>
                  </a:cubicBezTo>
                  <a:cubicBezTo>
                    <a:pt x="24" y="14"/>
                    <a:pt x="24" y="14"/>
                    <a:pt x="24" y="14"/>
                  </a:cubicBezTo>
                  <a:cubicBezTo>
                    <a:pt x="26" y="12"/>
                    <a:pt x="29" y="10"/>
                    <a:pt x="31" y="10"/>
                  </a:cubicBezTo>
                  <a:cubicBezTo>
                    <a:pt x="36" y="10"/>
                    <a:pt x="40" y="14"/>
                    <a:pt x="40" y="19"/>
                  </a:cubicBezTo>
                  <a:close/>
                </a:path>
              </a:pathLst>
            </a:custGeom>
            <a:solidFill>
              <a:srgbClr val="71BFEB">
                <a:alpha val="33000"/>
              </a:srgbClr>
            </a:solidFill>
            <a:ln>
              <a:noFill/>
            </a:ln>
          </p:spPr>
          <p:txBody>
            <a:bodyPr vert="horz" wrap="square" lIns="68580" tIns="34291" rIns="68580" bIns="34291"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350" b="0" i="0" u="none" strike="noStrike" kern="0" cap="none" spc="0" normalizeH="0" baseline="0" noProof="0" dirty="0">
                <a:ln>
                  <a:noFill/>
                </a:ln>
                <a:solidFill>
                  <a:prstClr val="black"/>
                </a:solidFill>
                <a:effectLst/>
                <a:uLnTx/>
                <a:uFillTx/>
                <a:latin typeface="印品黑体" panose="00000500000000000000" pitchFamily="2" charset="-122"/>
              </a:endParaRPr>
            </a:p>
          </p:txBody>
        </p:sp>
        <p:sp>
          <p:nvSpPr>
            <p:cNvPr id="206" name="Freeform 20"/>
            <p:cNvSpPr>
              <a:spLocks noEditPoints="1"/>
            </p:cNvSpPr>
            <p:nvPr/>
          </p:nvSpPr>
          <p:spPr bwMode="auto">
            <a:xfrm>
              <a:off x="10541" y="8390"/>
              <a:ext cx="293" cy="272"/>
            </a:xfrm>
            <a:custGeom>
              <a:avLst/>
              <a:gdLst>
                <a:gd name="T0" fmla="*/ 55 w 70"/>
                <a:gd name="T1" fmla="*/ 45 h 65"/>
                <a:gd name="T2" fmla="*/ 55 w 70"/>
                <a:gd name="T3" fmla="*/ 35 h 65"/>
                <a:gd name="T4" fmla="*/ 29 w 70"/>
                <a:gd name="T5" fmla="*/ 25 h 65"/>
                <a:gd name="T6" fmla="*/ 40 w 70"/>
                <a:gd name="T7" fmla="*/ 50 h 65"/>
                <a:gd name="T8" fmla="*/ 49 w 70"/>
                <a:gd name="T9" fmla="*/ 51 h 65"/>
                <a:gd name="T10" fmla="*/ 64 w 70"/>
                <a:gd name="T11" fmla="*/ 65 h 65"/>
                <a:gd name="T12" fmla="*/ 48 w 70"/>
                <a:gd name="T13" fmla="*/ 44 h 65"/>
                <a:gd name="T14" fmla="*/ 28 w 70"/>
                <a:gd name="T15" fmla="*/ 35 h 65"/>
                <a:gd name="T16" fmla="*/ 48 w 70"/>
                <a:gd name="T17" fmla="*/ 27 h 65"/>
                <a:gd name="T18" fmla="*/ 50 w 70"/>
                <a:gd name="T19" fmla="*/ 47 h 65"/>
                <a:gd name="T20" fmla="*/ 51 w 70"/>
                <a:gd name="T21" fmla="*/ 45 h 65"/>
                <a:gd name="T22" fmla="*/ 66 w 70"/>
                <a:gd name="T23" fmla="*/ 61 h 65"/>
                <a:gd name="T24" fmla="*/ 52 w 70"/>
                <a:gd name="T25" fmla="*/ 50 h 65"/>
                <a:gd name="T26" fmla="*/ 53 w 70"/>
                <a:gd name="T27" fmla="*/ 49 h 65"/>
                <a:gd name="T28" fmla="*/ 55 w 70"/>
                <a:gd name="T29" fmla="*/ 48 h 65"/>
                <a:gd name="T30" fmla="*/ 66 w 70"/>
                <a:gd name="T31" fmla="*/ 61 h 65"/>
                <a:gd name="T32" fmla="*/ 34 w 70"/>
                <a:gd name="T33" fmla="*/ 42 h 65"/>
                <a:gd name="T34" fmla="*/ 32 w 70"/>
                <a:gd name="T35" fmla="*/ 43 h 65"/>
                <a:gd name="T36" fmla="*/ 34 w 70"/>
                <a:gd name="T37" fmla="*/ 28 h 65"/>
                <a:gd name="T38" fmla="*/ 39 w 70"/>
                <a:gd name="T39" fmla="*/ 60 h 65"/>
                <a:gd name="T40" fmla="*/ 33 w 70"/>
                <a:gd name="T41" fmla="*/ 60 h 65"/>
                <a:gd name="T42" fmla="*/ 31 w 70"/>
                <a:gd name="T43" fmla="*/ 60 h 65"/>
                <a:gd name="T44" fmla="*/ 28 w 70"/>
                <a:gd name="T45" fmla="*/ 47 h 65"/>
                <a:gd name="T46" fmla="*/ 18 w 70"/>
                <a:gd name="T47" fmla="*/ 33 h 65"/>
                <a:gd name="T48" fmla="*/ 18 w 70"/>
                <a:gd name="T49" fmla="*/ 31 h 65"/>
                <a:gd name="T50" fmla="*/ 31 w 70"/>
                <a:gd name="T51" fmla="*/ 21 h 65"/>
                <a:gd name="T52" fmla="*/ 45 w 70"/>
                <a:gd name="T53" fmla="*/ 19 h 65"/>
                <a:gd name="T54" fmla="*/ 47 w 70"/>
                <a:gd name="T55" fmla="*/ 19 h 65"/>
                <a:gd name="T56" fmla="*/ 56 w 70"/>
                <a:gd name="T57" fmla="*/ 33 h 65"/>
                <a:gd name="T58" fmla="*/ 55 w 70"/>
                <a:gd name="T59" fmla="*/ 43 h 65"/>
                <a:gd name="T60" fmla="*/ 60 w 70"/>
                <a:gd name="T61" fmla="*/ 45 h 65"/>
                <a:gd name="T62" fmla="*/ 32 w 70"/>
                <a:gd name="T63" fmla="*/ 0 h 65"/>
                <a:gd name="T64" fmla="*/ 51 w 70"/>
                <a:gd name="T65" fmla="*/ 57 h 65"/>
                <a:gd name="T66" fmla="*/ 60 w 70"/>
                <a:gd name="T67" fmla="*/ 24 h 65"/>
                <a:gd name="T68" fmla="*/ 60 w 70"/>
                <a:gd name="T69" fmla="*/ 24 h 65"/>
                <a:gd name="T70" fmla="*/ 33 w 70"/>
                <a:gd name="T71" fmla="*/ 15 h 65"/>
                <a:gd name="T72" fmla="*/ 31 w 70"/>
                <a:gd name="T73" fmla="*/ 15 h 65"/>
                <a:gd name="T74" fmla="*/ 25 w 70"/>
                <a:gd name="T75" fmla="*/ 4 h 65"/>
                <a:gd name="T76" fmla="*/ 25 w 70"/>
                <a:gd name="T77" fmla="*/ 4 h 65"/>
                <a:gd name="T78" fmla="*/ 3 w 70"/>
                <a:gd name="T79" fmla="*/ 31 h 65"/>
                <a:gd name="T80" fmla="*/ 17 w 70"/>
                <a:gd name="T81" fmla="*/ 44 h 65"/>
                <a:gd name="T82" fmla="*/ 4 w 70"/>
                <a:gd name="T83" fmla="*/ 39 h 65"/>
                <a:gd name="T84" fmla="*/ 4 w 70"/>
                <a:gd name="T85" fmla="*/ 39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0" h="65">
                  <a:moveTo>
                    <a:pt x="68" y="55"/>
                  </a:moveTo>
                  <a:cubicBezTo>
                    <a:pt x="59" y="47"/>
                    <a:pt x="59" y="47"/>
                    <a:pt x="59" y="47"/>
                  </a:cubicBezTo>
                  <a:cubicBezTo>
                    <a:pt x="58" y="46"/>
                    <a:pt x="56" y="45"/>
                    <a:pt x="55" y="45"/>
                  </a:cubicBezTo>
                  <a:cubicBezTo>
                    <a:pt x="54" y="45"/>
                    <a:pt x="54" y="45"/>
                    <a:pt x="54" y="45"/>
                  </a:cubicBezTo>
                  <a:cubicBezTo>
                    <a:pt x="52" y="44"/>
                    <a:pt x="52" y="44"/>
                    <a:pt x="52" y="44"/>
                  </a:cubicBezTo>
                  <a:cubicBezTo>
                    <a:pt x="54" y="41"/>
                    <a:pt x="55" y="38"/>
                    <a:pt x="55" y="35"/>
                  </a:cubicBezTo>
                  <a:cubicBezTo>
                    <a:pt x="55" y="31"/>
                    <a:pt x="53" y="28"/>
                    <a:pt x="50" y="25"/>
                  </a:cubicBezTo>
                  <a:cubicBezTo>
                    <a:pt x="47" y="22"/>
                    <a:pt x="44" y="21"/>
                    <a:pt x="40" y="21"/>
                  </a:cubicBezTo>
                  <a:cubicBezTo>
                    <a:pt x="36" y="21"/>
                    <a:pt x="32" y="22"/>
                    <a:pt x="29" y="25"/>
                  </a:cubicBezTo>
                  <a:cubicBezTo>
                    <a:pt x="26" y="28"/>
                    <a:pt x="25" y="31"/>
                    <a:pt x="25" y="35"/>
                  </a:cubicBezTo>
                  <a:cubicBezTo>
                    <a:pt x="25" y="39"/>
                    <a:pt x="26" y="43"/>
                    <a:pt x="29" y="46"/>
                  </a:cubicBezTo>
                  <a:cubicBezTo>
                    <a:pt x="32" y="49"/>
                    <a:pt x="36" y="50"/>
                    <a:pt x="40" y="50"/>
                  </a:cubicBezTo>
                  <a:cubicBezTo>
                    <a:pt x="43" y="50"/>
                    <a:pt x="46" y="50"/>
                    <a:pt x="48" y="48"/>
                  </a:cubicBezTo>
                  <a:cubicBezTo>
                    <a:pt x="49" y="49"/>
                    <a:pt x="49" y="49"/>
                    <a:pt x="49" y="49"/>
                  </a:cubicBezTo>
                  <a:cubicBezTo>
                    <a:pt x="49" y="50"/>
                    <a:pt x="49" y="50"/>
                    <a:pt x="49" y="51"/>
                  </a:cubicBezTo>
                  <a:cubicBezTo>
                    <a:pt x="49" y="52"/>
                    <a:pt x="50" y="53"/>
                    <a:pt x="51" y="55"/>
                  </a:cubicBezTo>
                  <a:cubicBezTo>
                    <a:pt x="60" y="63"/>
                    <a:pt x="60" y="63"/>
                    <a:pt x="60" y="63"/>
                  </a:cubicBezTo>
                  <a:cubicBezTo>
                    <a:pt x="61" y="64"/>
                    <a:pt x="62" y="65"/>
                    <a:pt x="64" y="65"/>
                  </a:cubicBezTo>
                  <a:cubicBezTo>
                    <a:pt x="65" y="65"/>
                    <a:pt x="67" y="64"/>
                    <a:pt x="68" y="63"/>
                  </a:cubicBezTo>
                  <a:cubicBezTo>
                    <a:pt x="70" y="61"/>
                    <a:pt x="70" y="58"/>
                    <a:pt x="68" y="55"/>
                  </a:cubicBezTo>
                  <a:close/>
                  <a:moveTo>
                    <a:pt x="48" y="44"/>
                  </a:moveTo>
                  <a:cubicBezTo>
                    <a:pt x="46" y="46"/>
                    <a:pt x="43" y="47"/>
                    <a:pt x="40" y="47"/>
                  </a:cubicBezTo>
                  <a:cubicBezTo>
                    <a:pt x="37" y="47"/>
                    <a:pt x="34" y="46"/>
                    <a:pt x="31" y="44"/>
                  </a:cubicBezTo>
                  <a:cubicBezTo>
                    <a:pt x="29" y="42"/>
                    <a:pt x="28" y="39"/>
                    <a:pt x="28" y="35"/>
                  </a:cubicBezTo>
                  <a:cubicBezTo>
                    <a:pt x="28" y="32"/>
                    <a:pt x="29" y="29"/>
                    <a:pt x="31" y="27"/>
                  </a:cubicBezTo>
                  <a:cubicBezTo>
                    <a:pt x="34" y="25"/>
                    <a:pt x="37" y="24"/>
                    <a:pt x="40" y="24"/>
                  </a:cubicBezTo>
                  <a:cubicBezTo>
                    <a:pt x="43" y="24"/>
                    <a:pt x="46" y="25"/>
                    <a:pt x="48" y="27"/>
                  </a:cubicBezTo>
                  <a:cubicBezTo>
                    <a:pt x="53" y="32"/>
                    <a:pt x="53" y="39"/>
                    <a:pt x="48" y="44"/>
                  </a:cubicBezTo>
                  <a:close/>
                  <a:moveTo>
                    <a:pt x="51" y="47"/>
                  </a:moveTo>
                  <a:cubicBezTo>
                    <a:pt x="51" y="47"/>
                    <a:pt x="50" y="47"/>
                    <a:pt x="50" y="47"/>
                  </a:cubicBezTo>
                  <a:cubicBezTo>
                    <a:pt x="49" y="47"/>
                    <a:pt x="49" y="47"/>
                    <a:pt x="49" y="47"/>
                  </a:cubicBezTo>
                  <a:cubicBezTo>
                    <a:pt x="50" y="46"/>
                    <a:pt x="50" y="46"/>
                    <a:pt x="50" y="46"/>
                  </a:cubicBezTo>
                  <a:cubicBezTo>
                    <a:pt x="51" y="46"/>
                    <a:pt x="51" y="45"/>
                    <a:pt x="51" y="45"/>
                  </a:cubicBezTo>
                  <a:cubicBezTo>
                    <a:pt x="52" y="46"/>
                    <a:pt x="52" y="46"/>
                    <a:pt x="52" y="46"/>
                  </a:cubicBezTo>
                  <a:cubicBezTo>
                    <a:pt x="51" y="46"/>
                    <a:pt x="51" y="46"/>
                    <a:pt x="51" y="47"/>
                  </a:cubicBezTo>
                  <a:close/>
                  <a:moveTo>
                    <a:pt x="66" y="61"/>
                  </a:moveTo>
                  <a:cubicBezTo>
                    <a:pt x="65" y="62"/>
                    <a:pt x="63" y="62"/>
                    <a:pt x="62" y="61"/>
                  </a:cubicBezTo>
                  <a:cubicBezTo>
                    <a:pt x="53" y="52"/>
                    <a:pt x="53" y="52"/>
                    <a:pt x="53" y="52"/>
                  </a:cubicBezTo>
                  <a:cubicBezTo>
                    <a:pt x="53" y="52"/>
                    <a:pt x="52" y="51"/>
                    <a:pt x="52" y="50"/>
                  </a:cubicBezTo>
                  <a:cubicBezTo>
                    <a:pt x="52" y="50"/>
                    <a:pt x="52" y="50"/>
                    <a:pt x="52" y="50"/>
                  </a:cubicBezTo>
                  <a:cubicBezTo>
                    <a:pt x="52" y="50"/>
                    <a:pt x="52" y="49"/>
                    <a:pt x="52" y="49"/>
                  </a:cubicBezTo>
                  <a:cubicBezTo>
                    <a:pt x="53" y="49"/>
                    <a:pt x="53" y="49"/>
                    <a:pt x="53" y="49"/>
                  </a:cubicBezTo>
                  <a:cubicBezTo>
                    <a:pt x="53" y="48"/>
                    <a:pt x="53" y="48"/>
                    <a:pt x="54" y="48"/>
                  </a:cubicBezTo>
                  <a:cubicBezTo>
                    <a:pt x="54" y="48"/>
                    <a:pt x="54" y="48"/>
                    <a:pt x="54" y="48"/>
                  </a:cubicBezTo>
                  <a:cubicBezTo>
                    <a:pt x="54" y="48"/>
                    <a:pt x="54" y="48"/>
                    <a:pt x="55" y="48"/>
                  </a:cubicBezTo>
                  <a:cubicBezTo>
                    <a:pt x="55" y="48"/>
                    <a:pt x="56" y="48"/>
                    <a:pt x="57" y="49"/>
                  </a:cubicBezTo>
                  <a:cubicBezTo>
                    <a:pt x="65" y="58"/>
                    <a:pt x="65" y="58"/>
                    <a:pt x="65" y="58"/>
                  </a:cubicBezTo>
                  <a:cubicBezTo>
                    <a:pt x="66" y="59"/>
                    <a:pt x="67" y="60"/>
                    <a:pt x="66" y="61"/>
                  </a:cubicBezTo>
                  <a:close/>
                  <a:moveTo>
                    <a:pt x="34" y="29"/>
                  </a:moveTo>
                  <a:cubicBezTo>
                    <a:pt x="32" y="31"/>
                    <a:pt x="31" y="33"/>
                    <a:pt x="31" y="35"/>
                  </a:cubicBezTo>
                  <a:cubicBezTo>
                    <a:pt x="31" y="38"/>
                    <a:pt x="32" y="40"/>
                    <a:pt x="34" y="42"/>
                  </a:cubicBezTo>
                  <a:cubicBezTo>
                    <a:pt x="34" y="42"/>
                    <a:pt x="34" y="43"/>
                    <a:pt x="34" y="43"/>
                  </a:cubicBezTo>
                  <a:cubicBezTo>
                    <a:pt x="33" y="43"/>
                    <a:pt x="33" y="43"/>
                    <a:pt x="33" y="43"/>
                  </a:cubicBezTo>
                  <a:cubicBezTo>
                    <a:pt x="33" y="43"/>
                    <a:pt x="32" y="43"/>
                    <a:pt x="32" y="43"/>
                  </a:cubicBezTo>
                  <a:cubicBezTo>
                    <a:pt x="30" y="41"/>
                    <a:pt x="29" y="38"/>
                    <a:pt x="29" y="35"/>
                  </a:cubicBezTo>
                  <a:cubicBezTo>
                    <a:pt x="29" y="33"/>
                    <a:pt x="30" y="30"/>
                    <a:pt x="32" y="28"/>
                  </a:cubicBezTo>
                  <a:cubicBezTo>
                    <a:pt x="33" y="28"/>
                    <a:pt x="33" y="28"/>
                    <a:pt x="34" y="28"/>
                  </a:cubicBezTo>
                  <a:cubicBezTo>
                    <a:pt x="34" y="28"/>
                    <a:pt x="34" y="29"/>
                    <a:pt x="34" y="29"/>
                  </a:cubicBezTo>
                  <a:close/>
                  <a:moveTo>
                    <a:pt x="49" y="55"/>
                  </a:moveTo>
                  <a:cubicBezTo>
                    <a:pt x="46" y="57"/>
                    <a:pt x="43" y="59"/>
                    <a:pt x="39" y="60"/>
                  </a:cubicBezTo>
                  <a:cubicBezTo>
                    <a:pt x="41" y="58"/>
                    <a:pt x="43" y="55"/>
                    <a:pt x="45" y="52"/>
                  </a:cubicBezTo>
                  <a:cubicBezTo>
                    <a:pt x="44" y="52"/>
                    <a:pt x="43" y="52"/>
                    <a:pt x="42" y="52"/>
                  </a:cubicBezTo>
                  <a:cubicBezTo>
                    <a:pt x="40" y="57"/>
                    <a:pt x="37" y="60"/>
                    <a:pt x="33" y="60"/>
                  </a:cubicBezTo>
                  <a:cubicBezTo>
                    <a:pt x="33" y="51"/>
                    <a:pt x="33" y="51"/>
                    <a:pt x="33" y="51"/>
                  </a:cubicBezTo>
                  <a:cubicBezTo>
                    <a:pt x="32" y="51"/>
                    <a:pt x="32" y="50"/>
                    <a:pt x="31" y="50"/>
                  </a:cubicBezTo>
                  <a:cubicBezTo>
                    <a:pt x="31" y="60"/>
                    <a:pt x="31" y="60"/>
                    <a:pt x="31" y="60"/>
                  </a:cubicBezTo>
                  <a:cubicBezTo>
                    <a:pt x="26" y="60"/>
                    <a:pt x="22" y="54"/>
                    <a:pt x="20" y="47"/>
                  </a:cubicBezTo>
                  <a:cubicBezTo>
                    <a:pt x="22" y="47"/>
                    <a:pt x="25" y="48"/>
                    <a:pt x="28" y="48"/>
                  </a:cubicBezTo>
                  <a:cubicBezTo>
                    <a:pt x="28" y="48"/>
                    <a:pt x="28" y="48"/>
                    <a:pt x="28" y="47"/>
                  </a:cubicBezTo>
                  <a:cubicBezTo>
                    <a:pt x="27" y="47"/>
                    <a:pt x="27" y="46"/>
                    <a:pt x="26" y="46"/>
                  </a:cubicBezTo>
                  <a:cubicBezTo>
                    <a:pt x="24" y="45"/>
                    <a:pt x="21" y="45"/>
                    <a:pt x="19" y="44"/>
                  </a:cubicBezTo>
                  <a:cubicBezTo>
                    <a:pt x="18" y="41"/>
                    <a:pt x="18" y="37"/>
                    <a:pt x="18" y="33"/>
                  </a:cubicBezTo>
                  <a:cubicBezTo>
                    <a:pt x="23" y="33"/>
                    <a:pt x="23" y="33"/>
                    <a:pt x="23" y="33"/>
                  </a:cubicBezTo>
                  <a:cubicBezTo>
                    <a:pt x="23" y="32"/>
                    <a:pt x="23" y="31"/>
                    <a:pt x="24" y="31"/>
                  </a:cubicBezTo>
                  <a:cubicBezTo>
                    <a:pt x="18" y="31"/>
                    <a:pt x="18" y="31"/>
                    <a:pt x="18" y="31"/>
                  </a:cubicBezTo>
                  <a:cubicBezTo>
                    <a:pt x="18" y="26"/>
                    <a:pt x="18" y="22"/>
                    <a:pt x="19" y="19"/>
                  </a:cubicBezTo>
                  <a:cubicBezTo>
                    <a:pt x="23" y="18"/>
                    <a:pt x="27" y="17"/>
                    <a:pt x="31" y="17"/>
                  </a:cubicBezTo>
                  <a:cubicBezTo>
                    <a:pt x="31" y="21"/>
                    <a:pt x="31" y="21"/>
                    <a:pt x="31" y="21"/>
                  </a:cubicBezTo>
                  <a:cubicBezTo>
                    <a:pt x="32" y="21"/>
                    <a:pt x="32" y="20"/>
                    <a:pt x="33" y="20"/>
                  </a:cubicBezTo>
                  <a:cubicBezTo>
                    <a:pt x="33" y="17"/>
                    <a:pt x="33" y="17"/>
                    <a:pt x="33" y="17"/>
                  </a:cubicBezTo>
                  <a:cubicBezTo>
                    <a:pt x="37" y="17"/>
                    <a:pt x="41" y="18"/>
                    <a:pt x="45" y="19"/>
                  </a:cubicBezTo>
                  <a:cubicBezTo>
                    <a:pt x="45" y="19"/>
                    <a:pt x="45" y="19"/>
                    <a:pt x="45" y="20"/>
                  </a:cubicBezTo>
                  <a:cubicBezTo>
                    <a:pt x="46" y="20"/>
                    <a:pt x="47" y="20"/>
                    <a:pt x="48" y="21"/>
                  </a:cubicBezTo>
                  <a:cubicBezTo>
                    <a:pt x="47" y="20"/>
                    <a:pt x="47" y="20"/>
                    <a:pt x="47" y="19"/>
                  </a:cubicBezTo>
                  <a:cubicBezTo>
                    <a:pt x="55" y="22"/>
                    <a:pt x="60" y="26"/>
                    <a:pt x="61" y="31"/>
                  </a:cubicBezTo>
                  <a:cubicBezTo>
                    <a:pt x="56" y="31"/>
                    <a:pt x="56" y="31"/>
                    <a:pt x="56" y="31"/>
                  </a:cubicBezTo>
                  <a:cubicBezTo>
                    <a:pt x="56" y="31"/>
                    <a:pt x="56" y="32"/>
                    <a:pt x="56" y="33"/>
                  </a:cubicBezTo>
                  <a:cubicBezTo>
                    <a:pt x="61" y="33"/>
                    <a:pt x="61" y="33"/>
                    <a:pt x="61" y="33"/>
                  </a:cubicBezTo>
                  <a:cubicBezTo>
                    <a:pt x="61" y="35"/>
                    <a:pt x="59" y="38"/>
                    <a:pt x="56" y="40"/>
                  </a:cubicBezTo>
                  <a:cubicBezTo>
                    <a:pt x="56" y="41"/>
                    <a:pt x="55" y="42"/>
                    <a:pt x="55" y="43"/>
                  </a:cubicBezTo>
                  <a:cubicBezTo>
                    <a:pt x="57" y="41"/>
                    <a:pt x="59" y="40"/>
                    <a:pt x="60" y="39"/>
                  </a:cubicBezTo>
                  <a:cubicBezTo>
                    <a:pt x="60" y="40"/>
                    <a:pt x="59" y="42"/>
                    <a:pt x="58" y="44"/>
                  </a:cubicBezTo>
                  <a:cubicBezTo>
                    <a:pt x="59" y="44"/>
                    <a:pt x="60" y="45"/>
                    <a:pt x="60" y="45"/>
                  </a:cubicBezTo>
                  <a:cubicBezTo>
                    <a:pt x="61" y="46"/>
                    <a:pt x="61" y="46"/>
                    <a:pt x="61" y="46"/>
                  </a:cubicBezTo>
                  <a:cubicBezTo>
                    <a:pt x="63" y="41"/>
                    <a:pt x="64" y="37"/>
                    <a:pt x="64" y="32"/>
                  </a:cubicBezTo>
                  <a:cubicBezTo>
                    <a:pt x="64" y="14"/>
                    <a:pt x="50" y="0"/>
                    <a:pt x="32" y="0"/>
                  </a:cubicBezTo>
                  <a:cubicBezTo>
                    <a:pt x="15" y="0"/>
                    <a:pt x="0" y="14"/>
                    <a:pt x="0" y="32"/>
                  </a:cubicBezTo>
                  <a:cubicBezTo>
                    <a:pt x="0" y="49"/>
                    <a:pt x="15" y="63"/>
                    <a:pt x="32" y="63"/>
                  </a:cubicBezTo>
                  <a:cubicBezTo>
                    <a:pt x="39" y="63"/>
                    <a:pt x="46" y="61"/>
                    <a:pt x="51" y="57"/>
                  </a:cubicBezTo>
                  <a:cubicBezTo>
                    <a:pt x="50" y="56"/>
                    <a:pt x="50" y="56"/>
                    <a:pt x="50" y="56"/>
                  </a:cubicBezTo>
                  <a:cubicBezTo>
                    <a:pt x="49" y="56"/>
                    <a:pt x="49" y="55"/>
                    <a:pt x="49" y="55"/>
                  </a:cubicBezTo>
                  <a:close/>
                  <a:moveTo>
                    <a:pt x="60" y="24"/>
                  </a:moveTo>
                  <a:cubicBezTo>
                    <a:pt x="57" y="21"/>
                    <a:pt x="53" y="19"/>
                    <a:pt x="47" y="17"/>
                  </a:cubicBezTo>
                  <a:cubicBezTo>
                    <a:pt x="45" y="11"/>
                    <a:pt x="42" y="6"/>
                    <a:pt x="39" y="4"/>
                  </a:cubicBezTo>
                  <a:cubicBezTo>
                    <a:pt x="50" y="6"/>
                    <a:pt x="58" y="14"/>
                    <a:pt x="60" y="24"/>
                  </a:cubicBezTo>
                  <a:close/>
                  <a:moveTo>
                    <a:pt x="33" y="3"/>
                  </a:moveTo>
                  <a:cubicBezTo>
                    <a:pt x="38" y="3"/>
                    <a:pt x="42" y="9"/>
                    <a:pt x="44" y="16"/>
                  </a:cubicBezTo>
                  <a:cubicBezTo>
                    <a:pt x="41" y="16"/>
                    <a:pt x="37" y="15"/>
                    <a:pt x="33" y="15"/>
                  </a:cubicBezTo>
                  <a:lnTo>
                    <a:pt x="33" y="3"/>
                  </a:lnTo>
                  <a:close/>
                  <a:moveTo>
                    <a:pt x="31" y="3"/>
                  </a:moveTo>
                  <a:cubicBezTo>
                    <a:pt x="31" y="15"/>
                    <a:pt x="31" y="15"/>
                    <a:pt x="31" y="15"/>
                  </a:cubicBezTo>
                  <a:cubicBezTo>
                    <a:pt x="27" y="15"/>
                    <a:pt x="23" y="16"/>
                    <a:pt x="20" y="16"/>
                  </a:cubicBezTo>
                  <a:cubicBezTo>
                    <a:pt x="22" y="9"/>
                    <a:pt x="26" y="3"/>
                    <a:pt x="31" y="3"/>
                  </a:cubicBezTo>
                  <a:close/>
                  <a:moveTo>
                    <a:pt x="25" y="4"/>
                  </a:moveTo>
                  <a:cubicBezTo>
                    <a:pt x="22" y="6"/>
                    <a:pt x="19" y="11"/>
                    <a:pt x="18" y="17"/>
                  </a:cubicBezTo>
                  <a:cubicBezTo>
                    <a:pt x="12" y="19"/>
                    <a:pt x="7" y="21"/>
                    <a:pt x="4" y="24"/>
                  </a:cubicBezTo>
                  <a:cubicBezTo>
                    <a:pt x="7" y="14"/>
                    <a:pt x="15" y="6"/>
                    <a:pt x="25" y="4"/>
                  </a:cubicBezTo>
                  <a:close/>
                  <a:moveTo>
                    <a:pt x="17" y="19"/>
                  </a:moveTo>
                  <a:cubicBezTo>
                    <a:pt x="16" y="23"/>
                    <a:pt x="16" y="27"/>
                    <a:pt x="16" y="31"/>
                  </a:cubicBezTo>
                  <a:cubicBezTo>
                    <a:pt x="3" y="31"/>
                    <a:pt x="3" y="31"/>
                    <a:pt x="3" y="31"/>
                  </a:cubicBezTo>
                  <a:cubicBezTo>
                    <a:pt x="4" y="26"/>
                    <a:pt x="9" y="22"/>
                    <a:pt x="17" y="19"/>
                  </a:cubicBezTo>
                  <a:close/>
                  <a:moveTo>
                    <a:pt x="16" y="33"/>
                  </a:moveTo>
                  <a:cubicBezTo>
                    <a:pt x="16" y="37"/>
                    <a:pt x="16" y="40"/>
                    <a:pt x="17" y="44"/>
                  </a:cubicBezTo>
                  <a:cubicBezTo>
                    <a:pt x="9" y="41"/>
                    <a:pt x="4" y="37"/>
                    <a:pt x="3" y="33"/>
                  </a:cubicBezTo>
                  <a:lnTo>
                    <a:pt x="16" y="33"/>
                  </a:lnTo>
                  <a:close/>
                  <a:moveTo>
                    <a:pt x="4" y="39"/>
                  </a:moveTo>
                  <a:cubicBezTo>
                    <a:pt x="7" y="42"/>
                    <a:pt x="12" y="44"/>
                    <a:pt x="18" y="46"/>
                  </a:cubicBezTo>
                  <a:cubicBezTo>
                    <a:pt x="19" y="52"/>
                    <a:pt x="22" y="57"/>
                    <a:pt x="25" y="60"/>
                  </a:cubicBezTo>
                  <a:cubicBezTo>
                    <a:pt x="15" y="57"/>
                    <a:pt x="7" y="49"/>
                    <a:pt x="4" y="39"/>
                  </a:cubicBezTo>
                  <a:close/>
                </a:path>
              </a:pathLst>
            </a:custGeom>
            <a:solidFill>
              <a:srgbClr val="71BFEB">
                <a:alpha val="33000"/>
              </a:srgbClr>
            </a:solidFill>
            <a:ln>
              <a:noFill/>
            </a:ln>
          </p:spPr>
          <p:txBody>
            <a:bodyPr vert="horz" wrap="square" lIns="68580" tIns="34291" rIns="68580" bIns="34291"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350" b="0" i="0" u="none" strike="noStrike" kern="0" cap="none" spc="0" normalizeH="0" baseline="0" noProof="0" dirty="0">
                <a:ln>
                  <a:noFill/>
                </a:ln>
                <a:solidFill>
                  <a:prstClr val="black"/>
                </a:solidFill>
                <a:effectLst/>
                <a:uLnTx/>
                <a:uFillTx/>
                <a:latin typeface="印品黑体" panose="00000500000000000000" pitchFamily="2" charset="-122"/>
              </a:endParaRPr>
            </a:p>
          </p:txBody>
        </p:sp>
        <p:sp>
          <p:nvSpPr>
            <p:cNvPr id="207" name="Freeform 35"/>
            <p:cNvSpPr>
              <a:spLocks noEditPoints="1"/>
            </p:cNvSpPr>
            <p:nvPr/>
          </p:nvSpPr>
          <p:spPr bwMode="auto">
            <a:xfrm>
              <a:off x="10071" y="7432"/>
              <a:ext cx="282" cy="270"/>
            </a:xfrm>
            <a:custGeom>
              <a:avLst/>
              <a:gdLst>
                <a:gd name="T0" fmla="*/ 44 w 67"/>
                <a:gd name="T1" fmla="*/ 21 h 64"/>
                <a:gd name="T2" fmla="*/ 25 w 67"/>
                <a:gd name="T3" fmla="*/ 19 h 64"/>
                <a:gd name="T4" fmla="*/ 24 w 67"/>
                <a:gd name="T5" fmla="*/ 21 h 64"/>
                <a:gd name="T6" fmla="*/ 16 w 67"/>
                <a:gd name="T7" fmla="*/ 30 h 64"/>
                <a:gd name="T8" fmla="*/ 26 w 67"/>
                <a:gd name="T9" fmla="*/ 36 h 64"/>
                <a:gd name="T10" fmla="*/ 32 w 67"/>
                <a:gd name="T11" fmla="*/ 42 h 64"/>
                <a:gd name="T12" fmla="*/ 26 w 67"/>
                <a:gd name="T13" fmla="*/ 48 h 64"/>
                <a:gd name="T14" fmla="*/ 42 w 67"/>
                <a:gd name="T15" fmla="*/ 48 h 64"/>
                <a:gd name="T16" fmla="*/ 36 w 67"/>
                <a:gd name="T17" fmla="*/ 42 h 64"/>
                <a:gd name="T18" fmla="*/ 42 w 67"/>
                <a:gd name="T19" fmla="*/ 36 h 64"/>
                <a:gd name="T20" fmla="*/ 51 w 67"/>
                <a:gd name="T21" fmla="*/ 30 h 64"/>
                <a:gd name="T22" fmla="*/ 19 w 67"/>
                <a:gd name="T23" fmla="*/ 30 h 64"/>
                <a:gd name="T24" fmla="*/ 24 w 67"/>
                <a:gd name="T25" fmla="*/ 31 h 64"/>
                <a:gd name="T26" fmla="*/ 48 w 67"/>
                <a:gd name="T27" fmla="*/ 30 h 64"/>
                <a:gd name="T28" fmla="*/ 44 w 67"/>
                <a:gd name="T29" fmla="*/ 31 h 64"/>
                <a:gd name="T30" fmla="*/ 48 w 67"/>
                <a:gd name="T31" fmla="*/ 30 h 64"/>
                <a:gd name="T32" fmla="*/ 61 w 67"/>
                <a:gd name="T33" fmla="*/ 20 h 64"/>
                <a:gd name="T34" fmla="*/ 51 w 67"/>
                <a:gd name="T35" fmla="*/ 9 h 64"/>
                <a:gd name="T36" fmla="*/ 43 w 67"/>
                <a:gd name="T37" fmla="*/ 0 h 64"/>
                <a:gd name="T38" fmla="*/ 30 w 67"/>
                <a:gd name="T39" fmla="*/ 2 h 64"/>
                <a:gd name="T40" fmla="*/ 19 w 67"/>
                <a:gd name="T41" fmla="*/ 6 h 64"/>
                <a:gd name="T42" fmla="*/ 7 w 67"/>
                <a:gd name="T43" fmla="*/ 13 h 64"/>
                <a:gd name="T44" fmla="*/ 4 w 67"/>
                <a:gd name="T45" fmla="*/ 26 h 64"/>
                <a:gd name="T46" fmla="*/ 7 w 67"/>
                <a:gd name="T47" fmla="*/ 41 h 64"/>
                <a:gd name="T48" fmla="*/ 13 w 67"/>
                <a:gd name="T49" fmla="*/ 55 h 64"/>
                <a:gd name="T50" fmla="*/ 24 w 67"/>
                <a:gd name="T51" fmla="*/ 64 h 64"/>
                <a:gd name="T52" fmla="*/ 34 w 67"/>
                <a:gd name="T53" fmla="*/ 61 h 64"/>
                <a:gd name="T54" fmla="*/ 44 w 67"/>
                <a:gd name="T55" fmla="*/ 64 h 64"/>
                <a:gd name="T56" fmla="*/ 54 w 67"/>
                <a:gd name="T57" fmla="*/ 55 h 64"/>
                <a:gd name="T58" fmla="*/ 61 w 67"/>
                <a:gd name="T59" fmla="*/ 41 h 64"/>
                <a:gd name="T60" fmla="*/ 63 w 67"/>
                <a:gd name="T61" fmla="*/ 26 h 64"/>
                <a:gd name="T62" fmla="*/ 58 w 67"/>
                <a:gd name="T63" fmla="*/ 19 h 64"/>
                <a:gd name="T64" fmla="*/ 54 w 67"/>
                <a:gd name="T65" fmla="*/ 13 h 64"/>
                <a:gd name="T66" fmla="*/ 46 w 67"/>
                <a:gd name="T67" fmla="*/ 7 h 64"/>
                <a:gd name="T68" fmla="*/ 39 w 67"/>
                <a:gd name="T69" fmla="*/ 5 h 64"/>
                <a:gd name="T70" fmla="*/ 29 w 67"/>
                <a:gd name="T71" fmla="*/ 5 h 64"/>
                <a:gd name="T72" fmla="*/ 22 w 67"/>
                <a:gd name="T73" fmla="*/ 7 h 64"/>
                <a:gd name="T74" fmla="*/ 18 w 67"/>
                <a:gd name="T75" fmla="*/ 12 h 64"/>
                <a:gd name="T76" fmla="*/ 9 w 67"/>
                <a:gd name="T77" fmla="*/ 14 h 64"/>
                <a:gd name="T78" fmla="*/ 6 w 67"/>
                <a:gd name="T79" fmla="*/ 28 h 64"/>
                <a:gd name="T80" fmla="*/ 9 w 67"/>
                <a:gd name="T81" fmla="*/ 40 h 64"/>
                <a:gd name="T82" fmla="*/ 9 w 67"/>
                <a:gd name="T83" fmla="*/ 50 h 64"/>
                <a:gd name="T84" fmla="*/ 18 w 67"/>
                <a:gd name="T85" fmla="*/ 53 h 64"/>
                <a:gd name="T86" fmla="*/ 24 w 67"/>
                <a:gd name="T87" fmla="*/ 61 h 64"/>
                <a:gd name="T88" fmla="*/ 33 w 67"/>
                <a:gd name="T89" fmla="*/ 58 h 64"/>
                <a:gd name="T90" fmla="*/ 43 w 67"/>
                <a:gd name="T91" fmla="*/ 61 h 64"/>
                <a:gd name="T92" fmla="*/ 48 w 67"/>
                <a:gd name="T93" fmla="*/ 53 h 64"/>
                <a:gd name="T94" fmla="*/ 10 w 67"/>
                <a:gd name="T95" fmla="*/ 32 h 64"/>
                <a:gd name="T96" fmla="*/ 34 w 67"/>
                <a:gd name="T97" fmla="*/ 56 h 64"/>
                <a:gd name="T98" fmla="*/ 49 w 67"/>
                <a:gd name="T99" fmla="*/ 53 h 64"/>
                <a:gd name="T100" fmla="*/ 58 w 67"/>
                <a:gd name="T101" fmla="*/ 50 h 64"/>
                <a:gd name="T102" fmla="*/ 60 w 67"/>
                <a:gd name="T103" fmla="*/ 32 h 64"/>
                <a:gd name="T104" fmla="*/ 64 w 67"/>
                <a:gd name="T105" fmla="*/ 3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7" h="64">
                  <a:moveTo>
                    <a:pt x="51" y="23"/>
                  </a:moveTo>
                  <a:cubicBezTo>
                    <a:pt x="51" y="22"/>
                    <a:pt x="51" y="21"/>
                    <a:pt x="50" y="21"/>
                  </a:cubicBezTo>
                  <a:cubicBezTo>
                    <a:pt x="44" y="21"/>
                    <a:pt x="44" y="21"/>
                    <a:pt x="44" y="21"/>
                  </a:cubicBezTo>
                  <a:cubicBezTo>
                    <a:pt x="44" y="20"/>
                    <a:pt x="44" y="20"/>
                    <a:pt x="44" y="20"/>
                  </a:cubicBezTo>
                  <a:cubicBezTo>
                    <a:pt x="44" y="20"/>
                    <a:pt x="44" y="19"/>
                    <a:pt x="43" y="19"/>
                  </a:cubicBezTo>
                  <a:cubicBezTo>
                    <a:pt x="25" y="19"/>
                    <a:pt x="25" y="19"/>
                    <a:pt x="25" y="19"/>
                  </a:cubicBezTo>
                  <a:cubicBezTo>
                    <a:pt x="24" y="19"/>
                    <a:pt x="24" y="19"/>
                    <a:pt x="24" y="19"/>
                  </a:cubicBezTo>
                  <a:cubicBezTo>
                    <a:pt x="24" y="20"/>
                    <a:pt x="24" y="20"/>
                    <a:pt x="24" y="20"/>
                  </a:cubicBezTo>
                  <a:cubicBezTo>
                    <a:pt x="24" y="21"/>
                    <a:pt x="24" y="21"/>
                    <a:pt x="24" y="21"/>
                  </a:cubicBezTo>
                  <a:cubicBezTo>
                    <a:pt x="18" y="21"/>
                    <a:pt x="18" y="21"/>
                    <a:pt x="18" y="21"/>
                  </a:cubicBezTo>
                  <a:cubicBezTo>
                    <a:pt x="17" y="21"/>
                    <a:pt x="16" y="22"/>
                    <a:pt x="16" y="23"/>
                  </a:cubicBezTo>
                  <a:cubicBezTo>
                    <a:pt x="16" y="30"/>
                    <a:pt x="16" y="30"/>
                    <a:pt x="16" y="30"/>
                  </a:cubicBezTo>
                  <a:cubicBezTo>
                    <a:pt x="16" y="33"/>
                    <a:pt x="20" y="35"/>
                    <a:pt x="22" y="37"/>
                  </a:cubicBezTo>
                  <a:cubicBezTo>
                    <a:pt x="23" y="37"/>
                    <a:pt x="23" y="37"/>
                    <a:pt x="23" y="37"/>
                  </a:cubicBezTo>
                  <a:cubicBezTo>
                    <a:pt x="24" y="37"/>
                    <a:pt x="25" y="37"/>
                    <a:pt x="26" y="36"/>
                  </a:cubicBezTo>
                  <a:cubicBezTo>
                    <a:pt x="27" y="37"/>
                    <a:pt x="28" y="38"/>
                    <a:pt x="30" y="39"/>
                  </a:cubicBezTo>
                  <a:cubicBezTo>
                    <a:pt x="30" y="39"/>
                    <a:pt x="31" y="39"/>
                    <a:pt x="31" y="40"/>
                  </a:cubicBezTo>
                  <a:cubicBezTo>
                    <a:pt x="31" y="40"/>
                    <a:pt x="32" y="41"/>
                    <a:pt x="32" y="42"/>
                  </a:cubicBezTo>
                  <a:cubicBezTo>
                    <a:pt x="32" y="45"/>
                    <a:pt x="30" y="46"/>
                    <a:pt x="30" y="46"/>
                  </a:cubicBezTo>
                  <a:cubicBezTo>
                    <a:pt x="30" y="46"/>
                    <a:pt x="28" y="47"/>
                    <a:pt x="26" y="47"/>
                  </a:cubicBezTo>
                  <a:cubicBezTo>
                    <a:pt x="26" y="47"/>
                    <a:pt x="26" y="48"/>
                    <a:pt x="26" y="48"/>
                  </a:cubicBezTo>
                  <a:cubicBezTo>
                    <a:pt x="26" y="49"/>
                    <a:pt x="26" y="49"/>
                    <a:pt x="27" y="49"/>
                  </a:cubicBezTo>
                  <a:cubicBezTo>
                    <a:pt x="41" y="49"/>
                    <a:pt x="41" y="49"/>
                    <a:pt x="41" y="49"/>
                  </a:cubicBezTo>
                  <a:cubicBezTo>
                    <a:pt x="42" y="49"/>
                    <a:pt x="42" y="49"/>
                    <a:pt x="42" y="48"/>
                  </a:cubicBezTo>
                  <a:cubicBezTo>
                    <a:pt x="42" y="48"/>
                    <a:pt x="42" y="47"/>
                    <a:pt x="42" y="47"/>
                  </a:cubicBezTo>
                  <a:cubicBezTo>
                    <a:pt x="40" y="47"/>
                    <a:pt x="38" y="46"/>
                    <a:pt x="38" y="46"/>
                  </a:cubicBezTo>
                  <a:cubicBezTo>
                    <a:pt x="37" y="46"/>
                    <a:pt x="36" y="45"/>
                    <a:pt x="36" y="42"/>
                  </a:cubicBezTo>
                  <a:cubicBezTo>
                    <a:pt x="36" y="41"/>
                    <a:pt x="37" y="40"/>
                    <a:pt x="37" y="39"/>
                  </a:cubicBezTo>
                  <a:cubicBezTo>
                    <a:pt x="37" y="39"/>
                    <a:pt x="38" y="39"/>
                    <a:pt x="38" y="39"/>
                  </a:cubicBezTo>
                  <a:cubicBezTo>
                    <a:pt x="40" y="38"/>
                    <a:pt x="41" y="37"/>
                    <a:pt x="42" y="36"/>
                  </a:cubicBezTo>
                  <a:cubicBezTo>
                    <a:pt x="43" y="37"/>
                    <a:pt x="44" y="37"/>
                    <a:pt x="44" y="37"/>
                  </a:cubicBezTo>
                  <a:cubicBezTo>
                    <a:pt x="45" y="37"/>
                    <a:pt x="45" y="37"/>
                    <a:pt x="46" y="37"/>
                  </a:cubicBezTo>
                  <a:cubicBezTo>
                    <a:pt x="48" y="35"/>
                    <a:pt x="51" y="33"/>
                    <a:pt x="51" y="30"/>
                  </a:cubicBezTo>
                  <a:lnTo>
                    <a:pt x="51" y="23"/>
                  </a:lnTo>
                  <a:close/>
                  <a:moveTo>
                    <a:pt x="23" y="34"/>
                  </a:moveTo>
                  <a:cubicBezTo>
                    <a:pt x="19" y="31"/>
                    <a:pt x="19" y="30"/>
                    <a:pt x="19" y="30"/>
                  </a:cubicBezTo>
                  <a:cubicBezTo>
                    <a:pt x="19" y="24"/>
                    <a:pt x="19" y="24"/>
                    <a:pt x="19" y="24"/>
                  </a:cubicBezTo>
                  <a:cubicBezTo>
                    <a:pt x="24" y="24"/>
                    <a:pt x="24" y="24"/>
                    <a:pt x="24" y="24"/>
                  </a:cubicBezTo>
                  <a:cubicBezTo>
                    <a:pt x="24" y="31"/>
                    <a:pt x="24" y="31"/>
                    <a:pt x="24" y="31"/>
                  </a:cubicBezTo>
                  <a:cubicBezTo>
                    <a:pt x="24" y="32"/>
                    <a:pt x="24" y="33"/>
                    <a:pt x="24" y="33"/>
                  </a:cubicBezTo>
                  <a:cubicBezTo>
                    <a:pt x="24" y="34"/>
                    <a:pt x="24" y="34"/>
                    <a:pt x="23" y="34"/>
                  </a:cubicBezTo>
                  <a:close/>
                  <a:moveTo>
                    <a:pt x="48" y="30"/>
                  </a:moveTo>
                  <a:cubicBezTo>
                    <a:pt x="48" y="30"/>
                    <a:pt x="48" y="31"/>
                    <a:pt x="44" y="34"/>
                  </a:cubicBezTo>
                  <a:cubicBezTo>
                    <a:pt x="44" y="34"/>
                    <a:pt x="44" y="34"/>
                    <a:pt x="44" y="33"/>
                  </a:cubicBezTo>
                  <a:cubicBezTo>
                    <a:pt x="44" y="33"/>
                    <a:pt x="44" y="32"/>
                    <a:pt x="44" y="31"/>
                  </a:cubicBezTo>
                  <a:cubicBezTo>
                    <a:pt x="44" y="24"/>
                    <a:pt x="44" y="24"/>
                    <a:pt x="44" y="24"/>
                  </a:cubicBezTo>
                  <a:cubicBezTo>
                    <a:pt x="48" y="24"/>
                    <a:pt x="48" y="24"/>
                    <a:pt x="48" y="24"/>
                  </a:cubicBezTo>
                  <a:lnTo>
                    <a:pt x="48" y="30"/>
                  </a:lnTo>
                  <a:close/>
                  <a:moveTo>
                    <a:pt x="63" y="26"/>
                  </a:moveTo>
                  <a:cubicBezTo>
                    <a:pt x="62" y="25"/>
                    <a:pt x="61" y="24"/>
                    <a:pt x="61" y="24"/>
                  </a:cubicBezTo>
                  <a:cubicBezTo>
                    <a:pt x="61" y="23"/>
                    <a:pt x="61" y="21"/>
                    <a:pt x="61" y="20"/>
                  </a:cubicBezTo>
                  <a:cubicBezTo>
                    <a:pt x="62" y="17"/>
                    <a:pt x="62" y="15"/>
                    <a:pt x="61" y="13"/>
                  </a:cubicBezTo>
                  <a:cubicBezTo>
                    <a:pt x="59" y="11"/>
                    <a:pt x="57" y="10"/>
                    <a:pt x="54" y="10"/>
                  </a:cubicBezTo>
                  <a:cubicBezTo>
                    <a:pt x="53" y="10"/>
                    <a:pt x="51" y="10"/>
                    <a:pt x="51" y="9"/>
                  </a:cubicBezTo>
                  <a:cubicBezTo>
                    <a:pt x="50" y="9"/>
                    <a:pt x="49" y="7"/>
                    <a:pt x="49" y="6"/>
                  </a:cubicBezTo>
                  <a:cubicBezTo>
                    <a:pt x="48" y="4"/>
                    <a:pt x="47" y="1"/>
                    <a:pt x="44" y="1"/>
                  </a:cubicBezTo>
                  <a:cubicBezTo>
                    <a:pt x="44" y="0"/>
                    <a:pt x="43" y="0"/>
                    <a:pt x="43" y="0"/>
                  </a:cubicBezTo>
                  <a:cubicBezTo>
                    <a:pt x="41" y="0"/>
                    <a:pt x="39" y="1"/>
                    <a:pt x="37" y="2"/>
                  </a:cubicBezTo>
                  <a:cubicBezTo>
                    <a:pt x="36" y="3"/>
                    <a:pt x="35" y="4"/>
                    <a:pt x="34" y="4"/>
                  </a:cubicBezTo>
                  <a:cubicBezTo>
                    <a:pt x="33" y="4"/>
                    <a:pt x="32" y="3"/>
                    <a:pt x="30" y="2"/>
                  </a:cubicBezTo>
                  <a:cubicBezTo>
                    <a:pt x="29" y="1"/>
                    <a:pt x="27" y="0"/>
                    <a:pt x="25" y="0"/>
                  </a:cubicBezTo>
                  <a:cubicBezTo>
                    <a:pt x="25" y="0"/>
                    <a:pt x="24" y="0"/>
                    <a:pt x="24" y="1"/>
                  </a:cubicBezTo>
                  <a:cubicBezTo>
                    <a:pt x="21" y="1"/>
                    <a:pt x="20" y="4"/>
                    <a:pt x="19" y="6"/>
                  </a:cubicBezTo>
                  <a:cubicBezTo>
                    <a:pt x="18" y="7"/>
                    <a:pt x="18" y="9"/>
                    <a:pt x="17" y="9"/>
                  </a:cubicBezTo>
                  <a:cubicBezTo>
                    <a:pt x="16" y="10"/>
                    <a:pt x="15" y="10"/>
                    <a:pt x="13" y="10"/>
                  </a:cubicBezTo>
                  <a:cubicBezTo>
                    <a:pt x="11" y="10"/>
                    <a:pt x="8" y="11"/>
                    <a:pt x="7" y="13"/>
                  </a:cubicBezTo>
                  <a:cubicBezTo>
                    <a:pt x="5" y="15"/>
                    <a:pt x="6" y="17"/>
                    <a:pt x="6" y="20"/>
                  </a:cubicBezTo>
                  <a:cubicBezTo>
                    <a:pt x="7" y="21"/>
                    <a:pt x="7" y="23"/>
                    <a:pt x="7" y="24"/>
                  </a:cubicBezTo>
                  <a:cubicBezTo>
                    <a:pt x="7" y="24"/>
                    <a:pt x="5" y="25"/>
                    <a:pt x="4" y="26"/>
                  </a:cubicBezTo>
                  <a:cubicBezTo>
                    <a:pt x="3" y="28"/>
                    <a:pt x="0" y="30"/>
                    <a:pt x="0" y="32"/>
                  </a:cubicBezTo>
                  <a:cubicBezTo>
                    <a:pt x="0" y="35"/>
                    <a:pt x="3" y="37"/>
                    <a:pt x="4" y="38"/>
                  </a:cubicBezTo>
                  <a:cubicBezTo>
                    <a:pt x="5" y="39"/>
                    <a:pt x="7" y="40"/>
                    <a:pt x="7" y="41"/>
                  </a:cubicBezTo>
                  <a:cubicBezTo>
                    <a:pt x="7" y="42"/>
                    <a:pt x="7" y="44"/>
                    <a:pt x="6" y="45"/>
                  </a:cubicBezTo>
                  <a:cubicBezTo>
                    <a:pt x="6" y="47"/>
                    <a:pt x="5" y="50"/>
                    <a:pt x="7" y="52"/>
                  </a:cubicBezTo>
                  <a:cubicBezTo>
                    <a:pt x="8" y="54"/>
                    <a:pt x="11" y="54"/>
                    <a:pt x="13" y="55"/>
                  </a:cubicBezTo>
                  <a:cubicBezTo>
                    <a:pt x="15" y="55"/>
                    <a:pt x="16" y="55"/>
                    <a:pt x="17" y="55"/>
                  </a:cubicBezTo>
                  <a:cubicBezTo>
                    <a:pt x="18" y="56"/>
                    <a:pt x="18" y="57"/>
                    <a:pt x="19" y="59"/>
                  </a:cubicBezTo>
                  <a:cubicBezTo>
                    <a:pt x="20" y="61"/>
                    <a:pt x="21" y="63"/>
                    <a:pt x="24" y="64"/>
                  </a:cubicBezTo>
                  <a:cubicBezTo>
                    <a:pt x="24" y="64"/>
                    <a:pt x="25" y="64"/>
                    <a:pt x="25" y="64"/>
                  </a:cubicBezTo>
                  <a:cubicBezTo>
                    <a:pt x="27" y="64"/>
                    <a:pt x="29" y="63"/>
                    <a:pt x="30" y="62"/>
                  </a:cubicBezTo>
                  <a:cubicBezTo>
                    <a:pt x="32" y="62"/>
                    <a:pt x="33" y="61"/>
                    <a:pt x="34" y="61"/>
                  </a:cubicBezTo>
                  <a:cubicBezTo>
                    <a:pt x="35" y="61"/>
                    <a:pt x="36" y="62"/>
                    <a:pt x="37" y="62"/>
                  </a:cubicBezTo>
                  <a:cubicBezTo>
                    <a:pt x="39" y="63"/>
                    <a:pt x="41" y="64"/>
                    <a:pt x="43" y="64"/>
                  </a:cubicBezTo>
                  <a:cubicBezTo>
                    <a:pt x="43" y="64"/>
                    <a:pt x="44" y="64"/>
                    <a:pt x="44" y="64"/>
                  </a:cubicBezTo>
                  <a:cubicBezTo>
                    <a:pt x="47" y="63"/>
                    <a:pt x="48" y="61"/>
                    <a:pt x="49" y="59"/>
                  </a:cubicBezTo>
                  <a:cubicBezTo>
                    <a:pt x="49" y="57"/>
                    <a:pt x="50" y="56"/>
                    <a:pt x="51" y="55"/>
                  </a:cubicBezTo>
                  <a:cubicBezTo>
                    <a:pt x="51" y="55"/>
                    <a:pt x="53" y="55"/>
                    <a:pt x="54" y="55"/>
                  </a:cubicBezTo>
                  <a:cubicBezTo>
                    <a:pt x="57" y="54"/>
                    <a:pt x="59" y="54"/>
                    <a:pt x="61" y="52"/>
                  </a:cubicBezTo>
                  <a:cubicBezTo>
                    <a:pt x="62" y="50"/>
                    <a:pt x="62" y="47"/>
                    <a:pt x="61" y="45"/>
                  </a:cubicBezTo>
                  <a:cubicBezTo>
                    <a:pt x="61" y="44"/>
                    <a:pt x="61" y="42"/>
                    <a:pt x="61" y="41"/>
                  </a:cubicBezTo>
                  <a:cubicBezTo>
                    <a:pt x="61" y="40"/>
                    <a:pt x="62" y="39"/>
                    <a:pt x="63" y="38"/>
                  </a:cubicBezTo>
                  <a:cubicBezTo>
                    <a:pt x="65" y="37"/>
                    <a:pt x="67" y="35"/>
                    <a:pt x="67" y="32"/>
                  </a:cubicBezTo>
                  <a:cubicBezTo>
                    <a:pt x="67" y="30"/>
                    <a:pt x="65" y="28"/>
                    <a:pt x="63" y="26"/>
                  </a:cubicBezTo>
                  <a:close/>
                  <a:moveTo>
                    <a:pt x="54" y="13"/>
                  </a:moveTo>
                  <a:cubicBezTo>
                    <a:pt x="56" y="13"/>
                    <a:pt x="58" y="13"/>
                    <a:pt x="58" y="14"/>
                  </a:cubicBezTo>
                  <a:cubicBezTo>
                    <a:pt x="59" y="15"/>
                    <a:pt x="59" y="17"/>
                    <a:pt x="58" y="19"/>
                  </a:cubicBezTo>
                  <a:cubicBezTo>
                    <a:pt x="58" y="21"/>
                    <a:pt x="58" y="22"/>
                    <a:pt x="58" y="24"/>
                  </a:cubicBezTo>
                  <a:cubicBezTo>
                    <a:pt x="56" y="19"/>
                    <a:pt x="53" y="15"/>
                    <a:pt x="49" y="12"/>
                  </a:cubicBezTo>
                  <a:cubicBezTo>
                    <a:pt x="51" y="13"/>
                    <a:pt x="52" y="13"/>
                    <a:pt x="54" y="13"/>
                  </a:cubicBezTo>
                  <a:close/>
                  <a:moveTo>
                    <a:pt x="39" y="5"/>
                  </a:moveTo>
                  <a:cubicBezTo>
                    <a:pt x="41" y="4"/>
                    <a:pt x="42" y="3"/>
                    <a:pt x="43" y="3"/>
                  </a:cubicBezTo>
                  <a:cubicBezTo>
                    <a:pt x="44" y="4"/>
                    <a:pt x="45" y="6"/>
                    <a:pt x="46" y="7"/>
                  </a:cubicBezTo>
                  <a:cubicBezTo>
                    <a:pt x="47" y="9"/>
                    <a:pt x="47" y="10"/>
                    <a:pt x="48" y="11"/>
                  </a:cubicBezTo>
                  <a:cubicBezTo>
                    <a:pt x="44" y="8"/>
                    <a:pt x="40" y="7"/>
                    <a:pt x="35" y="7"/>
                  </a:cubicBezTo>
                  <a:cubicBezTo>
                    <a:pt x="36" y="6"/>
                    <a:pt x="38" y="6"/>
                    <a:pt x="39" y="5"/>
                  </a:cubicBezTo>
                  <a:close/>
                  <a:moveTo>
                    <a:pt x="22" y="7"/>
                  </a:moveTo>
                  <a:cubicBezTo>
                    <a:pt x="22" y="6"/>
                    <a:pt x="23" y="4"/>
                    <a:pt x="24" y="3"/>
                  </a:cubicBezTo>
                  <a:cubicBezTo>
                    <a:pt x="26" y="3"/>
                    <a:pt x="27" y="4"/>
                    <a:pt x="29" y="5"/>
                  </a:cubicBezTo>
                  <a:cubicBezTo>
                    <a:pt x="30" y="6"/>
                    <a:pt x="32" y="6"/>
                    <a:pt x="33" y="7"/>
                  </a:cubicBezTo>
                  <a:cubicBezTo>
                    <a:pt x="28" y="7"/>
                    <a:pt x="23" y="8"/>
                    <a:pt x="19" y="11"/>
                  </a:cubicBezTo>
                  <a:cubicBezTo>
                    <a:pt x="20" y="10"/>
                    <a:pt x="21" y="9"/>
                    <a:pt x="22" y="7"/>
                  </a:cubicBezTo>
                  <a:close/>
                  <a:moveTo>
                    <a:pt x="9" y="14"/>
                  </a:moveTo>
                  <a:cubicBezTo>
                    <a:pt x="10" y="13"/>
                    <a:pt x="12" y="13"/>
                    <a:pt x="14" y="13"/>
                  </a:cubicBezTo>
                  <a:cubicBezTo>
                    <a:pt x="15" y="13"/>
                    <a:pt x="17" y="13"/>
                    <a:pt x="18" y="12"/>
                  </a:cubicBezTo>
                  <a:cubicBezTo>
                    <a:pt x="14" y="15"/>
                    <a:pt x="11" y="19"/>
                    <a:pt x="10" y="24"/>
                  </a:cubicBezTo>
                  <a:cubicBezTo>
                    <a:pt x="10" y="22"/>
                    <a:pt x="10" y="21"/>
                    <a:pt x="9" y="19"/>
                  </a:cubicBezTo>
                  <a:cubicBezTo>
                    <a:pt x="9" y="17"/>
                    <a:pt x="9" y="15"/>
                    <a:pt x="9" y="14"/>
                  </a:cubicBezTo>
                  <a:close/>
                  <a:moveTo>
                    <a:pt x="6" y="36"/>
                  </a:moveTo>
                  <a:cubicBezTo>
                    <a:pt x="5" y="35"/>
                    <a:pt x="3" y="34"/>
                    <a:pt x="3" y="32"/>
                  </a:cubicBezTo>
                  <a:cubicBezTo>
                    <a:pt x="3" y="31"/>
                    <a:pt x="5" y="30"/>
                    <a:pt x="6" y="28"/>
                  </a:cubicBezTo>
                  <a:cubicBezTo>
                    <a:pt x="8" y="27"/>
                    <a:pt x="9" y="26"/>
                    <a:pt x="9" y="25"/>
                  </a:cubicBezTo>
                  <a:cubicBezTo>
                    <a:pt x="9" y="27"/>
                    <a:pt x="8" y="30"/>
                    <a:pt x="8" y="32"/>
                  </a:cubicBezTo>
                  <a:cubicBezTo>
                    <a:pt x="8" y="35"/>
                    <a:pt x="9" y="37"/>
                    <a:pt x="9" y="40"/>
                  </a:cubicBezTo>
                  <a:cubicBezTo>
                    <a:pt x="9" y="38"/>
                    <a:pt x="8" y="37"/>
                    <a:pt x="6" y="36"/>
                  </a:cubicBezTo>
                  <a:close/>
                  <a:moveTo>
                    <a:pt x="14" y="52"/>
                  </a:moveTo>
                  <a:cubicBezTo>
                    <a:pt x="12" y="51"/>
                    <a:pt x="10" y="51"/>
                    <a:pt x="9" y="50"/>
                  </a:cubicBezTo>
                  <a:cubicBezTo>
                    <a:pt x="9" y="49"/>
                    <a:pt x="9" y="47"/>
                    <a:pt x="9" y="46"/>
                  </a:cubicBezTo>
                  <a:cubicBezTo>
                    <a:pt x="10" y="44"/>
                    <a:pt x="10" y="42"/>
                    <a:pt x="10" y="41"/>
                  </a:cubicBezTo>
                  <a:cubicBezTo>
                    <a:pt x="11" y="46"/>
                    <a:pt x="14" y="50"/>
                    <a:pt x="18" y="53"/>
                  </a:cubicBezTo>
                  <a:cubicBezTo>
                    <a:pt x="17" y="52"/>
                    <a:pt x="15" y="52"/>
                    <a:pt x="14" y="52"/>
                  </a:cubicBezTo>
                  <a:close/>
                  <a:moveTo>
                    <a:pt x="29" y="60"/>
                  </a:moveTo>
                  <a:cubicBezTo>
                    <a:pt x="27" y="61"/>
                    <a:pt x="26" y="62"/>
                    <a:pt x="24" y="61"/>
                  </a:cubicBezTo>
                  <a:cubicBezTo>
                    <a:pt x="23" y="61"/>
                    <a:pt x="22" y="59"/>
                    <a:pt x="22" y="57"/>
                  </a:cubicBezTo>
                  <a:cubicBezTo>
                    <a:pt x="21" y="56"/>
                    <a:pt x="20" y="54"/>
                    <a:pt x="19" y="53"/>
                  </a:cubicBezTo>
                  <a:cubicBezTo>
                    <a:pt x="23" y="56"/>
                    <a:pt x="28" y="58"/>
                    <a:pt x="33" y="58"/>
                  </a:cubicBezTo>
                  <a:cubicBezTo>
                    <a:pt x="32" y="58"/>
                    <a:pt x="30" y="59"/>
                    <a:pt x="29" y="60"/>
                  </a:cubicBezTo>
                  <a:close/>
                  <a:moveTo>
                    <a:pt x="46" y="57"/>
                  </a:moveTo>
                  <a:cubicBezTo>
                    <a:pt x="45" y="59"/>
                    <a:pt x="44" y="61"/>
                    <a:pt x="43" y="61"/>
                  </a:cubicBezTo>
                  <a:cubicBezTo>
                    <a:pt x="42" y="62"/>
                    <a:pt x="41" y="61"/>
                    <a:pt x="39" y="60"/>
                  </a:cubicBezTo>
                  <a:cubicBezTo>
                    <a:pt x="37" y="59"/>
                    <a:pt x="36" y="58"/>
                    <a:pt x="35" y="58"/>
                  </a:cubicBezTo>
                  <a:cubicBezTo>
                    <a:pt x="40" y="58"/>
                    <a:pt x="44" y="56"/>
                    <a:pt x="48" y="53"/>
                  </a:cubicBezTo>
                  <a:cubicBezTo>
                    <a:pt x="47" y="54"/>
                    <a:pt x="47" y="56"/>
                    <a:pt x="46" y="57"/>
                  </a:cubicBezTo>
                  <a:close/>
                  <a:moveTo>
                    <a:pt x="34" y="56"/>
                  </a:moveTo>
                  <a:cubicBezTo>
                    <a:pt x="21" y="56"/>
                    <a:pt x="10" y="45"/>
                    <a:pt x="10" y="32"/>
                  </a:cubicBezTo>
                  <a:cubicBezTo>
                    <a:pt x="10" y="19"/>
                    <a:pt x="21" y="9"/>
                    <a:pt x="34" y="9"/>
                  </a:cubicBezTo>
                  <a:cubicBezTo>
                    <a:pt x="47" y="9"/>
                    <a:pt x="58" y="19"/>
                    <a:pt x="58" y="32"/>
                  </a:cubicBezTo>
                  <a:cubicBezTo>
                    <a:pt x="58" y="45"/>
                    <a:pt x="47" y="56"/>
                    <a:pt x="34" y="56"/>
                  </a:cubicBezTo>
                  <a:close/>
                  <a:moveTo>
                    <a:pt x="58" y="50"/>
                  </a:moveTo>
                  <a:cubicBezTo>
                    <a:pt x="58" y="51"/>
                    <a:pt x="56" y="51"/>
                    <a:pt x="54" y="52"/>
                  </a:cubicBezTo>
                  <a:cubicBezTo>
                    <a:pt x="52" y="52"/>
                    <a:pt x="51" y="52"/>
                    <a:pt x="49" y="53"/>
                  </a:cubicBezTo>
                  <a:cubicBezTo>
                    <a:pt x="53" y="50"/>
                    <a:pt x="56" y="46"/>
                    <a:pt x="58" y="41"/>
                  </a:cubicBezTo>
                  <a:cubicBezTo>
                    <a:pt x="58" y="42"/>
                    <a:pt x="58" y="44"/>
                    <a:pt x="58" y="46"/>
                  </a:cubicBezTo>
                  <a:cubicBezTo>
                    <a:pt x="59" y="47"/>
                    <a:pt x="59" y="49"/>
                    <a:pt x="58" y="50"/>
                  </a:cubicBezTo>
                  <a:close/>
                  <a:moveTo>
                    <a:pt x="61" y="36"/>
                  </a:moveTo>
                  <a:cubicBezTo>
                    <a:pt x="60" y="37"/>
                    <a:pt x="59" y="38"/>
                    <a:pt x="58" y="40"/>
                  </a:cubicBezTo>
                  <a:cubicBezTo>
                    <a:pt x="59" y="37"/>
                    <a:pt x="60" y="35"/>
                    <a:pt x="60" y="32"/>
                  </a:cubicBezTo>
                  <a:cubicBezTo>
                    <a:pt x="60" y="30"/>
                    <a:pt x="59" y="27"/>
                    <a:pt x="58" y="25"/>
                  </a:cubicBezTo>
                  <a:cubicBezTo>
                    <a:pt x="59" y="26"/>
                    <a:pt x="60" y="27"/>
                    <a:pt x="61" y="28"/>
                  </a:cubicBezTo>
                  <a:cubicBezTo>
                    <a:pt x="63" y="30"/>
                    <a:pt x="64" y="31"/>
                    <a:pt x="64" y="32"/>
                  </a:cubicBezTo>
                  <a:cubicBezTo>
                    <a:pt x="64" y="34"/>
                    <a:pt x="63" y="35"/>
                    <a:pt x="61" y="36"/>
                  </a:cubicBezTo>
                  <a:close/>
                </a:path>
              </a:pathLst>
            </a:custGeom>
            <a:solidFill>
              <a:srgbClr val="71BFEB">
                <a:alpha val="33000"/>
              </a:srgbClr>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1" rIns="68580" bIns="34291"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350" b="0" i="0" u="none" strike="noStrike" kern="0" cap="none" spc="0" normalizeH="0" baseline="0" noProof="0" dirty="0">
                <a:ln>
                  <a:noFill/>
                </a:ln>
                <a:solidFill>
                  <a:prstClr val="black"/>
                </a:solidFill>
                <a:effectLst/>
                <a:uLnTx/>
                <a:uFillTx/>
                <a:latin typeface="印品黑体" panose="00000500000000000000" pitchFamily="2" charset="-122"/>
              </a:endParaRPr>
            </a:p>
          </p:txBody>
        </p:sp>
        <p:sp>
          <p:nvSpPr>
            <p:cNvPr id="208" name="Freeform 38"/>
            <p:cNvSpPr>
              <a:spLocks noEditPoints="1"/>
            </p:cNvSpPr>
            <p:nvPr/>
          </p:nvSpPr>
          <p:spPr bwMode="auto">
            <a:xfrm>
              <a:off x="15094" y="7638"/>
              <a:ext cx="356" cy="317"/>
            </a:xfrm>
            <a:custGeom>
              <a:avLst/>
              <a:gdLst>
                <a:gd name="T0" fmla="*/ 63 w 65"/>
                <a:gd name="T1" fmla="*/ 24 h 58"/>
                <a:gd name="T2" fmla="*/ 49 w 65"/>
                <a:gd name="T3" fmla="*/ 22 h 58"/>
                <a:gd name="T4" fmla="*/ 42 w 65"/>
                <a:gd name="T5" fmla="*/ 16 h 58"/>
                <a:gd name="T6" fmla="*/ 32 w 65"/>
                <a:gd name="T7" fmla="*/ 6 h 58"/>
                <a:gd name="T8" fmla="*/ 24 w 65"/>
                <a:gd name="T9" fmla="*/ 0 h 58"/>
                <a:gd name="T10" fmla="*/ 24 w 65"/>
                <a:gd name="T11" fmla="*/ 23 h 58"/>
                <a:gd name="T12" fmla="*/ 21 w 65"/>
                <a:gd name="T13" fmla="*/ 22 h 58"/>
                <a:gd name="T14" fmla="*/ 3 w 65"/>
                <a:gd name="T15" fmla="*/ 28 h 58"/>
                <a:gd name="T16" fmla="*/ 0 w 65"/>
                <a:gd name="T17" fmla="*/ 34 h 58"/>
                <a:gd name="T18" fmla="*/ 2 w 65"/>
                <a:gd name="T19" fmla="*/ 41 h 58"/>
                <a:gd name="T20" fmla="*/ 5 w 65"/>
                <a:gd name="T21" fmla="*/ 48 h 58"/>
                <a:gd name="T22" fmla="*/ 10 w 65"/>
                <a:gd name="T23" fmla="*/ 55 h 58"/>
                <a:gd name="T24" fmla="*/ 35 w 65"/>
                <a:gd name="T25" fmla="*/ 57 h 58"/>
                <a:gd name="T26" fmla="*/ 45 w 65"/>
                <a:gd name="T27" fmla="*/ 55 h 58"/>
                <a:gd name="T28" fmla="*/ 60 w 65"/>
                <a:gd name="T29" fmla="*/ 57 h 58"/>
                <a:gd name="T30" fmla="*/ 64 w 65"/>
                <a:gd name="T31" fmla="*/ 26 h 58"/>
                <a:gd name="T32" fmla="*/ 9 w 65"/>
                <a:gd name="T33" fmla="*/ 25 h 58"/>
                <a:gd name="T34" fmla="*/ 24 w 65"/>
                <a:gd name="T35" fmla="*/ 28 h 58"/>
                <a:gd name="T36" fmla="*/ 9 w 65"/>
                <a:gd name="T37" fmla="*/ 30 h 58"/>
                <a:gd name="T38" fmla="*/ 9 w 65"/>
                <a:gd name="T39" fmla="*/ 25 h 58"/>
                <a:gd name="T40" fmla="*/ 18 w 65"/>
                <a:gd name="T41" fmla="*/ 32 h 58"/>
                <a:gd name="T42" fmla="*/ 18 w 65"/>
                <a:gd name="T43" fmla="*/ 37 h 58"/>
                <a:gd name="T44" fmla="*/ 6 w 65"/>
                <a:gd name="T45" fmla="*/ 37 h 58"/>
                <a:gd name="T46" fmla="*/ 6 w 65"/>
                <a:gd name="T47" fmla="*/ 32 h 58"/>
                <a:gd name="T48" fmla="*/ 18 w 65"/>
                <a:gd name="T49" fmla="*/ 39 h 58"/>
                <a:gd name="T50" fmla="*/ 23 w 65"/>
                <a:gd name="T51" fmla="*/ 41 h 58"/>
                <a:gd name="T52" fmla="*/ 11 w 65"/>
                <a:gd name="T53" fmla="*/ 43 h 58"/>
                <a:gd name="T54" fmla="*/ 5 w 65"/>
                <a:gd name="T55" fmla="*/ 41 h 58"/>
                <a:gd name="T56" fmla="*/ 11 w 65"/>
                <a:gd name="T57" fmla="*/ 45 h 58"/>
                <a:gd name="T58" fmla="*/ 23 w 65"/>
                <a:gd name="T59" fmla="*/ 45 h 58"/>
                <a:gd name="T60" fmla="*/ 23 w 65"/>
                <a:gd name="T61" fmla="*/ 50 h 58"/>
                <a:gd name="T62" fmla="*/ 8 w 65"/>
                <a:gd name="T63" fmla="*/ 48 h 58"/>
                <a:gd name="T64" fmla="*/ 23 w 65"/>
                <a:gd name="T65" fmla="*/ 52 h 58"/>
                <a:gd name="T66" fmla="*/ 24 w 65"/>
                <a:gd name="T67" fmla="*/ 44 h 58"/>
                <a:gd name="T68" fmla="*/ 22 w 65"/>
                <a:gd name="T69" fmla="*/ 37 h 58"/>
                <a:gd name="T70" fmla="*/ 21 w 65"/>
                <a:gd name="T71" fmla="*/ 32 h 58"/>
                <a:gd name="T72" fmla="*/ 26 w 65"/>
                <a:gd name="T73" fmla="*/ 26 h 58"/>
                <a:gd name="T74" fmla="*/ 28 w 65"/>
                <a:gd name="T75" fmla="*/ 31 h 58"/>
                <a:gd name="T76" fmla="*/ 39 w 65"/>
                <a:gd name="T77" fmla="*/ 40 h 58"/>
                <a:gd name="T78" fmla="*/ 30 w 65"/>
                <a:gd name="T79" fmla="*/ 31 h 58"/>
                <a:gd name="T80" fmla="*/ 29 w 65"/>
                <a:gd name="T81" fmla="*/ 24 h 58"/>
                <a:gd name="T82" fmla="*/ 29 w 65"/>
                <a:gd name="T83" fmla="*/ 24 h 58"/>
                <a:gd name="T84" fmla="*/ 22 w 65"/>
                <a:gd name="T85" fmla="*/ 8 h 58"/>
                <a:gd name="T86" fmla="*/ 28 w 65"/>
                <a:gd name="T87" fmla="*/ 4 h 58"/>
                <a:gd name="T88" fmla="*/ 32 w 65"/>
                <a:gd name="T89" fmla="*/ 14 h 58"/>
                <a:gd name="T90" fmla="*/ 43 w 65"/>
                <a:gd name="T91" fmla="*/ 20 h 58"/>
                <a:gd name="T92" fmla="*/ 46 w 65"/>
                <a:gd name="T93" fmla="*/ 50 h 58"/>
                <a:gd name="T94" fmla="*/ 12 w 65"/>
                <a:gd name="T95" fmla="*/ 52 h 58"/>
                <a:gd name="T96" fmla="*/ 23 w 65"/>
                <a:gd name="T97" fmla="*/ 52 h 58"/>
                <a:gd name="T98" fmla="*/ 61 w 65"/>
                <a:gd name="T99" fmla="*/ 27 h 58"/>
                <a:gd name="T100" fmla="*/ 48 w 65"/>
                <a:gd name="T101" fmla="*/ 5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65" h="58">
                  <a:moveTo>
                    <a:pt x="64" y="24"/>
                  </a:moveTo>
                  <a:cubicBezTo>
                    <a:pt x="64" y="24"/>
                    <a:pt x="63" y="24"/>
                    <a:pt x="63" y="24"/>
                  </a:cubicBezTo>
                  <a:cubicBezTo>
                    <a:pt x="49" y="22"/>
                    <a:pt x="49" y="22"/>
                    <a:pt x="49" y="22"/>
                  </a:cubicBezTo>
                  <a:cubicBezTo>
                    <a:pt x="49" y="22"/>
                    <a:pt x="49" y="22"/>
                    <a:pt x="49" y="22"/>
                  </a:cubicBezTo>
                  <a:cubicBezTo>
                    <a:pt x="47" y="20"/>
                    <a:pt x="46" y="18"/>
                    <a:pt x="45" y="18"/>
                  </a:cubicBezTo>
                  <a:cubicBezTo>
                    <a:pt x="44" y="17"/>
                    <a:pt x="43" y="17"/>
                    <a:pt x="42" y="16"/>
                  </a:cubicBezTo>
                  <a:cubicBezTo>
                    <a:pt x="39" y="15"/>
                    <a:pt x="37" y="14"/>
                    <a:pt x="35" y="12"/>
                  </a:cubicBezTo>
                  <a:cubicBezTo>
                    <a:pt x="33" y="10"/>
                    <a:pt x="32" y="8"/>
                    <a:pt x="32" y="6"/>
                  </a:cubicBezTo>
                  <a:cubicBezTo>
                    <a:pt x="31" y="4"/>
                    <a:pt x="31" y="2"/>
                    <a:pt x="30" y="1"/>
                  </a:cubicBezTo>
                  <a:cubicBezTo>
                    <a:pt x="28" y="0"/>
                    <a:pt x="26" y="0"/>
                    <a:pt x="24" y="0"/>
                  </a:cubicBezTo>
                  <a:cubicBezTo>
                    <a:pt x="22" y="1"/>
                    <a:pt x="20" y="4"/>
                    <a:pt x="20" y="7"/>
                  </a:cubicBezTo>
                  <a:cubicBezTo>
                    <a:pt x="19" y="14"/>
                    <a:pt x="22" y="19"/>
                    <a:pt x="24" y="23"/>
                  </a:cubicBezTo>
                  <a:cubicBezTo>
                    <a:pt x="24" y="23"/>
                    <a:pt x="24" y="23"/>
                    <a:pt x="24" y="23"/>
                  </a:cubicBezTo>
                  <a:cubicBezTo>
                    <a:pt x="23" y="22"/>
                    <a:pt x="22" y="22"/>
                    <a:pt x="21" y="22"/>
                  </a:cubicBezTo>
                  <a:cubicBezTo>
                    <a:pt x="9" y="22"/>
                    <a:pt x="9" y="22"/>
                    <a:pt x="9" y="22"/>
                  </a:cubicBezTo>
                  <a:cubicBezTo>
                    <a:pt x="6" y="22"/>
                    <a:pt x="3" y="25"/>
                    <a:pt x="3" y="28"/>
                  </a:cubicBezTo>
                  <a:cubicBezTo>
                    <a:pt x="3" y="28"/>
                    <a:pt x="3" y="29"/>
                    <a:pt x="4" y="29"/>
                  </a:cubicBezTo>
                  <a:cubicBezTo>
                    <a:pt x="1" y="30"/>
                    <a:pt x="0" y="32"/>
                    <a:pt x="0" y="34"/>
                  </a:cubicBezTo>
                  <a:cubicBezTo>
                    <a:pt x="0" y="36"/>
                    <a:pt x="1" y="38"/>
                    <a:pt x="2" y="39"/>
                  </a:cubicBezTo>
                  <a:cubicBezTo>
                    <a:pt x="2" y="40"/>
                    <a:pt x="2" y="40"/>
                    <a:pt x="2" y="41"/>
                  </a:cubicBezTo>
                  <a:cubicBezTo>
                    <a:pt x="2" y="43"/>
                    <a:pt x="3" y="45"/>
                    <a:pt x="5" y="46"/>
                  </a:cubicBezTo>
                  <a:cubicBezTo>
                    <a:pt x="5" y="46"/>
                    <a:pt x="5" y="47"/>
                    <a:pt x="5" y="48"/>
                  </a:cubicBezTo>
                  <a:cubicBezTo>
                    <a:pt x="5" y="50"/>
                    <a:pt x="6" y="52"/>
                    <a:pt x="8" y="53"/>
                  </a:cubicBezTo>
                  <a:cubicBezTo>
                    <a:pt x="9" y="53"/>
                    <a:pt x="9" y="54"/>
                    <a:pt x="10" y="55"/>
                  </a:cubicBezTo>
                  <a:cubicBezTo>
                    <a:pt x="13" y="57"/>
                    <a:pt x="24" y="58"/>
                    <a:pt x="30" y="58"/>
                  </a:cubicBezTo>
                  <a:cubicBezTo>
                    <a:pt x="32" y="58"/>
                    <a:pt x="34" y="58"/>
                    <a:pt x="35" y="57"/>
                  </a:cubicBezTo>
                  <a:cubicBezTo>
                    <a:pt x="38" y="57"/>
                    <a:pt x="41" y="56"/>
                    <a:pt x="45" y="54"/>
                  </a:cubicBezTo>
                  <a:cubicBezTo>
                    <a:pt x="45" y="55"/>
                    <a:pt x="45" y="55"/>
                    <a:pt x="45" y="55"/>
                  </a:cubicBezTo>
                  <a:cubicBezTo>
                    <a:pt x="45" y="56"/>
                    <a:pt x="46" y="56"/>
                    <a:pt x="46" y="56"/>
                  </a:cubicBezTo>
                  <a:cubicBezTo>
                    <a:pt x="60" y="57"/>
                    <a:pt x="60" y="57"/>
                    <a:pt x="60" y="57"/>
                  </a:cubicBezTo>
                  <a:cubicBezTo>
                    <a:pt x="61" y="57"/>
                    <a:pt x="62" y="56"/>
                    <a:pt x="62" y="55"/>
                  </a:cubicBezTo>
                  <a:cubicBezTo>
                    <a:pt x="64" y="26"/>
                    <a:pt x="64" y="26"/>
                    <a:pt x="64" y="26"/>
                  </a:cubicBezTo>
                  <a:cubicBezTo>
                    <a:pt x="65" y="25"/>
                    <a:pt x="64" y="25"/>
                    <a:pt x="64" y="24"/>
                  </a:cubicBezTo>
                  <a:close/>
                  <a:moveTo>
                    <a:pt x="9" y="25"/>
                  </a:moveTo>
                  <a:cubicBezTo>
                    <a:pt x="21" y="25"/>
                    <a:pt x="21" y="25"/>
                    <a:pt x="21" y="25"/>
                  </a:cubicBezTo>
                  <a:cubicBezTo>
                    <a:pt x="23" y="25"/>
                    <a:pt x="24" y="26"/>
                    <a:pt x="24" y="28"/>
                  </a:cubicBezTo>
                  <a:cubicBezTo>
                    <a:pt x="24" y="29"/>
                    <a:pt x="23" y="30"/>
                    <a:pt x="21" y="30"/>
                  </a:cubicBezTo>
                  <a:cubicBezTo>
                    <a:pt x="9" y="30"/>
                    <a:pt x="9" y="30"/>
                    <a:pt x="9" y="30"/>
                  </a:cubicBezTo>
                  <a:cubicBezTo>
                    <a:pt x="8" y="30"/>
                    <a:pt x="6" y="29"/>
                    <a:pt x="6" y="28"/>
                  </a:cubicBezTo>
                  <a:cubicBezTo>
                    <a:pt x="6" y="26"/>
                    <a:pt x="8" y="25"/>
                    <a:pt x="9" y="25"/>
                  </a:cubicBezTo>
                  <a:close/>
                  <a:moveTo>
                    <a:pt x="6" y="32"/>
                  </a:moveTo>
                  <a:cubicBezTo>
                    <a:pt x="18" y="32"/>
                    <a:pt x="18" y="32"/>
                    <a:pt x="18" y="32"/>
                  </a:cubicBezTo>
                  <a:cubicBezTo>
                    <a:pt x="19" y="32"/>
                    <a:pt x="21" y="33"/>
                    <a:pt x="21" y="34"/>
                  </a:cubicBezTo>
                  <a:cubicBezTo>
                    <a:pt x="21" y="36"/>
                    <a:pt x="19" y="37"/>
                    <a:pt x="18" y="37"/>
                  </a:cubicBezTo>
                  <a:cubicBezTo>
                    <a:pt x="8" y="37"/>
                    <a:pt x="8" y="37"/>
                    <a:pt x="8" y="37"/>
                  </a:cubicBezTo>
                  <a:cubicBezTo>
                    <a:pt x="6" y="37"/>
                    <a:pt x="6" y="37"/>
                    <a:pt x="6" y="37"/>
                  </a:cubicBezTo>
                  <a:cubicBezTo>
                    <a:pt x="4" y="37"/>
                    <a:pt x="3" y="36"/>
                    <a:pt x="3" y="34"/>
                  </a:cubicBezTo>
                  <a:cubicBezTo>
                    <a:pt x="3" y="33"/>
                    <a:pt x="4" y="32"/>
                    <a:pt x="6" y="32"/>
                  </a:cubicBezTo>
                  <a:close/>
                  <a:moveTo>
                    <a:pt x="8" y="39"/>
                  </a:moveTo>
                  <a:cubicBezTo>
                    <a:pt x="18" y="39"/>
                    <a:pt x="18" y="39"/>
                    <a:pt x="18" y="39"/>
                  </a:cubicBezTo>
                  <a:cubicBezTo>
                    <a:pt x="20" y="39"/>
                    <a:pt x="20" y="39"/>
                    <a:pt x="20" y="39"/>
                  </a:cubicBezTo>
                  <a:cubicBezTo>
                    <a:pt x="22" y="39"/>
                    <a:pt x="23" y="40"/>
                    <a:pt x="23" y="41"/>
                  </a:cubicBezTo>
                  <a:cubicBezTo>
                    <a:pt x="23" y="42"/>
                    <a:pt x="22" y="43"/>
                    <a:pt x="20" y="43"/>
                  </a:cubicBezTo>
                  <a:cubicBezTo>
                    <a:pt x="11" y="43"/>
                    <a:pt x="11" y="43"/>
                    <a:pt x="11" y="43"/>
                  </a:cubicBezTo>
                  <a:cubicBezTo>
                    <a:pt x="8" y="43"/>
                    <a:pt x="8" y="43"/>
                    <a:pt x="8" y="43"/>
                  </a:cubicBezTo>
                  <a:cubicBezTo>
                    <a:pt x="6" y="43"/>
                    <a:pt x="5" y="42"/>
                    <a:pt x="5" y="41"/>
                  </a:cubicBezTo>
                  <a:cubicBezTo>
                    <a:pt x="5" y="40"/>
                    <a:pt x="6" y="39"/>
                    <a:pt x="8" y="39"/>
                  </a:cubicBezTo>
                  <a:close/>
                  <a:moveTo>
                    <a:pt x="11" y="45"/>
                  </a:moveTo>
                  <a:cubicBezTo>
                    <a:pt x="20" y="45"/>
                    <a:pt x="20" y="45"/>
                    <a:pt x="20" y="45"/>
                  </a:cubicBezTo>
                  <a:cubicBezTo>
                    <a:pt x="23" y="45"/>
                    <a:pt x="23" y="45"/>
                    <a:pt x="23" y="45"/>
                  </a:cubicBezTo>
                  <a:cubicBezTo>
                    <a:pt x="25" y="45"/>
                    <a:pt x="26" y="47"/>
                    <a:pt x="26" y="48"/>
                  </a:cubicBezTo>
                  <a:cubicBezTo>
                    <a:pt x="26" y="49"/>
                    <a:pt x="25" y="50"/>
                    <a:pt x="23" y="50"/>
                  </a:cubicBezTo>
                  <a:cubicBezTo>
                    <a:pt x="11" y="50"/>
                    <a:pt x="11" y="50"/>
                    <a:pt x="11" y="50"/>
                  </a:cubicBezTo>
                  <a:cubicBezTo>
                    <a:pt x="9" y="50"/>
                    <a:pt x="8" y="49"/>
                    <a:pt x="8" y="48"/>
                  </a:cubicBezTo>
                  <a:cubicBezTo>
                    <a:pt x="8" y="47"/>
                    <a:pt x="9" y="45"/>
                    <a:pt x="11" y="45"/>
                  </a:cubicBezTo>
                  <a:close/>
                  <a:moveTo>
                    <a:pt x="23" y="52"/>
                  </a:moveTo>
                  <a:cubicBezTo>
                    <a:pt x="26" y="52"/>
                    <a:pt x="28" y="50"/>
                    <a:pt x="28" y="48"/>
                  </a:cubicBezTo>
                  <a:cubicBezTo>
                    <a:pt x="28" y="46"/>
                    <a:pt x="26" y="44"/>
                    <a:pt x="24" y="44"/>
                  </a:cubicBezTo>
                  <a:cubicBezTo>
                    <a:pt x="25" y="43"/>
                    <a:pt x="25" y="42"/>
                    <a:pt x="25" y="41"/>
                  </a:cubicBezTo>
                  <a:cubicBezTo>
                    <a:pt x="25" y="39"/>
                    <a:pt x="24" y="38"/>
                    <a:pt x="22" y="37"/>
                  </a:cubicBezTo>
                  <a:cubicBezTo>
                    <a:pt x="22" y="36"/>
                    <a:pt x="23" y="35"/>
                    <a:pt x="23" y="34"/>
                  </a:cubicBezTo>
                  <a:cubicBezTo>
                    <a:pt x="23" y="33"/>
                    <a:pt x="22" y="33"/>
                    <a:pt x="21" y="32"/>
                  </a:cubicBezTo>
                  <a:cubicBezTo>
                    <a:pt x="24" y="32"/>
                    <a:pt x="26" y="30"/>
                    <a:pt x="26" y="28"/>
                  </a:cubicBezTo>
                  <a:cubicBezTo>
                    <a:pt x="26" y="27"/>
                    <a:pt x="26" y="26"/>
                    <a:pt x="26" y="26"/>
                  </a:cubicBezTo>
                  <a:cubicBezTo>
                    <a:pt x="27" y="25"/>
                    <a:pt x="27" y="25"/>
                    <a:pt x="27" y="25"/>
                  </a:cubicBezTo>
                  <a:cubicBezTo>
                    <a:pt x="28" y="27"/>
                    <a:pt x="28" y="29"/>
                    <a:pt x="28" y="31"/>
                  </a:cubicBezTo>
                  <a:cubicBezTo>
                    <a:pt x="29" y="38"/>
                    <a:pt x="37" y="41"/>
                    <a:pt x="37" y="41"/>
                  </a:cubicBezTo>
                  <a:cubicBezTo>
                    <a:pt x="38" y="41"/>
                    <a:pt x="38" y="41"/>
                    <a:pt x="39" y="40"/>
                  </a:cubicBezTo>
                  <a:cubicBezTo>
                    <a:pt x="39" y="40"/>
                    <a:pt x="38" y="39"/>
                    <a:pt x="38" y="39"/>
                  </a:cubicBezTo>
                  <a:cubicBezTo>
                    <a:pt x="38" y="39"/>
                    <a:pt x="31" y="37"/>
                    <a:pt x="30" y="31"/>
                  </a:cubicBezTo>
                  <a:cubicBezTo>
                    <a:pt x="30" y="28"/>
                    <a:pt x="29" y="24"/>
                    <a:pt x="29" y="24"/>
                  </a:cubicBezTo>
                  <a:cubicBezTo>
                    <a:pt x="29" y="24"/>
                    <a:pt x="29" y="24"/>
                    <a:pt x="29" y="24"/>
                  </a:cubicBezTo>
                  <a:cubicBezTo>
                    <a:pt x="29" y="24"/>
                    <a:pt x="29" y="24"/>
                    <a:pt x="29" y="24"/>
                  </a:cubicBezTo>
                  <a:cubicBezTo>
                    <a:pt x="29" y="24"/>
                    <a:pt x="29" y="24"/>
                    <a:pt x="29" y="24"/>
                  </a:cubicBezTo>
                  <a:cubicBezTo>
                    <a:pt x="29" y="24"/>
                    <a:pt x="29" y="24"/>
                    <a:pt x="29" y="23"/>
                  </a:cubicBezTo>
                  <a:cubicBezTo>
                    <a:pt x="29" y="23"/>
                    <a:pt x="21" y="16"/>
                    <a:pt x="22" y="8"/>
                  </a:cubicBezTo>
                  <a:cubicBezTo>
                    <a:pt x="23" y="5"/>
                    <a:pt x="24" y="4"/>
                    <a:pt x="25" y="3"/>
                  </a:cubicBezTo>
                  <a:cubicBezTo>
                    <a:pt x="26" y="3"/>
                    <a:pt x="27" y="3"/>
                    <a:pt x="28" y="4"/>
                  </a:cubicBezTo>
                  <a:cubicBezTo>
                    <a:pt x="28" y="4"/>
                    <a:pt x="29" y="5"/>
                    <a:pt x="29" y="7"/>
                  </a:cubicBezTo>
                  <a:cubicBezTo>
                    <a:pt x="30" y="9"/>
                    <a:pt x="31" y="11"/>
                    <a:pt x="32" y="14"/>
                  </a:cubicBezTo>
                  <a:cubicBezTo>
                    <a:pt x="35" y="17"/>
                    <a:pt x="38" y="18"/>
                    <a:pt x="40" y="19"/>
                  </a:cubicBezTo>
                  <a:cubicBezTo>
                    <a:pt x="41" y="19"/>
                    <a:pt x="42" y="20"/>
                    <a:pt x="43" y="20"/>
                  </a:cubicBezTo>
                  <a:cubicBezTo>
                    <a:pt x="44" y="21"/>
                    <a:pt x="47" y="25"/>
                    <a:pt x="48" y="26"/>
                  </a:cubicBezTo>
                  <a:cubicBezTo>
                    <a:pt x="46" y="50"/>
                    <a:pt x="46" y="50"/>
                    <a:pt x="46" y="50"/>
                  </a:cubicBezTo>
                  <a:cubicBezTo>
                    <a:pt x="43" y="52"/>
                    <a:pt x="39" y="54"/>
                    <a:pt x="34" y="54"/>
                  </a:cubicBezTo>
                  <a:cubicBezTo>
                    <a:pt x="27" y="55"/>
                    <a:pt x="14" y="54"/>
                    <a:pt x="12" y="52"/>
                  </a:cubicBezTo>
                  <a:cubicBezTo>
                    <a:pt x="12" y="52"/>
                    <a:pt x="12" y="52"/>
                    <a:pt x="12" y="52"/>
                  </a:cubicBezTo>
                  <a:lnTo>
                    <a:pt x="23" y="52"/>
                  </a:lnTo>
                  <a:close/>
                  <a:moveTo>
                    <a:pt x="50" y="26"/>
                  </a:moveTo>
                  <a:cubicBezTo>
                    <a:pt x="61" y="27"/>
                    <a:pt x="61" y="27"/>
                    <a:pt x="61" y="27"/>
                  </a:cubicBezTo>
                  <a:cubicBezTo>
                    <a:pt x="59" y="54"/>
                    <a:pt x="59" y="54"/>
                    <a:pt x="59" y="54"/>
                  </a:cubicBezTo>
                  <a:cubicBezTo>
                    <a:pt x="48" y="53"/>
                    <a:pt x="48" y="53"/>
                    <a:pt x="48" y="53"/>
                  </a:cubicBezTo>
                  <a:lnTo>
                    <a:pt x="50" y="26"/>
                  </a:lnTo>
                  <a:close/>
                </a:path>
              </a:pathLst>
            </a:custGeom>
            <a:solidFill>
              <a:srgbClr val="71BFEB">
                <a:alpha val="33000"/>
              </a:srgbClr>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1" rIns="68580" bIns="34291"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350" b="0" i="0" u="none" strike="noStrike" kern="0" cap="none" spc="0" normalizeH="0" baseline="0" noProof="0" dirty="0">
                <a:ln>
                  <a:noFill/>
                </a:ln>
                <a:solidFill>
                  <a:prstClr val="black"/>
                </a:solidFill>
                <a:effectLst/>
                <a:uLnTx/>
                <a:uFillTx/>
                <a:latin typeface="印品黑体" panose="00000500000000000000" pitchFamily="2" charset="-122"/>
              </a:endParaRPr>
            </a:p>
          </p:txBody>
        </p:sp>
        <p:sp>
          <p:nvSpPr>
            <p:cNvPr id="209" name="Freeform 64"/>
            <p:cNvSpPr>
              <a:spLocks noEditPoints="1"/>
            </p:cNvSpPr>
            <p:nvPr/>
          </p:nvSpPr>
          <p:spPr bwMode="auto">
            <a:xfrm>
              <a:off x="14390" y="8843"/>
              <a:ext cx="280" cy="189"/>
            </a:xfrm>
            <a:custGeom>
              <a:avLst/>
              <a:gdLst>
                <a:gd name="T0" fmla="*/ 58 w 58"/>
                <a:gd name="T1" fmla="*/ 18 h 38"/>
                <a:gd name="T2" fmla="*/ 31 w 58"/>
                <a:gd name="T3" fmla="*/ 0 h 38"/>
                <a:gd name="T4" fmla="*/ 1 w 58"/>
                <a:gd name="T5" fmla="*/ 18 h 38"/>
                <a:gd name="T6" fmla="*/ 0 w 58"/>
                <a:gd name="T7" fmla="*/ 20 h 38"/>
                <a:gd name="T8" fmla="*/ 31 w 58"/>
                <a:gd name="T9" fmla="*/ 38 h 38"/>
                <a:gd name="T10" fmla="*/ 58 w 58"/>
                <a:gd name="T11" fmla="*/ 20 h 38"/>
                <a:gd name="T12" fmla="*/ 58 w 58"/>
                <a:gd name="T13" fmla="*/ 18 h 38"/>
                <a:gd name="T14" fmla="*/ 18 w 58"/>
                <a:gd name="T15" fmla="*/ 19 h 38"/>
                <a:gd name="T16" fmla="*/ 16 w 58"/>
                <a:gd name="T17" fmla="*/ 19 h 38"/>
                <a:gd name="T18" fmla="*/ 28 w 58"/>
                <a:gd name="T19" fmla="*/ 34 h 38"/>
                <a:gd name="T20" fmla="*/ 4 w 58"/>
                <a:gd name="T21" fmla="*/ 19 h 38"/>
                <a:gd name="T22" fmla="*/ 27 w 58"/>
                <a:gd name="T23" fmla="*/ 4 h 38"/>
                <a:gd name="T24" fmla="*/ 19 w 58"/>
                <a:gd name="T25" fmla="*/ 9 h 38"/>
                <a:gd name="T26" fmla="*/ 21 w 58"/>
                <a:gd name="T27" fmla="*/ 10 h 38"/>
                <a:gd name="T28" fmla="*/ 31 w 58"/>
                <a:gd name="T29" fmla="*/ 5 h 38"/>
                <a:gd name="T30" fmla="*/ 45 w 58"/>
                <a:gd name="T31" fmla="*/ 19 h 38"/>
                <a:gd name="T32" fmla="*/ 31 w 58"/>
                <a:gd name="T33" fmla="*/ 33 h 38"/>
                <a:gd name="T34" fmla="*/ 18 w 58"/>
                <a:gd name="T35" fmla="*/ 19 h 38"/>
                <a:gd name="T36" fmla="*/ 36 w 58"/>
                <a:gd name="T37" fmla="*/ 34 h 38"/>
                <a:gd name="T38" fmla="*/ 47 w 58"/>
                <a:gd name="T39" fmla="*/ 19 h 38"/>
                <a:gd name="T40" fmla="*/ 38 w 58"/>
                <a:gd name="T41" fmla="*/ 4 h 38"/>
                <a:gd name="T42" fmla="*/ 55 w 58"/>
                <a:gd name="T43" fmla="*/ 19 h 38"/>
                <a:gd name="T44" fmla="*/ 36 w 58"/>
                <a:gd name="T45" fmla="*/ 34 h 38"/>
                <a:gd name="T46" fmla="*/ 40 w 58"/>
                <a:gd name="T47" fmla="*/ 19 h 38"/>
                <a:gd name="T48" fmla="*/ 31 w 58"/>
                <a:gd name="T49" fmla="*/ 28 h 38"/>
                <a:gd name="T50" fmla="*/ 23 w 58"/>
                <a:gd name="T51" fmla="*/ 19 h 38"/>
                <a:gd name="T52" fmla="*/ 31 w 58"/>
                <a:gd name="T53" fmla="*/ 19 h 38"/>
                <a:gd name="T54" fmla="*/ 24 w 58"/>
                <a:gd name="T55" fmla="*/ 14 h 38"/>
                <a:gd name="T56" fmla="*/ 31 w 58"/>
                <a:gd name="T57" fmla="*/ 10 h 38"/>
                <a:gd name="T58" fmla="*/ 40 w 58"/>
                <a:gd name="T59" fmla="*/ 19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8" h="38">
                  <a:moveTo>
                    <a:pt x="58" y="18"/>
                  </a:moveTo>
                  <a:cubicBezTo>
                    <a:pt x="57" y="18"/>
                    <a:pt x="47" y="0"/>
                    <a:pt x="31" y="0"/>
                  </a:cubicBezTo>
                  <a:cubicBezTo>
                    <a:pt x="15" y="0"/>
                    <a:pt x="1" y="17"/>
                    <a:pt x="1" y="18"/>
                  </a:cubicBezTo>
                  <a:cubicBezTo>
                    <a:pt x="0" y="19"/>
                    <a:pt x="0" y="19"/>
                    <a:pt x="0" y="20"/>
                  </a:cubicBezTo>
                  <a:cubicBezTo>
                    <a:pt x="1" y="21"/>
                    <a:pt x="13" y="38"/>
                    <a:pt x="31" y="38"/>
                  </a:cubicBezTo>
                  <a:cubicBezTo>
                    <a:pt x="49" y="38"/>
                    <a:pt x="57" y="20"/>
                    <a:pt x="58" y="20"/>
                  </a:cubicBezTo>
                  <a:cubicBezTo>
                    <a:pt x="58" y="19"/>
                    <a:pt x="58" y="19"/>
                    <a:pt x="58" y="18"/>
                  </a:cubicBezTo>
                  <a:close/>
                  <a:moveTo>
                    <a:pt x="18" y="19"/>
                  </a:moveTo>
                  <a:cubicBezTo>
                    <a:pt x="16" y="19"/>
                    <a:pt x="16" y="19"/>
                    <a:pt x="16" y="19"/>
                  </a:cubicBezTo>
                  <a:cubicBezTo>
                    <a:pt x="16" y="27"/>
                    <a:pt x="21" y="33"/>
                    <a:pt x="28" y="34"/>
                  </a:cubicBezTo>
                  <a:cubicBezTo>
                    <a:pt x="16" y="33"/>
                    <a:pt x="6" y="22"/>
                    <a:pt x="4" y="19"/>
                  </a:cubicBezTo>
                  <a:cubicBezTo>
                    <a:pt x="6" y="16"/>
                    <a:pt x="16" y="6"/>
                    <a:pt x="27" y="4"/>
                  </a:cubicBezTo>
                  <a:cubicBezTo>
                    <a:pt x="24" y="5"/>
                    <a:pt x="21" y="7"/>
                    <a:pt x="19" y="9"/>
                  </a:cubicBezTo>
                  <a:cubicBezTo>
                    <a:pt x="21" y="10"/>
                    <a:pt x="21" y="10"/>
                    <a:pt x="21" y="10"/>
                  </a:cubicBezTo>
                  <a:cubicBezTo>
                    <a:pt x="23" y="7"/>
                    <a:pt x="27" y="5"/>
                    <a:pt x="31" y="5"/>
                  </a:cubicBezTo>
                  <a:cubicBezTo>
                    <a:pt x="39" y="5"/>
                    <a:pt x="45" y="11"/>
                    <a:pt x="45" y="19"/>
                  </a:cubicBezTo>
                  <a:cubicBezTo>
                    <a:pt x="45" y="27"/>
                    <a:pt x="39" y="33"/>
                    <a:pt x="31" y="33"/>
                  </a:cubicBezTo>
                  <a:cubicBezTo>
                    <a:pt x="24" y="33"/>
                    <a:pt x="18" y="27"/>
                    <a:pt x="18" y="19"/>
                  </a:cubicBezTo>
                  <a:close/>
                  <a:moveTo>
                    <a:pt x="36" y="34"/>
                  </a:moveTo>
                  <a:cubicBezTo>
                    <a:pt x="42" y="32"/>
                    <a:pt x="47" y="26"/>
                    <a:pt x="47" y="19"/>
                  </a:cubicBezTo>
                  <a:cubicBezTo>
                    <a:pt x="47" y="12"/>
                    <a:pt x="43" y="7"/>
                    <a:pt x="38" y="4"/>
                  </a:cubicBezTo>
                  <a:cubicBezTo>
                    <a:pt x="47" y="8"/>
                    <a:pt x="53" y="17"/>
                    <a:pt x="55" y="19"/>
                  </a:cubicBezTo>
                  <a:cubicBezTo>
                    <a:pt x="53" y="22"/>
                    <a:pt x="47" y="32"/>
                    <a:pt x="36" y="34"/>
                  </a:cubicBezTo>
                  <a:close/>
                  <a:moveTo>
                    <a:pt x="40" y="19"/>
                  </a:moveTo>
                  <a:cubicBezTo>
                    <a:pt x="40" y="24"/>
                    <a:pt x="36" y="28"/>
                    <a:pt x="31" y="28"/>
                  </a:cubicBezTo>
                  <a:cubicBezTo>
                    <a:pt x="27" y="28"/>
                    <a:pt x="23" y="24"/>
                    <a:pt x="23" y="19"/>
                  </a:cubicBezTo>
                  <a:cubicBezTo>
                    <a:pt x="31" y="19"/>
                    <a:pt x="31" y="19"/>
                    <a:pt x="31" y="19"/>
                  </a:cubicBezTo>
                  <a:cubicBezTo>
                    <a:pt x="24" y="14"/>
                    <a:pt x="24" y="14"/>
                    <a:pt x="24" y="14"/>
                  </a:cubicBezTo>
                  <a:cubicBezTo>
                    <a:pt x="26" y="12"/>
                    <a:pt x="29" y="10"/>
                    <a:pt x="31" y="10"/>
                  </a:cubicBezTo>
                  <a:cubicBezTo>
                    <a:pt x="36" y="10"/>
                    <a:pt x="40" y="14"/>
                    <a:pt x="40" y="19"/>
                  </a:cubicBezTo>
                  <a:close/>
                </a:path>
              </a:pathLst>
            </a:custGeom>
            <a:solidFill>
              <a:srgbClr val="71BFEB">
                <a:alpha val="33000"/>
              </a:srgbClr>
            </a:solidFill>
            <a:ln>
              <a:noFill/>
            </a:ln>
          </p:spPr>
          <p:txBody>
            <a:bodyPr vert="horz" wrap="square" lIns="68580" tIns="34291" rIns="68580" bIns="34291"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en-US" sz="1350" b="0" i="0" u="none" strike="noStrike" kern="0" cap="none" spc="0" normalizeH="0" baseline="0" noProof="0" dirty="0">
                <a:ln>
                  <a:noFill/>
                </a:ln>
                <a:solidFill>
                  <a:prstClr val="black"/>
                </a:solidFill>
                <a:effectLst/>
                <a:uLnTx/>
                <a:uFillTx/>
                <a:latin typeface="印品黑体" panose="00000500000000000000" pitchFamily="2" charset="-122"/>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462661" y="3263338"/>
            <a:ext cx="6141194" cy="193802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pPr>
              <a:lnSpc>
                <a:spcPct val="150000"/>
              </a:lnSpc>
            </a:pPr>
            <a:r>
              <a:rPr lang="zh-CN" altLang="en-US" sz="1600" dirty="0">
                <a:solidFill>
                  <a:schemeClr val="bg2">
                    <a:lumMod val="25000"/>
                  </a:schemeClr>
                </a:solidFill>
                <a:ea typeface="阿里巴巴普惠体" panose="00020600040101010101" charset="-122"/>
              </a:rPr>
              <a:t>TGI，Target Group Index的缩写</a:t>
            </a:r>
          </a:p>
          <a:p>
            <a:pPr>
              <a:lnSpc>
                <a:spcPct val="150000"/>
              </a:lnSpc>
            </a:pPr>
            <a:r>
              <a:rPr lang="zh-CN" altLang="en-US" sz="1600" dirty="0">
                <a:solidFill>
                  <a:schemeClr val="bg2">
                    <a:lumMod val="25000"/>
                  </a:schemeClr>
                </a:solidFill>
                <a:ea typeface="阿里巴巴普惠体" panose="00020600040101010101" charset="-122"/>
              </a:rPr>
              <a:t>TGI=[目标群体中具有某一特征的群体所占比例/总体中</a:t>
            </a:r>
          </a:p>
          <a:p>
            <a:pPr>
              <a:lnSpc>
                <a:spcPct val="150000"/>
              </a:lnSpc>
            </a:pPr>
            <a:r>
              <a:rPr lang="zh-CN" altLang="en-US" sz="1600" dirty="0">
                <a:solidFill>
                  <a:schemeClr val="bg2">
                    <a:lumMod val="25000"/>
                  </a:schemeClr>
                </a:solidFill>
                <a:ea typeface="阿里巴巴普惠体" panose="00020600040101010101" charset="-122"/>
              </a:rPr>
              <a:t>具有相同特征的群体所占比例]*标准数100</a:t>
            </a:r>
          </a:p>
          <a:p>
            <a:pPr>
              <a:lnSpc>
                <a:spcPct val="150000"/>
              </a:lnSpc>
            </a:pPr>
            <a:r>
              <a:rPr lang="zh-CN" altLang="en-US" sz="1600" dirty="0">
                <a:solidFill>
                  <a:schemeClr val="bg2">
                    <a:lumMod val="25000"/>
                  </a:schemeClr>
                </a:solidFill>
                <a:ea typeface="阿里巴巴普惠体" panose="00020600040101010101" charset="-122"/>
              </a:rPr>
              <a:t>TGI指数等于100表示平均水平，高于100代表该类用户对</a:t>
            </a:r>
          </a:p>
          <a:p>
            <a:pPr>
              <a:lnSpc>
                <a:spcPct val="150000"/>
              </a:lnSpc>
            </a:pPr>
            <a:r>
              <a:rPr lang="zh-CN" altLang="en-US" sz="1600" dirty="0">
                <a:solidFill>
                  <a:schemeClr val="bg2">
                    <a:lumMod val="25000"/>
                  </a:schemeClr>
                </a:solidFill>
                <a:ea typeface="阿里巴巴普惠体" panose="00020600040101010101" charset="-122"/>
              </a:rPr>
              <a:t>某类特征的关注程度高于整体水平</a:t>
            </a:r>
          </a:p>
        </p:txBody>
      </p:sp>
      <p:grpSp>
        <p:nvGrpSpPr>
          <p:cNvPr id="9" name="组合 8"/>
          <p:cNvGrpSpPr/>
          <p:nvPr/>
        </p:nvGrpSpPr>
        <p:grpSpPr>
          <a:xfrm>
            <a:off x="259715" y="174625"/>
            <a:ext cx="11210925" cy="706755"/>
            <a:chOff x="413" y="275"/>
            <a:chExt cx="17655" cy="1113"/>
          </a:xfrm>
        </p:grpSpPr>
        <p:sp>
          <p:nvSpPr>
            <p:cNvPr id="10" name="矩形 9"/>
            <p:cNvSpPr/>
            <p:nvPr/>
          </p:nvSpPr>
          <p:spPr>
            <a:xfrm rot="10800000">
              <a:off x="702" y="353"/>
              <a:ext cx="17097" cy="953"/>
            </a:xfrm>
            <a:prstGeom prst="rect">
              <a:avLst/>
            </a:prstGeom>
            <a:gradFill>
              <a:gsLst>
                <a:gs pos="0">
                  <a:schemeClr val="accent1">
                    <a:lumMod val="5000"/>
                    <a:lumOff val="95000"/>
                  </a:schemeClr>
                </a:gs>
                <a:gs pos="45000">
                  <a:srgbClr val="99CAEC"/>
                </a:gs>
                <a:gs pos="100000">
                  <a:srgbClr val="00A0EA"/>
                </a:gs>
              </a:gsLst>
              <a:lin ang="2052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413" y="353"/>
              <a:ext cx="162" cy="953"/>
            </a:xfrm>
            <a:prstGeom prst="rect">
              <a:avLst/>
            </a:prstGeom>
            <a:solidFill>
              <a:srgbClr val="00A0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14530" y="588"/>
              <a:ext cx="3538" cy="483"/>
            </a:xfrm>
            <a:prstGeom prst="rect">
              <a:avLst/>
            </a:prstGeom>
            <a:noFill/>
          </p:spPr>
          <p:txBody>
            <a:bodyPr wrap="square" rtlCol="0">
              <a:spAutoFit/>
            </a:bodyPr>
            <a:lstStyle/>
            <a:p>
              <a:r>
                <a:rPr lang="zh-CN" altLang="en-US" sz="1400" kern="100">
                  <a:solidFill>
                    <a:srgbClr val="00A0DF"/>
                  </a:solidFill>
                  <a:uFillTx/>
                  <a:latin typeface="阿里巴巴普惠体" panose="00020600040101010101" charset="-122"/>
                  <a:ea typeface="阿里巴巴普惠体" panose="00020600040101010101" charset="-122"/>
                </a:rPr>
                <a:t>数字化人才在线教育平台</a:t>
              </a:r>
            </a:p>
          </p:txBody>
        </p:sp>
        <p:pic>
          <p:nvPicPr>
            <p:cNvPr id="13" name="图片 12" descr="kaikeba-logo"/>
            <p:cNvPicPr>
              <a:picLocks noChangeAspect="1"/>
            </p:cNvPicPr>
            <p:nvPr/>
          </p:nvPicPr>
          <p:blipFill>
            <a:blip r:embed="rId3"/>
            <a:stretch>
              <a:fillRect/>
            </a:stretch>
          </p:blipFill>
          <p:spPr>
            <a:xfrm>
              <a:off x="12905" y="499"/>
              <a:ext cx="1658" cy="661"/>
            </a:xfrm>
            <a:prstGeom prst="rect">
              <a:avLst/>
            </a:prstGeom>
          </p:spPr>
        </p:pic>
        <p:sp>
          <p:nvSpPr>
            <p:cNvPr id="14" name="文本框 13"/>
            <p:cNvSpPr txBox="1"/>
            <p:nvPr/>
          </p:nvSpPr>
          <p:spPr>
            <a:xfrm>
              <a:off x="615" y="275"/>
              <a:ext cx="7940" cy="1113"/>
            </a:xfrm>
            <a:prstGeom prst="rect">
              <a:avLst/>
            </a:prstGeom>
            <a:noFill/>
          </p:spPr>
          <p:txBody>
            <a:bodyPr wrap="square" rtlCol="0">
              <a:spAutoFit/>
            </a:bodyPr>
            <a:lstStyle/>
            <a:p>
              <a:pPr algn="l"/>
              <a:r>
                <a:rPr lang="zh-CN" altLang="en-US" sz="4000" dirty="0">
                  <a:solidFill>
                    <a:schemeClr val="bg1"/>
                  </a:solidFill>
                  <a:latin typeface="阿里巴巴普惠体" panose="00020600040101010101" charset="-122"/>
                  <a:ea typeface="阿里巴巴普惠体" panose="00020600040101010101" charset="-122"/>
                  <a:sym typeface="+mn-ea"/>
                </a:rPr>
                <a:t>数据分析报告</a:t>
              </a:r>
            </a:p>
          </p:txBody>
        </p:sp>
      </p:grpSp>
      <p:sp>
        <p:nvSpPr>
          <p:cNvPr id="15" name="文本框 14"/>
          <p:cNvSpPr txBox="1"/>
          <p:nvPr/>
        </p:nvSpPr>
        <p:spPr>
          <a:xfrm>
            <a:off x="417195" y="1566019"/>
            <a:ext cx="6141194" cy="114133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pPr>
              <a:lnSpc>
                <a:spcPct val="150000"/>
              </a:lnSpc>
            </a:pPr>
            <a:r>
              <a:rPr lang="zh-CN" altLang="en-US" sz="2400" dirty="0">
                <a:solidFill>
                  <a:srgbClr val="00A0DF"/>
                </a:solidFill>
                <a:ea typeface="阿里巴巴普惠体" panose="00020600040101010101" charset="-122"/>
              </a:rPr>
              <a:t>主题：研究平台上男、女性用户对体育用品、母婴用品的关注情况。</a:t>
            </a:r>
            <a:endParaRPr lang="en-US" altLang="zh-CN" sz="2400" dirty="0">
              <a:solidFill>
                <a:srgbClr val="00A0DF"/>
              </a:solidFill>
              <a:ea typeface="阿里巴巴普惠体" panose="00020600040101010101" charset="-122"/>
            </a:endParaRPr>
          </a:p>
        </p:txBody>
      </p:sp>
      <p:sp>
        <p:nvSpPr>
          <p:cNvPr id="16" name="文本框 15"/>
          <p:cNvSpPr txBox="1"/>
          <p:nvPr/>
        </p:nvSpPr>
        <p:spPr>
          <a:xfrm>
            <a:off x="462661" y="2713199"/>
            <a:ext cx="6141194" cy="504882"/>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pPr>
              <a:lnSpc>
                <a:spcPct val="150000"/>
              </a:lnSpc>
            </a:pPr>
            <a:r>
              <a:rPr lang="en-US" altLang="zh-CN" sz="2000" dirty="0">
                <a:solidFill>
                  <a:srgbClr val="00A0DF"/>
                </a:solidFill>
                <a:ea typeface="阿里巴巴普惠体" panose="00020600040101010101" charset="-122"/>
              </a:rPr>
              <a:t>1</a:t>
            </a:r>
            <a:r>
              <a:rPr lang="zh-CN" altLang="en-US" sz="2000" dirty="0">
                <a:solidFill>
                  <a:srgbClr val="00A0DF"/>
                </a:solidFill>
                <a:ea typeface="阿里巴巴普惠体" panose="00020600040101010101" charset="-122"/>
              </a:rPr>
              <a:t>、哪个指标能说明关注度？</a:t>
            </a:r>
            <a:endParaRPr lang="en-US" altLang="zh-CN" sz="2000" dirty="0">
              <a:solidFill>
                <a:srgbClr val="00A0DF"/>
              </a:solidFill>
              <a:ea typeface="阿里巴巴普惠体" panose="00020600040101010101" charset="-122"/>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334010" y="1195705"/>
            <a:ext cx="9169400" cy="175323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pPr>
              <a:lnSpc>
                <a:spcPct val="150000"/>
              </a:lnSpc>
            </a:pPr>
            <a:r>
              <a:rPr lang="en-US" altLang="zh-CN" dirty="0">
                <a:solidFill>
                  <a:srgbClr val="00A0DF"/>
                </a:solidFill>
                <a:ea typeface="阿里巴巴普惠体" panose="00020600040101010101" charset="-122"/>
              </a:rPr>
              <a:t>2</a:t>
            </a:r>
            <a:r>
              <a:rPr lang="zh-CN" altLang="en-US" dirty="0">
                <a:solidFill>
                  <a:srgbClr val="00A0DF"/>
                </a:solidFill>
                <a:ea typeface="阿里巴巴普惠体" panose="00020600040101010101" charset="-122"/>
              </a:rPr>
              <a:t>、关注度的计算方法</a:t>
            </a:r>
            <a:endParaRPr lang="en-US" altLang="zh-CN" dirty="0">
              <a:solidFill>
                <a:srgbClr val="00A0DF"/>
              </a:solidFill>
              <a:ea typeface="阿里巴巴普惠体" panose="00020600040101010101" charset="-122"/>
            </a:endParaRPr>
          </a:p>
          <a:p>
            <a:pPr>
              <a:lnSpc>
                <a:spcPct val="150000"/>
              </a:lnSpc>
            </a:pPr>
            <a:r>
              <a:rPr lang="zh-CN" altLang="en-US" dirty="0">
                <a:solidFill>
                  <a:srgbClr val="009FE8"/>
                </a:solidFill>
                <a:ea typeface="阿里巴巴普惠体" panose="00020600040101010101" charset="-122"/>
              </a:rPr>
              <a:t>Thinking ：</a:t>
            </a:r>
            <a:r>
              <a:rPr lang="zh-CN" altLang="en-US" dirty="0">
                <a:solidFill>
                  <a:schemeClr val="bg2">
                    <a:lumMod val="25000"/>
                  </a:schemeClr>
                </a:solidFill>
                <a:ea typeface="阿里巴巴普惠体" panose="00020600040101010101" charset="-122"/>
              </a:rPr>
              <a:t>比如某电商网站中的男女比例是6：4，在这些用户中，买过某体育用户的男女比是8：2，买过母婴产品的男女比=3：7</a:t>
            </a:r>
          </a:p>
          <a:p>
            <a:pPr>
              <a:lnSpc>
                <a:spcPct val="150000"/>
              </a:lnSpc>
            </a:pPr>
            <a:r>
              <a:rPr lang="zh-CN" altLang="en-US" dirty="0">
                <a:solidFill>
                  <a:schemeClr val="bg2">
                    <a:lumMod val="25000"/>
                  </a:schemeClr>
                </a:solidFill>
                <a:ea typeface="阿里巴巴普惠体" panose="00020600040101010101" charset="-122"/>
              </a:rPr>
              <a:t>请问在该体育用品中，男性的TGI=？该母婴产品的女性TGI=？</a:t>
            </a:r>
          </a:p>
        </p:txBody>
      </p:sp>
      <p:sp>
        <p:nvSpPr>
          <p:cNvPr id="8" name="文本框 7"/>
          <p:cNvSpPr txBox="1"/>
          <p:nvPr/>
        </p:nvSpPr>
        <p:spPr>
          <a:xfrm>
            <a:off x="510745" y="4771855"/>
            <a:ext cx="4919569" cy="91694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43195" tIns="43195" rIns="43195" bIns="43195" numCol="1" spcCol="38100" rtlCol="0" anchor="t">
            <a:spAutoFit/>
          </a:bodyPr>
          <a:lstStyle/>
          <a:p>
            <a:pPr>
              <a:lnSpc>
                <a:spcPct val="150000"/>
              </a:lnSpc>
            </a:pPr>
            <a:r>
              <a:rPr lang="en-US" altLang="zh-CN" dirty="0">
                <a:solidFill>
                  <a:srgbClr val="00A0DF"/>
                </a:solidFill>
                <a:ea typeface="阿里巴巴普惠体" panose="00020600040101010101" charset="-122"/>
              </a:rPr>
              <a:t>3</a:t>
            </a:r>
            <a:r>
              <a:rPr lang="zh-CN" altLang="en-US" dirty="0">
                <a:solidFill>
                  <a:srgbClr val="00A0DF"/>
                </a:solidFill>
                <a:ea typeface="阿里巴巴普惠体" panose="00020600040101010101" charset="-122"/>
              </a:rPr>
              <a:t>、用工具获取数据，计算关注度</a:t>
            </a:r>
            <a:endParaRPr lang="en-US" altLang="zh-CN" dirty="0">
              <a:solidFill>
                <a:srgbClr val="00A0DF"/>
              </a:solidFill>
              <a:ea typeface="阿里巴巴普惠体" panose="00020600040101010101" charset="-122"/>
            </a:endParaRPr>
          </a:p>
          <a:p>
            <a:pPr>
              <a:lnSpc>
                <a:spcPct val="150000"/>
              </a:lnSpc>
            </a:pPr>
            <a:r>
              <a:rPr lang="en-US" altLang="zh-CN" dirty="0">
                <a:solidFill>
                  <a:srgbClr val="00A0DF"/>
                </a:solidFill>
                <a:ea typeface="阿里巴巴普惠体" panose="00020600040101010101" charset="-122"/>
              </a:rPr>
              <a:t>4</a:t>
            </a:r>
            <a:r>
              <a:rPr lang="zh-CN" altLang="en-US" dirty="0">
                <a:solidFill>
                  <a:srgbClr val="00A0DF"/>
                </a:solidFill>
                <a:ea typeface="阿里巴巴普惠体" panose="00020600040101010101" charset="-122"/>
              </a:rPr>
              <a:t>、产出结论</a:t>
            </a:r>
          </a:p>
        </p:txBody>
      </p:sp>
      <p:grpSp>
        <p:nvGrpSpPr>
          <p:cNvPr id="9" name="组合 8"/>
          <p:cNvGrpSpPr/>
          <p:nvPr/>
        </p:nvGrpSpPr>
        <p:grpSpPr>
          <a:xfrm>
            <a:off x="259715" y="174625"/>
            <a:ext cx="11210925" cy="706755"/>
            <a:chOff x="413" y="275"/>
            <a:chExt cx="17655" cy="1113"/>
          </a:xfrm>
        </p:grpSpPr>
        <p:sp>
          <p:nvSpPr>
            <p:cNvPr id="10" name="矩形 9"/>
            <p:cNvSpPr/>
            <p:nvPr/>
          </p:nvSpPr>
          <p:spPr>
            <a:xfrm rot="10800000">
              <a:off x="702" y="353"/>
              <a:ext cx="17097" cy="953"/>
            </a:xfrm>
            <a:prstGeom prst="rect">
              <a:avLst/>
            </a:prstGeom>
            <a:gradFill>
              <a:gsLst>
                <a:gs pos="0">
                  <a:schemeClr val="accent1">
                    <a:lumMod val="5000"/>
                    <a:lumOff val="95000"/>
                  </a:schemeClr>
                </a:gs>
                <a:gs pos="45000">
                  <a:srgbClr val="99CAEC"/>
                </a:gs>
                <a:gs pos="100000">
                  <a:srgbClr val="00A0EA"/>
                </a:gs>
              </a:gsLst>
              <a:lin ang="2052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413" y="353"/>
              <a:ext cx="162" cy="953"/>
            </a:xfrm>
            <a:prstGeom prst="rect">
              <a:avLst/>
            </a:prstGeom>
            <a:solidFill>
              <a:srgbClr val="00A0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14530" y="588"/>
              <a:ext cx="3538" cy="483"/>
            </a:xfrm>
            <a:prstGeom prst="rect">
              <a:avLst/>
            </a:prstGeom>
            <a:noFill/>
          </p:spPr>
          <p:txBody>
            <a:bodyPr wrap="square" rtlCol="0">
              <a:spAutoFit/>
            </a:bodyPr>
            <a:lstStyle/>
            <a:p>
              <a:r>
                <a:rPr lang="zh-CN" altLang="en-US" sz="1400" kern="100">
                  <a:solidFill>
                    <a:srgbClr val="00A0DF"/>
                  </a:solidFill>
                  <a:uFillTx/>
                  <a:latin typeface="阿里巴巴普惠体" panose="00020600040101010101" charset="-122"/>
                  <a:ea typeface="阿里巴巴普惠体" panose="00020600040101010101" charset="-122"/>
                </a:rPr>
                <a:t>数字化人才在线教育平台</a:t>
              </a:r>
            </a:p>
          </p:txBody>
        </p:sp>
        <p:pic>
          <p:nvPicPr>
            <p:cNvPr id="13" name="图片 12" descr="kaikeba-logo"/>
            <p:cNvPicPr>
              <a:picLocks noChangeAspect="1"/>
            </p:cNvPicPr>
            <p:nvPr/>
          </p:nvPicPr>
          <p:blipFill>
            <a:blip r:embed="rId3"/>
            <a:stretch>
              <a:fillRect/>
            </a:stretch>
          </p:blipFill>
          <p:spPr>
            <a:xfrm>
              <a:off x="12905" y="499"/>
              <a:ext cx="1658" cy="661"/>
            </a:xfrm>
            <a:prstGeom prst="rect">
              <a:avLst/>
            </a:prstGeom>
          </p:spPr>
        </p:pic>
        <p:sp>
          <p:nvSpPr>
            <p:cNvPr id="14" name="文本框 13"/>
            <p:cNvSpPr txBox="1"/>
            <p:nvPr/>
          </p:nvSpPr>
          <p:spPr>
            <a:xfrm>
              <a:off x="615" y="275"/>
              <a:ext cx="7940" cy="1113"/>
            </a:xfrm>
            <a:prstGeom prst="rect">
              <a:avLst/>
            </a:prstGeom>
            <a:noFill/>
          </p:spPr>
          <p:txBody>
            <a:bodyPr wrap="square" rtlCol="0">
              <a:spAutoFit/>
            </a:bodyPr>
            <a:lstStyle/>
            <a:p>
              <a:pPr algn="l"/>
              <a:r>
                <a:rPr lang="zh-CN" altLang="en-US" sz="4000" dirty="0">
                  <a:solidFill>
                    <a:schemeClr val="bg1"/>
                  </a:solidFill>
                  <a:latin typeface="阿里巴巴普惠体" panose="00020600040101010101" charset="-122"/>
                  <a:ea typeface="阿里巴巴普惠体" panose="00020600040101010101" charset="-122"/>
                  <a:sym typeface="+mn-ea"/>
                </a:rPr>
                <a:t>数据分析报告</a:t>
              </a:r>
            </a:p>
          </p:txBody>
        </p:sp>
      </p:grpSp>
      <p:sp>
        <p:nvSpPr>
          <p:cNvPr id="15" name="文本框 14"/>
          <p:cNvSpPr txBox="1"/>
          <p:nvPr/>
        </p:nvSpPr>
        <p:spPr>
          <a:xfrm>
            <a:off x="387985" y="3044190"/>
            <a:ext cx="4418965" cy="156845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pPr>
              <a:lnSpc>
                <a:spcPct val="150000"/>
              </a:lnSpc>
            </a:pPr>
            <a:r>
              <a:rPr lang="zh-CN" altLang="en-US" sz="1600" dirty="0">
                <a:solidFill>
                  <a:schemeClr val="tx1">
                    <a:lumMod val="65000"/>
                    <a:lumOff val="35000"/>
                  </a:schemeClr>
                </a:solidFill>
                <a:ea typeface="阿里巴巴普惠体" panose="00020600040101010101" charset="-122"/>
              </a:rPr>
              <a:t>该体育用品男性TGI=80%/60%*100=133</a:t>
            </a:r>
          </a:p>
          <a:p>
            <a:pPr>
              <a:lnSpc>
                <a:spcPct val="150000"/>
              </a:lnSpc>
            </a:pPr>
            <a:r>
              <a:rPr lang="zh-CN" altLang="en-US" sz="1600" dirty="0">
                <a:solidFill>
                  <a:schemeClr val="tx1">
                    <a:lumMod val="65000"/>
                    <a:lumOff val="35000"/>
                  </a:schemeClr>
                </a:solidFill>
                <a:ea typeface="阿里巴巴普惠体" panose="00020600040101010101" charset="-122"/>
              </a:rPr>
              <a:t>女性TGI=20%/40%*100=50</a:t>
            </a:r>
          </a:p>
          <a:p>
            <a:pPr>
              <a:lnSpc>
                <a:spcPct val="150000"/>
              </a:lnSpc>
            </a:pPr>
            <a:r>
              <a:rPr lang="zh-CN" altLang="en-US" sz="1600" dirty="0">
                <a:solidFill>
                  <a:schemeClr val="tx1">
                    <a:lumMod val="65000"/>
                    <a:lumOff val="35000"/>
                  </a:schemeClr>
                </a:solidFill>
                <a:ea typeface="阿里巴巴普惠体" panose="00020600040101010101" charset="-122"/>
              </a:rPr>
              <a:t>该母婴用品女性TGI=70%/40%*100=175</a:t>
            </a:r>
          </a:p>
          <a:p>
            <a:pPr>
              <a:lnSpc>
                <a:spcPct val="150000"/>
              </a:lnSpc>
            </a:pPr>
            <a:r>
              <a:rPr lang="zh-CN" altLang="en-US" sz="1600" dirty="0">
                <a:solidFill>
                  <a:schemeClr val="tx1">
                    <a:lumMod val="65000"/>
                    <a:lumOff val="35000"/>
                  </a:schemeClr>
                </a:solidFill>
                <a:ea typeface="阿里巴巴普惠体" panose="00020600040101010101" charset="-122"/>
              </a:rPr>
              <a:t>男性TGI=30%/60%*100=50</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3488690" y="2456180"/>
            <a:ext cx="4541520" cy="156845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pPr algn="ctr">
              <a:lnSpc>
                <a:spcPct val="150000"/>
              </a:lnSpc>
            </a:pPr>
            <a:r>
              <a:rPr lang="zh-CN" altLang="en-US" sz="3200" dirty="0">
                <a:solidFill>
                  <a:srgbClr val="00A0DF"/>
                </a:solidFill>
                <a:ea typeface="阿里巴巴普惠体" panose="00020600040101010101" charset="-122"/>
              </a:rPr>
              <a:t>平台用户对体育用品、</a:t>
            </a:r>
            <a:endParaRPr lang="en-US" altLang="zh-CN" sz="3200" dirty="0">
              <a:solidFill>
                <a:srgbClr val="00A0DF"/>
              </a:solidFill>
              <a:ea typeface="阿里巴巴普惠体" panose="00020600040101010101" charset="-122"/>
            </a:endParaRPr>
          </a:p>
          <a:p>
            <a:pPr algn="ctr">
              <a:lnSpc>
                <a:spcPct val="150000"/>
              </a:lnSpc>
            </a:pPr>
            <a:r>
              <a:rPr lang="zh-CN" altLang="en-US" sz="3200" dirty="0">
                <a:solidFill>
                  <a:srgbClr val="00A0DF"/>
                </a:solidFill>
                <a:ea typeface="阿里巴巴普惠体" panose="00020600040101010101" charset="-122"/>
              </a:rPr>
              <a:t>母婴用品的</a:t>
            </a:r>
            <a:r>
              <a:rPr lang="zh-CN" altLang="en-US" sz="3200" b="1" dirty="0">
                <a:solidFill>
                  <a:srgbClr val="00A0DF"/>
                </a:solidFill>
                <a:ea typeface="阿里巴巴普惠体" panose="00020600040101010101" charset="-122"/>
              </a:rPr>
              <a:t>关注度分析</a:t>
            </a:r>
            <a:endParaRPr lang="en-US" altLang="zh-CN" sz="3200" b="1" dirty="0">
              <a:solidFill>
                <a:srgbClr val="00A0DF"/>
              </a:solidFill>
              <a:ea typeface="阿里巴巴普惠体" panose="00020600040101010101" charset="-122"/>
            </a:endParaRPr>
          </a:p>
        </p:txBody>
      </p:sp>
      <p:pic>
        <p:nvPicPr>
          <p:cNvPr id="4" name="图片 3" descr="未标题-1_画板 1 副本 3"/>
          <p:cNvPicPr>
            <a:picLocks noChangeAspect="1"/>
          </p:cNvPicPr>
          <p:nvPr/>
        </p:nvPicPr>
        <p:blipFill rotWithShape="1">
          <a:blip r:embed="rId3"/>
          <a:srcRect b="83154"/>
          <a:stretch>
            <a:fillRect/>
          </a:stretch>
        </p:blipFill>
        <p:spPr>
          <a:xfrm flipH="1">
            <a:off x="0" y="0"/>
            <a:ext cx="11516360" cy="1455255"/>
          </a:xfrm>
          <a:prstGeom prst="rect">
            <a:avLst/>
          </a:prstGeom>
        </p:spPr>
      </p:pic>
      <p:sp>
        <p:nvSpPr>
          <p:cNvPr id="9" name="文本框 8"/>
          <p:cNvSpPr txBox="1"/>
          <p:nvPr/>
        </p:nvSpPr>
        <p:spPr>
          <a:xfrm>
            <a:off x="1432560" y="478155"/>
            <a:ext cx="2393950" cy="306705"/>
          </a:xfrm>
          <a:prstGeom prst="rect">
            <a:avLst/>
          </a:prstGeom>
          <a:noFill/>
        </p:spPr>
        <p:txBody>
          <a:bodyPr wrap="square" rtlCol="0">
            <a:spAutoFit/>
          </a:bodyPr>
          <a:lstStyle/>
          <a:p>
            <a:r>
              <a:rPr lang="zh-CN" altLang="en-US" sz="1400" kern="0" dirty="0">
                <a:solidFill>
                  <a:schemeClr val="bg1"/>
                </a:solidFill>
                <a:uFillTx/>
                <a:latin typeface="阿里巴巴普惠体" panose="00020600040101010101" charset="-122"/>
                <a:ea typeface="阿里巴巴普惠体" panose="00020600040101010101" charset="-122"/>
              </a:rPr>
              <a:t>数字化人才在线教育平台</a:t>
            </a:r>
          </a:p>
        </p:txBody>
      </p:sp>
      <p:pic>
        <p:nvPicPr>
          <p:cNvPr id="10" name="图片 9"/>
          <p:cNvPicPr>
            <a:picLocks noChangeAspect="1"/>
          </p:cNvPicPr>
          <p:nvPr/>
        </p:nvPicPr>
        <p:blipFill>
          <a:blip r:embed="rId4"/>
          <a:stretch>
            <a:fillRect/>
          </a:stretch>
        </p:blipFill>
        <p:spPr>
          <a:xfrm>
            <a:off x="285750" y="221615"/>
            <a:ext cx="1246505" cy="652145"/>
          </a:xfrm>
          <a:prstGeom prst="rect">
            <a:avLst/>
          </a:prstGeom>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518795" y="1346200"/>
            <a:ext cx="9862820" cy="174815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43195" tIns="43195" rIns="43195" bIns="43195" numCol="1" spcCol="38100" rtlCol="0" anchor="t">
            <a:spAutoFit/>
          </a:bodyPr>
          <a:lstStyle/>
          <a:p>
            <a:pPr>
              <a:lnSpc>
                <a:spcPct val="150000"/>
              </a:lnSpc>
            </a:pPr>
            <a:r>
              <a:rPr lang="zh-CN" altLang="en-US" sz="2400" dirty="0">
                <a:solidFill>
                  <a:schemeClr val="bg2">
                    <a:lumMod val="25000"/>
                  </a:schemeClr>
                </a:solidFill>
                <a:ea typeface="阿里巴巴普惠体" panose="00020600040101010101" charset="-122"/>
              </a:rPr>
              <a:t>用户冷启动的推荐策略，没有考虑到用户的性别，现通过研究平台用户对体育用品和母婴用品的关注度，确定用户冷启动的推荐策略中是否需要考虑用户性别。</a:t>
            </a:r>
          </a:p>
        </p:txBody>
      </p:sp>
      <p:grpSp>
        <p:nvGrpSpPr>
          <p:cNvPr id="5" name="组合 4"/>
          <p:cNvGrpSpPr/>
          <p:nvPr/>
        </p:nvGrpSpPr>
        <p:grpSpPr>
          <a:xfrm>
            <a:off x="259715" y="174625"/>
            <a:ext cx="11210925" cy="706755"/>
            <a:chOff x="413" y="275"/>
            <a:chExt cx="17655" cy="1113"/>
          </a:xfrm>
        </p:grpSpPr>
        <p:sp>
          <p:nvSpPr>
            <p:cNvPr id="6" name="矩形 5"/>
            <p:cNvSpPr/>
            <p:nvPr/>
          </p:nvSpPr>
          <p:spPr>
            <a:xfrm rot="10800000">
              <a:off x="702" y="353"/>
              <a:ext cx="17097" cy="953"/>
            </a:xfrm>
            <a:prstGeom prst="rect">
              <a:avLst/>
            </a:prstGeom>
            <a:gradFill>
              <a:gsLst>
                <a:gs pos="0">
                  <a:schemeClr val="accent1">
                    <a:lumMod val="5000"/>
                    <a:lumOff val="95000"/>
                  </a:schemeClr>
                </a:gs>
                <a:gs pos="45000">
                  <a:srgbClr val="99CAEC"/>
                </a:gs>
                <a:gs pos="100000">
                  <a:srgbClr val="00A0EA"/>
                </a:gs>
              </a:gsLst>
              <a:lin ang="2052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413" y="353"/>
              <a:ext cx="162" cy="953"/>
            </a:xfrm>
            <a:prstGeom prst="rect">
              <a:avLst/>
            </a:prstGeom>
            <a:solidFill>
              <a:srgbClr val="00A0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14530" y="588"/>
              <a:ext cx="3538" cy="483"/>
            </a:xfrm>
            <a:prstGeom prst="rect">
              <a:avLst/>
            </a:prstGeom>
            <a:noFill/>
          </p:spPr>
          <p:txBody>
            <a:bodyPr wrap="square" rtlCol="0">
              <a:spAutoFit/>
            </a:bodyPr>
            <a:lstStyle/>
            <a:p>
              <a:r>
                <a:rPr lang="zh-CN" altLang="en-US" sz="1400" kern="100">
                  <a:solidFill>
                    <a:srgbClr val="00A0DF"/>
                  </a:solidFill>
                  <a:uFillTx/>
                  <a:latin typeface="阿里巴巴普惠体" panose="00020600040101010101" charset="-122"/>
                  <a:ea typeface="阿里巴巴普惠体" panose="00020600040101010101" charset="-122"/>
                </a:rPr>
                <a:t>数字化人才在线教育平台</a:t>
              </a:r>
            </a:p>
          </p:txBody>
        </p:sp>
        <p:pic>
          <p:nvPicPr>
            <p:cNvPr id="9" name="图片 8" descr="kaikeba-logo"/>
            <p:cNvPicPr>
              <a:picLocks noChangeAspect="1"/>
            </p:cNvPicPr>
            <p:nvPr/>
          </p:nvPicPr>
          <p:blipFill>
            <a:blip r:embed="rId3"/>
            <a:stretch>
              <a:fillRect/>
            </a:stretch>
          </p:blipFill>
          <p:spPr>
            <a:xfrm>
              <a:off x="12905" y="499"/>
              <a:ext cx="1658" cy="661"/>
            </a:xfrm>
            <a:prstGeom prst="rect">
              <a:avLst/>
            </a:prstGeom>
          </p:spPr>
        </p:pic>
        <p:sp>
          <p:nvSpPr>
            <p:cNvPr id="10" name="文本框 9"/>
            <p:cNvSpPr txBox="1"/>
            <p:nvPr/>
          </p:nvSpPr>
          <p:spPr>
            <a:xfrm>
              <a:off x="615" y="275"/>
              <a:ext cx="7940" cy="1113"/>
            </a:xfrm>
            <a:prstGeom prst="rect">
              <a:avLst/>
            </a:prstGeom>
            <a:noFill/>
          </p:spPr>
          <p:txBody>
            <a:bodyPr wrap="square" rtlCol="0">
              <a:spAutoFit/>
            </a:bodyPr>
            <a:lstStyle/>
            <a:p>
              <a:pPr algn="l"/>
              <a:r>
                <a:rPr lang="zh-CN" altLang="en-US" sz="4000" dirty="0">
                  <a:solidFill>
                    <a:schemeClr val="bg1"/>
                  </a:solidFill>
                  <a:latin typeface="阿里巴巴普惠体" panose="00020600040101010101" charset="-122"/>
                  <a:ea typeface="阿里巴巴普惠体" panose="00020600040101010101" charset="-122"/>
                  <a:sym typeface="+mn-ea"/>
                </a:rPr>
                <a:t>研究背景</a:t>
              </a:r>
            </a:p>
          </p:txBody>
        </p:sp>
      </p:grpSp>
      <p:sp>
        <p:nvSpPr>
          <p:cNvPr id="2" name="文本框 1"/>
          <p:cNvSpPr txBox="1"/>
          <p:nvPr/>
        </p:nvSpPr>
        <p:spPr>
          <a:xfrm>
            <a:off x="443230" y="4074182"/>
            <a:ext cx="9938385" cy="954107"/>
          </a:xfrm>
          <a:prstGeom prst="rect">
            <a:avLst/>
          </a:prstGeom>
          <a:noFill/>
        </p:spPr>
        <p:txBody>
          <a:bodyPr wrap="square" rtlCol="0">
            <a:spAutoFit/>
          </a:bodyPr>
          <a:lstStyle/>
          <a:p>
            <a:r>
              <a:rPr lang="zh-CN" altLang="en-US" sz="2800" dirty="0">
                <a:solidFill>
                  <a:srgbClr val="20A3ED"/>
                </a:solidFill>
                <a:latin typeface="微软雅黑" panose="020B0503020204020204" pitchFamily="34" charset="-122"/>
                <a:ea typeface="微软雅黑" panose="020B0503020204020204" pitchFamily="34" charset="-122"/>
              </a:rPr>
              <a:t>用户冷启动</a:t>
            </a:r>
            <a:r>
              <a:rPr lang="zh-CN" altLang="en-US" sz="2800" dirty="0">
                <a:latin typeface="微软雅黑" panose="020B0503020204020204" pitchFamily="34" charset="-122"/>
                <a:ea typeface="微软雅黑" panose="020B0503020204020204" pitchFamily="34" charset="-122"/>
              </a:rPr>
              <a:t>：对于新用户，我们没有他的行为数据，所以也无法根据他的历史行为预测其兴趣给他做个性化推荐。</a:t>
            </a:r>
            <a:endParaRPr kumimoji="1" lang="zh-CN" altLang="en-US" sz="2800" dirty="0">
              <a:latin typeface="微软雅黑" panose="020B0503020204020204" pitchFamily="34" charset="-122"/>
              <a:ea typeface="微软雅黑" panose="020B0503020204020204" pitchFamily="34" charset="-122"/>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795655" y="2487295"/>
            <a:ext cx="6138545" cy="2030095"/>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pPr>
              <a:lnSpc>
                <a:spcPct val="150000"/>
              </a:lnSpc>
            </a:pPr>
            <a:r>
              <a:rPr lang="zh-CN" altLang="en-US" dirty="0">
                <a:solidFill>
                  <a:schemeClr val="tx1">
                    <a:lumMod val="65000"/>
                    <a:lumOff val="35000"/>
                  </a:schemeClr>
                </a:solidFill>
                <a:ea typeface="阿里巴巴普惠体" panose="00020600040101010101" charset="-122"/>
              </a:rPr>
              <a:t>指标说明：</a:t>
            </a:r>
            <a:endParaRPr lang="en-US" altLang="zh-CN" dirty="0">
              <a:solidFill>
                <a:schemeClr val="tx1">
                  <a:lumMod val="65000"/>
                  <a:lumOff val="35000"/>
                </a:schemeClr>
              </a:solidFill>
              <a:ea typeface="阿里巴巴普惠体" panose="00020600040101010101" charset="-122"/>
            </a:endParaRPr>
          </a:p>
          <a:p>
            <a:pPr>
              <a:lnSpc>
                <a:spcPct val="150000"/>
              </a:lnSpc>
            </a:pPr>
            <a:r>
              <a:rPr lang="zh-CN" altLang="en-US" dirty="0">
                <a:solidFill>
                  <a:schemeClr val="tx1">
                    <a:lumMod val="65000"/>
                    <a:lumOff val="35000"/>
                  </a:schemeClr>
                </a:solidFill>
                <a:ea typeface="阿里巴巴普惠体" panose="00020600040101010101" charset="-122"/>
              </a:rPr>
              <a:t>TGI，Target Group Index的缩写</a:t>
            </a:r>
          </a:p>
          <a:p>
            <a:pPr>
              <a:lnSpc>
                <a:spcPct val="150000"/>
              </a:lnSpc>
            </a:pPr>
            <a:endParaRPr lang="en-US" altLang="zh-CN" sz="1200" dirty="0">
              <a:solidFill>
                <a:schemeClr val="tx1">
                  <a:lumMod val="65000"/>
                  <a:lumOff val="35000"/>
                </a:schemeClr>
              </a:solidFill>
              <a:ea typeface="阿里巴巴普惠体" panose="00020600040101010101" charset="-122"/>
            </a:endParaRPr>
          </a:p>
          <a:p>
            <a:pPr>
              <a:lnSpc>
                <a:spcPct val="150000"/>
              </a:lnSpc>
            </a:pPr>
            <a:r>
              <a:rPr lang="zh-CN" altLang="en-US" dirty="0">
                <a:solidFill>
                  <a:schemeClr val="tx1">
                    <a:lumMod val="65000"/>
                    <a:lumOff val="35000"/>
                  </a:schemeClr>
                </a:solidFill>
                <a:ea typeface="阿里巴巴普惠体" panose="00020600040101010101" charset="-122"/>
              </a:rPr>
              <a:t>TGI=[目标群体中具有某一特征的群体所占比例/总体中具有相同特征的群体所占比例]*标准数100</a:t>
            </a:r>
            <a:endParaRPr lang="en-US" altLang="zh-CN" dirty="0">
              <a:solidFill>
                <a:schemeClr val="tx1">
                  <a:lumMod val="65000"/>
                  <a:lumOff val="35000"/>
                </a:schemeClr>
              </a:solidFill>
              <a:ea typeface="阿里巴巴普惠体" panose="00020600040101010101" charset="-122"/>
            </a:endParaRPr>
          </a:p>
        </p:txBody>
      </p:sp>
      <p:grpSp>
        <p:nvGrpSpPr>
          <p:cNvPr id="6" name="组合 5"/>
          <p:cNvGrpSpPr/>
          <p:nvPr/>
        </p:nvGrpSpPr>
        <p:grpSpPr>
          <a:xfrm>
            <a:off x="259715" y="174625"/>
            <a:ext cx="11210925" cy="706755"/>
            <a:chOff x="413" y="275"/>
            <a:chExt cx="17655" cy="1113"/>
          </a:xfrm>
        </p:grpSpPr>
        <p:sp>
          <p:nvSpPr>
            <p:cNvPr id="7" name="矩形 6"/>
            <p:cNvSpPr/>
            <p:nvPr/>
          </p:nvSpPr>
          <p:spPr>
            <a:xfrm rot="10800000">
              <a:off x="702" y="353"/>
              <a:ext cx="17097" cy="953"/>
            </a:xfrm>
            <a:prstGeom prst="rect">
              <a:avLst/>
            </a:prstGeom>
            <a:gradFill>
              <a:gsLst>
                <a:gs pos="0">
                  <a:schemeClr val="accent1">
                    <a:lumMod val="5000"/>
                    <a:lumOff val="95000"/>
                  </a:schemeClr>
                </a:gs>
                <a:gs pos="45000">
                  <a:srgbClr val="99CAEC"/>
                </a:gs>
                <a:gs pos="100000">
                  <a:srgbClr val="00A0EA"/>
                </a:gs>
              </a:gsLst>
              <a:lin ang="2052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413" y="353"/>
              <a:ext cx="162" cy="953"/>
            </a:xfrm>
            <a:prstGeom prst="rect">
              <a:avLst/>
            </a:prstGeom>
            <a:solidFill>
              <a:srgbClr val="00A0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14530" y="588"/>
              <a:ext cx="3538" cy="483"/>
            </a:xfrm>
            <a:prstGeom prst="rect">
              <a:avLst/>
            </a:prstGeom>
            <a:noFill/>
          </p:spPr>
          <p:txBody>
            <a:bodyPr wrap="square" rtlCol="0">
              <a:spAutoFit/>
            </a:bodyPr>
            <a:lstStyle/>
            <a:p>
              <a:r>
                <a:rPr lang="zh-CN" altLang="en-US" sz="1400" kern="100">
                  <a:solidFill>
                    <a:srgbClr val="00A0DF"/>
                  </a:solidFill>
                  <a:uFillTx/>
                  <a:latin typeface="阿里巴巴普惠体" panose="00020600040101010101" charset="-122"/>
                  <a:ea typeface="阿里巴巴普惠体" panose="00020600040101010101" charset="-122"/>
                </a:rPr>
                <a:t>数字化人才在线教育平台</a:t>
              </a:r>
            </a:p>
          </p:txBody>
        </p:sp>
        <p:pic>
          <p:nvPicPr>
            <p:cNvPr id="10" name="图片 9" descr="kaikeba-logo"/>
            <p:cNvPicPr>
              <a:picLocks noChangeAspect="1"/>
            </p:cNvPicPr>
            <p:nvPr/>
          </p:nvPicPr>
          <p:blipFill>
            <a:blip r:embed="rId3"/>
            <a:stretch>
              <a:fillRect/>
            </a:stretch>
          </p:blipFill>
          <p:spPr>
            <a:xfrm>
              <a:off x="12905" y="499"/>
              <a:ext cx="1658" cy="661"/>
            </a:xfrm>
            <a:prstGeom prst="rect">
              <a:avLst/>
            </a:prstGeom>
          </p:spPr>
        </p:pic>
        <p:sp>
          <p:nvSpPr>
            <p:cNvPr id="11" name="文本框 10"/>
            <p:cNvSpPr txBox="1"/>
            <p:nvPr/>
          </p:nvSpPr>
          <p:spPr>
            <a:xfrm>
              <a:off x="615" y="275"/>
              <a:ext cx="7940" cy="1113"/>
            </a:xfrm>
            <a:prstGeom prst="rect">
              <a:avLst/>
            </a:prstGeom>
            <a:noFill/>
          </p:spPr>
          <p:txBody>
            <a:bodyPr wrap="square" rtlCol="0">
              <a:spAutoFit/>
            </a:bodyPr>
            <a:lstStyle/>
            <a:p>
              <a:pPr algn="l"/>
              <a:r>
                <a:rPr lang="zh-CN" altLang="en-US" sz="4000" dirty="0">
                  <a:solidFill>
                    <a:schemeClr val="bg1"/>
                  </a:solidFill>
                  <a:latin typeface="阿里巴巴普惠体" panose="00020600040101010101" charset="-122"/>
                  <a:ea typeface="阿里巴巴普惠体" panose="00020600040101010101" charset="-122"/>
                  <a:sym typeface="+mn-ea"/>
                </a:rPr>
                <a:t>分析思路</a:t>
              </a:r>
            </a:p>
          </p:txBody>
        </p:sp>
      </p:grpSp>
      <p:sp>
        <p:nvSpPr>
          <p:cNvPr id="12" name="文本框 11"/>
          <p:cNvSpPr txBox="1"/>
          <p:nvPr/>
        </p:nvSpPr>
        <p:spPr>
          <a:xfrm>
            <a:off x="795351" y="1170582"/>
            <a:ext cx="9338538" cy="1141338"/>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pPr>
              <a:lnSpc>
                <a:spcPct val="150000"/>
              </a:lnSpc>
            </a:pPr>
            <a:r>
              <a:rPr lang="zh-CN" altLang="en-US" sz="2400" dirty="0">
                <a:solidFill>
                  <a:srgbClr val="00A0DF"/>
                </a:solidFill>
                <a:ea typeface="阿里巴巴普惠体" panose="00020600040101010101" charset="-122"/>
              </a:rPr>
              <a:t>通过计算平台体育用品和母婴用品男、女性用户的</a:t>
            </a:r>
            <a:r>
              <a:rPr lang="en-US" altLang="zh-CN" sz="2400" dirty="0">
                <a:solidFill>
                  <a:srgbClr val="00A0DF"/>
                </a:solidFill>
                <a:ea typeface="阿里巴巴普惠体" panose="00020600040101010101" charset="-122"/>
              </a:rPr>
              <a:t>TGI</a:t>
            </a:r>
            <a:r>
              <a:rPr lang="zh-CN" altLang="en-US" sz="2400" dirty="0">
                <a:solidFill>
                  <a:srgbClr val="00A0DF"/>
                </a:solidFill>
                <a:ea typeface="阿里巴巴普惠体" panose="00020600040101010101" charset="-122"/>
              </a:rPr>
              <a:t>来分析用户对商品的关注度。</a:t>
            </a:r>
            <a:endParaRPr lang="en-US" altLang="zh-CN" sz="2400" dirty="0">
              <a:solidFill>
                <a:srgbClr val="00A0DF"/>
              </a:solidFill>
              <a:ea typeface="阿里巴巴普惠体" panose="00020600040101010101" charset="-122"/>
            </a:endParaRPr>
          </a:p>
        </p:txBody>
      </p:sp>
      <p:sp>
        <p:nvSpPr>
          <p:cNvPr id="2" name="文本框 1"/>
          <p:cNvSpPr txBox="1"/>
          <p:nvPr/>
        </p:nvSpPr>
        <p:spPr>
          <a:xfrm>
            <a:off x="795655" y="4633595"/>
            <a:ext cx="8654415" cy="922020"/>
          </a:xfrm>
          <a:prstGeom prst="rect">
            <a:avLst/>
          </a:prstGeom>
          <a:noFill/>
        </p:spPr>
        <p:txBody>
          <a:bodyPr wrap="square" rtlCol="0" anchor="t">
            <a:spAutoFit/>
          </a:bodyPr>
          <a:lstStyle/>
          <a:p>
            <a:pPr>
              <a:lnSpc>
                <a:spcPct val="150000"/>
              </a:lnSpc>
            </a:pPr>
            <a:r>
              <a:rPr lang="zh-CN" altLang="en-US" dirty="0">
                <a:solidFill>
                  <a:schemeClr val="tx1">
                    <a:lumMod val="65000"/>
                    <a:lumOff val="35000"/>
                  </a:schemeClr>
                </a:solidFill>
                <a:ea typeface="阿里巴巴普惠体" panose="00020600040101010101" charset="-122"/>
                <a:sym typeface="+mn-ea"/>
              </a:rPr>
              <a:t>TGI指数等于100表示平均水平，高于100代表该类用户对某类特征的关注程度高于整体水平</a:t>
            </a:r>
            <a:endParaRPr lang="zh-CN" alt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46784" y="1334548"/>
            <a:ext cx="10181104" cy="348972"/>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43195" tIns="43195" rIns="43195" bIns="43195" numCol="1" spcCol="38100" rtlCol="0" anchor="t">
            <a:spAutoFit/>
          </a:bodyPr>
          <a:lstStyle/>
          <a:p>
            <a:endParaRPr lang="zh-CN" altLang="en-US"/>
          </a:p>
        </p:txBody>
      </p:sp>
      <p:sp>
        <p:nvSpPr>
          <p:cNvPr id="5" name="文本框 4"/>
          <p:cNvSpPr txBox="1"/>
          <p:nvPr/>
        </p:nvSpPr>
        <p:spPr>
          <a:xfrm>
            <a:off x="795350" y="1245556"/>
            <a:ext cx="9506889" cy="1710084"/>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pPr>
              <a:lnSpc>
                <a:spcPct val="150000"/>
              </a:lnSpc>
            </a:pPr>
            <a:r>
              <a:rPr lang="zh-CN" altLang="en-US" dirty="0">
                <a:solidFill>
                  <a:schemeClr val="tx1">
                    <a:lumMod val="65000"/>
                    <a:lumOff val="35000"/>
                  </a:schemeClr>
                </a:solidFill>
                <a:ea typeface="阿里巴巴普惠体" panose="00020600040101010101" charset="-122"/>
              </a:rPr>
              <a:t>平台中的男女比例是6：4，在这些用户中，买过某体育用户的男女比是8：2，买过母婴产品的男女比=3：7</a:t>
            </a:r>
          </a:p>
          <a:p>
            <a:pPr>
              <a:lnSpc>
                <a:spcPct val="150000"/>
              </a:lnSpc>
            </a:pPr>
            <a:r>
              <a:rPr lang="zh-CN" altLang="en-US" dirty="0">
                <a:solidFill>
                  <a:schemeClr val="tx1">
                    <a:lumMod val="65000"/>
                    <a:lumOff val="35000"/>
                  </a:schemeClr>
                </a:solidFill>
                <a:ea typeface="阿里巴巴普惠体" panose="00020600040101010101" charset="-122"/>
              </a:rPr>
              <a:t>该体育用品男性TGI=80%/60%*100=133，女性TGI=20%/40%*100=50</a:t>
            </a:r>
          </a:p>
          <a:p>
            <a:pPr>
              <a:lnSpc>
                <a:spcPct val="150000"/>
              </a:lnSpc>
            </a:pPr>
            <a:r>
              <a:rPr lang="zh-CN" altLang="en-US" dirty="0">
                <a:solidFill>
                  <a:schemeClr val="tx1">
                    <a:lumMod val="65000"/>
                    <a:lumOff val="35000"/>
                  </a:schemeClr>
                </a:solidFill>
                <a:ea typeface="阿里巴巴普惠体" panose="00020600040101010101" charset="-122"/>
              </a:rPr>
              <a:t>该母婴用品女性TGI=70%/40%*100=175，男性TGI=30%/60%*100=50</a:t>
            </a:r>
            <a:endParaRPr lang="en-US" altLang="zh-CN" dirty="0">
              <a:solidFill>
                <a:schemeClr val="tx1">
                  <a:lumMod val="65000"/>
                  <a:lumOff val="35000"/>
                </a:schemeClr>
              </a:solidFill>
              <a:ea typeface="阿里巴巴普惠体" panose="00020600040101010101" charset="-122"/>
            </a:endParaRPr>
          </a:p>
        </p:txBody>
      </p:sp>
      <p:sp>
        <p:nvSpPr>
          <p:cNvPr id="3" name="矩形 2"/>
          <p:cNvSpPr/>
          <p:nvPr/>
        </p:nvSpPr>
        <p:spPr>
          <a:xfrm>
            <a:off x="795350" y="3316831"/>
            <a:ext cx="7482785" cy="587340"/>
          </a:xfrm>
          <a:prstGeom prst="rect">
            <a:avLst/>
          </a:prstGeom>
        </p:spPr>
        <p:txBody>
          <a:bodyPr wrap="square">
            <a:spAutoFit/>
          </a:bodyPr>
          <a:lstStyle/>
          <a:p>
            <a:pPr algn="just">
              <a:lnSpc>
                <a:spcPct val="150000"/>
              </a:lnSpc>
            </a:pPr>
            <a:r>
              <a:rPr lang="zh-CN" altLang="en-US" sz="2400" b="1" dirty="0">
                <a:solidFill>
                  <a:srgbClr val="00A0DF"/>
                </a:solidFill>
                <a:ea typeface="阿里巴巴普惠体" panose="00020600040101010101" charset="-122"/>
              </a:rPr>
              <a:t>数据来源：</a:t>
            </a:r>
            <a:endParaRPr lang="en-US" altLang="zh-CN" sz="2400" b="1" dirty="0">
              <a:solidFill>
                <a:srgbClr val="00A0DF"/>
              </a:solidFill>
              <a:ea typeface="阿里巴巴普惠体" panose="00020600040101010101" charset="-122"/>
            </a:endParaRPr>
          </a:p>
        </p:txBody>
      </p:sp>
      <p:grpSp>
        <p:nvGrpSpPr>
          <p:cNvPr id="6" name="组合 5"/>
          <p:cNvGrpSpPr/>
          <p:nvPr/>
        </p:nvGrpSpPr>
        <p:grpSpPr>
          <a:xfrm>
            <a:off x="259715" y="174625"/>
            <a:ext cx="11210925" cy="706755"/>
            <a:chOff x="413" y="275"/>
            <a:chExt cx="17655" cy="1113"/>
          </a:xfrm>
        </p:grpSpPr>
        <p:sp>
          <p:nvSpPr>
            <p:cNvPr id="7" name="矩形 6"/>
            <p:cNvSpPr/>
            <p:nvPr/>
          </p:nvSpPr>
          <p:spPr>
            <a:xfrm rot="10800000">
              <a:off x="702" y="353"/>
              <a:ext cx="17097" cy="953"/>
            </a:xfrm>
            <a:prstGeom prst="rect">
              <a:avLst/>
            </a:prstGeom>
            <a:gradFill>
              <a:gsLst>
                <a:gs pos="0">
                  <a:schemeClr val="accent1">
                    <a:lumMod val="5000"/>
                    <a:lumOff val="95000"/>
                  </a:schemeClr>
                </a:gs>
                <a:gs pos="45000">
                  <a:srgbClr val="99CAEC"/>
                </a:gs>
                <a:gs pos="100000">
                  <a:srgbClr val="00A0EA"/>
                </a:gs>
              </a:gsLst>
              <a:lin ang="2052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413" y="353"/>
              <a:ext cx="162" cy="953"/>
            </a:xfrm>
            <a:prstGeom prst="rect">
              <a:avLst/>
            </a:prstGeom>
            <a:solidFill>
              <a:srgbClr val="00A0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14530" y="588"/>
              <a:ext cx="3538" cy="483"/>
            </a:xfrm>
            <a:prstGeom prst="rect">
              <a:avLst/>
            </a:prstGeom>
            <a:noFill/>
          </p:spPr>
          <p:txBody>
            <a:bodyPr wrap="square" rtlCol="0">
              <a:spAutoFit/>
            </a:bodyPr>
            <a:lstStyle/>
            <a:p>
              <a:r>
                <a:rPr lang="zh-CN" altLang="en-US" sz="1400" kern="100">
                  <a:solidFill>
                    <a:srgbClr val="00A0DF"/>
                  </a:solidFill>
                  <a:uFillTx/>
                  <a:latin typeface="阿里巴巴普惠体" panose="00020600040101010101" charset="-122"/>
                  <a:ea typeface="阿里巴巴普惠体" panose="00020600040101010101" charset="-122"/>
                </a:rPr>
                <a:t>数字化人才在线教育平台</a:t>
              </a:r>
            </a:p>
          </p:txBody>
        </p:sp>
        <p:pic>
          <p:nvPicPr>
            <p:cNvPr id="10" name="图片 9" descr="kaikeba-logo"/>
            <p:cNvPicPr>
              <a:picLocks noChangeAspect="1"/>
            </p:cNvPicPr>
            <p:nvPr/>
          </p:nvPicPr>
          <p:blipFill>
            <a:blip r:embed="rId3"/>
            <a:stretch>
              <a:fillRect/>
            </a:stretch>
          </p:blipFill>
          <p:spPr>
            <a:xfrm>
              <a:off x="12905" y="499"/>
              <a:ext cx="1658" cy="661"/>
            </a:xfrm>
            <a:prstGeom prst="rect">
              <a:avLst/>
            </a:prstGeom>
          </p:spPr>
        </p:pic>
        <p:sp>
          <p:nvSpPr>
            <p:cNvPr id="11" name="文本框 10"/>
            <p:cNvSpPr txBox="1"/>
            <p:nvPr/>
          </p:nvSpPr>
          <p:spPr>
            <a:xfrm>
              <a:off x="615" y="275"/>
              <a:ext cx="7940" cy="1113"/>
            </a:xfrm>
            <a:prstGeom prst="rect">
              <a:avLst/>
            </a:prstGeom>
            <a:noFill/>
          </p:spPr>
          <p:txBody>
            <a:bodyPr wrap="square" rtlCol="0">
              <a:spAutoFit/>
            </a:bodyPr>
            <a:lstStyle/>
            <a:p>
              <a:pPr algn="l"/>
              <a:r>
                <a:rPr lang="zh-CN" altLang="en-US" sz="4000" dirty="0">
                  <a:solidFill>
                    <a:schemeClr val="bg1"/>
                  </a:solidFill>
                  <a:latin typeface="阿里巴巴普惠体" panose="00020600040101010101" charset="-122"/>
                  <a:ea typeface="阿里巴巴普惠体" panose="00020600040101010101" charset="-122"/>
                  <a:sym typeface="+mn-ea"/>
                </a:rPr>
                <a:t>分析步骤及数据展示</a:t>
              </a:r>
            </a:p>
          </p:txBody>
        </p:sp>
      </p:grpSp>
      <p:sp>
        <p:nvSpPr>
          <p:cNvPr id="12" name="矩形 11"/>
          <p:cNvSpPr/>
          <p:nvPr/>
        </p:nvSpPr>
        <p:spPr>
          <a:xfrm>
            <a:off x="795350" y="3966048"/>
            <a:ext cx="7482785" cy="463588"/>
          </a:xfrm>
          <a:prstGeom prst="rect">
            <a:avLst/>
          </a:prstGeom>
        </p:spPr>
        <p:txBody>
          <a:bodyPr wrap="square">
            <a:spAutoFit/>
          </a:bodyPr>
          <a:lstStyle/>
          <a:p>
            <a:pPr algn="just">
              <a:lnSpc>
                <a:spcPct val="150000"/>
              </a:lnSpc>
            </a:pPr>
            <a:r>
              <a:rPr lang="zh-CN" altLang="en-US" dirty="0">
                <a:solidFill>
                  <a:schemeClr val="tx1">
                    <a:lumMod val="65000"/>
                    <a:lumOff val="35000"/>
                  </a:schemeClr>
                </a:solidFill>
                <a:ea typeface="阿里巴巴普惠体" panose="00020600040101010101" charset="-122"/>
              </a:rPr>
              <a:t>平台现有数据</a:t>
            </a:r>
            <a:r>
              <a:rPr lang="en-US" altLang="zh-CN" dirty="0">
                <a:solidFill>
                  <a:schemeClr val="tx1">
                    <a:lumMod val="65000"/>
                    <a:lumOff val="35000"/>
                  </a:schemeClr>
                </a:solidFill>
                <a:ea typeface="阿里巴巴普惠体" panose="00020600040101010101" charset="-122"/>
              </a:rPr>
              <a:t>2019</a:t>
            </a:r>
            <a:r>
              <a:rPr lang="zh-CN" altLang="en-US" dirty="0">
                <a:solidFill>
                  <a:schemeClr val="tx1">
                    <a:lumMod val="65000"/>
                    <a:lumOff val="35000"/>
                  </a:schemeClr>
                </a:solidFill>
                <a:ea typeface="阿里巴巴普惠体" panose="00020600040101010101" charset="-122"/>
              </a:rPr>
              <a:t>年</a:t>
            </a:r>
            <a:r>
              <a:rPr lang="en-US" altLang="zh-CN" dirty="0">
                <a:solidFill>
                  <a:schemeClr val="tx1">
                    <a:lumMod val="65000"/>
                    <a:lumOff val="35000"/>
                  </a:schemeClr>
                </a:solidFill>
                <a:ea typeface="阿里巴巴普惠体" panose="00020600040101010101" charset="-122"/>
              </a:rPr>
              <a:t>1</a:t>
            </a:r>
            <a:r>
              <a:rPr lang="zh-CN" altLang="en-US" dirty="0">
                <a:solidFill>
                  <a:schemeClr val="tx1">
                    <a:lumMod val="65000"/>
                    <a:lumOff val="35000"/>
                  </a:schemeClr>
                </a:solidFill>
                <a:ea typeface="阿里巴巴普惠体" panose="00020600040101010101" charset="-122"/>
              </a:rPr>
              <a:t>月</a:t>
            </a:r>
            <a:r>
              <a:rPr lang="en-US" altLang="zh-CN" dirty="0">
                <a:solidFill>
                  <a:schemeClr val="tx1">
                    <a:lumMod val="65000"/>
                    <a:lumOff val="35000"/>
                  </a:schemeClr>
                </a:solidFill>
                <a:ea typeface="阿里巴巴普惠体" panose="00020600040101010101" charset="-122"/>
              </a:rPr>
              <a:t>1</a:t>
            </a:r>
            <a:r>
              <a:rPr lang="zh-CN" altLang="en-US" dirty="0">
                <a:solidFill>
                  <a:schemeClr val="tx1">
                    <a:lumMod val="65000"/>
                    <a:lumOff val="35000"/>
                  </a:schemeClr>
                </a:solidFill>
                <a:ea typeface="阿里巴巴普惠体" panose="00020600040101010101" charset="-122"/>
              </a:rPr>
              <a:t>日</a:t>
            </a:r>
            <a:r>
              <a:rPr lang="en-US" altLang="zh-CN" dirty="0">
                <a:solidFill>
                  <a:schemeClr val="tx1">
                    <a:lumMod val="65000"/>
                    <a:lumOff val="35000"/>
                  </a:schemeClr>
                </a:solidFill>
                <a:ea typeface="阿里巴巴普惠体" panose="00020600040101010101" charset="-122"/>
              </a:rPr>
              <a:t>0</a:t>
            </a:r>
            <a:r>
              <a:rPr lang="zh-CN" altLang="en-US" dirty="0">
                <a:solidFill>
                  <a:schemeClr val="tx1">
                    <a:lumMod val="65000"/>
                    <a:lumOff val="35000"/>
                  </a:schemeClr>
                </a:solidFill>
                <a:ea typeface="阿里巴巴普惠体" panose="00020600040101010101" charset="-122"/>
              </a:rPr>
              <a:t>时</a:t>
            </a:r>
            <a:r>
              <a:rPr lang="en-US" altLang="zh-CN" dirty="0">
                <a:solidFill>
                  <a:schemeClr val="tx1">
                    <a:lumMod val="65000"/>
                    <a:lumOff val="35000"/>
                  </a:schemeClr>
                </a:solidFill>
                <a:ea typeface="阿里巴巴普惠体" panose="00020600040101010101" charset="-122"/>
              </a:rPr>
              <a:t>0</a:t>
            </a:r>
            <a:r>
              <a:rPr lang="zh-CN" altLang="en-US" dirty="0">
                <a:solidFill>
                  <a:schemeClr val="tx1">
                    <a:lumMod val="65000"/>
                    <a:lumOff val="35000"/>
                  </a:schemeClr>
                </a:solidFill>
                <a:ea typeface="阿里巴巴普惠体" panose="00020600040101010101" charset="-122"/>
              </a:rPr>
              <a:t>分</a:t>
            </a:r>
            <a:r>
              <a:rPr lang="en-US" altLang="zh-CN" dirty="0">
                <a:solidFill>
                  <a:schemeClr val="tx1">
                    <a:lumMod val="65000"/>
                    <a:lumOff val="35000"/>
                  </a:schemeClr>
                </a:solidFill>
                <a:ea typeface="阿里巴巴普惠体" panose="00020600040101010101" charset="-122"/>
              </a:rPr>
              <a:t>0</a:t>
            </a:r>
            <a:r>
              <a:rPr lang="zh-CN" altLang="en-US" dirty="0">
                <a:solidFill>
                  <a:schemeClr val="tx1">
                    <a:lumMod val="65000"/>
                    <a:lumOff val="35000"/>
                  </a:schemeClr>
                </a:solidFill>
                <a:ea typeface="阿里巴巴普惠体" panose="00020600040101010101" charset="-122"/>
              </a:rPr>
              <a:t>秒</a:t>
            </a:r>
            <a:r>
              <a:rPr lang="en-US" altLang="zh-CN" dirty="0">
                <a:solidFill>
                  <a:schemeClr val="tx1">
                    <a:lumMod val="65000"/>
                    <a:lumOff val="35000"/>
                  </a:schemeClr>
                </a:solidFill>
                <a:ea typeface="阿里巴巴普惠体" panose="00020600040101010101" charset="-122"/>
              </a:rPr>
              <a:t>-2019</a:t>
            </a:r>
            <a:r>
              <a:rPr lang="zh-CN" altLang="en-US" dirty="0">
                <a:solidFill>
                  <a:schemeClr val="tx1">
                    <a:lumMod val="65000"/>
                    <a:lumOff val="35000"/>
                  </a:schemeClr>
                </a:solidFill>
                <a:ea typeface="阿里巴巴普惠体" panose="00020600040101010101" charset="-122"/>
              </a:rPr>
              <a:t>年</a:t>
            </a:r>
            <a:r>
              <a:rPr lang="en-US" altLang="zh-CN" dirty="0">
                <a:solidFill>
                  <a:schemeClr val="tx1">
                    <a:lumMod val="65000"/>
                    <a:lumOff val="35000"/>
                  </a:schemeClr>
                </a:solidFill>
                <a:ea typeface="阿里巴巴普惠体" panose="00020600040101010101" charset="-122"/>
              </a:rPr>
              <a:t>12</a:t>
            </a:r>
            <a:r>
              <a:rPr lang="zh-CN" altLang="en-US" dirty="0">
                <a:solidFill>
                  <a:schemeClr val="tx1">
                    <a:lumMod val="65000"/>
                    <a:lumOff val="35000"/>
                  </a:schemeClr>
                </a:solidFill>
                <a:ea typeface="阿里巴巴普惠体" panose="00020600040101010101" charset="-122"/>
              </a:rPr>
              <a:t>月</a:t>
            </a:r>
            <a:r>
              <a:rPr lang="en-US" altLang="zh-CN" dirty="0">
                <a:solidFill>
                  <a:schemeClr val="tx1">
                    <a:lumMod val="65000"/>
                    <a:lumOff val="35000"/>
                  </a:schemeClr>
                </a:solidFill>
                <a:ea typeface="阿里巴巴普惠体" panose="00020600040101010101" charset="-122"/>
              </a:rPr>
              <a:t>31</a:t>
            </a:r>
            <a:r>
              <a:rPr lang="zh-CN" altLang="en-US" dirty="0">
                <a:solidFill>
                  <a:schemeClr val="tx1">
                    <a:lumMod val="65000"/>
                    <a:lumOff val="35000"/>
                  </a:schemeClr>
                </a:solidFill>
                <a:ea typeface="阿里巴巴普惠体" panose="00020600040101010101" charset="-122"/>
              </a:rPr>
              <a:t>日</a:t>
            </a:r>
            <a:r>
              <a:rPr lang="en-US" altLang="zh-CN" dirty="0">
                <a:solidFill>
                  <a:schemeClr val="tx1">
                    <a:lumMod val="65000"/>
                    <a:lumOff val="35000"/>
                  </a:schemeClr>
                </a:solidFill>
                <a:ea typeface="阿里巴巴普惠体" panose="00020600040101010101" charset="-122"/>
              </a:rPr>
              <a:t>23</a:t>
            </a:r>
            <a:r>
              <a:rPr lang="zh-CN" altLang="en-US" dirty="0">
                <a:solidFill>
                  <a:schemeClr val="tx1">
                    <a:lumMod val="65000"/>
                    <a:lumOff val="35000"/>
                  </a:schemeClr>
                </a:solidFill>
                <a:ea typeface="阿里巴巴普惠体" panose="00020600040101010101" charset="-122"/>
              </a:rPr>
              <a:t>时</a:t>
            </a:r>
            <a:r>
              <a:rPr lang="en-US" altLang="zh-CN" dirty="0">
                <a:solidFill>
                  <a:schemeClr val="tx1">
                    <a:lumMod val="65000"/>
                    <a:lumOff val="35000"/>
                  </a:schemeClr>
                </a:solidFill>
                <a:ea typeface="阿里巴巴普惠体" panose="00020600040101010101" charset="-122"/>
              </a:rPr>
              <a:t>59</a:t>
            </a:r>
            <a:r>
              <a:rPr lang="zh-CN" altLang="en-US" dirty="0">
                <a:solidFill>
                  <a:schemeClr val="tx1">
                    <a:lumMod val="65000"/>
                    <a:lumOff val="35000"/>
                  </a:schemeClr>
                </a:solidFill>
                <a:ea typeface="阿里巴巴普惠体" panose="00020600040101010101" charset="-122"/>
              </a:rPr>
              <a:t>分</a:t>
            </a:r>
            <a:r>
              <a:rPr lang="en-US" altLang="zh-CN" dirty="0">
                <a:solidFill>
                  <a:schemeClr val="tx1">
                    <a:lumMod val="65000"/>
                    <a:lumOff val="35000"/>
                  </a:schemeClr>
                </a:solidFill>
                <a:ea typeface="阿里巴巴普惠体" panose="00020600040101010101" charset="-122"/>
              </a:rPr>
              <a:t>59</a:t>
            </a:r>
            <a:r>
              <a:rPr lang="zh-CN" altLang="en-US" dirty="0">
                <a:solidFill>
                  <a:schemeClr val="tx1">
                    <a:lumMod val="65000"/>
                    <a:lumOff val="35000"/>
                  </a:schemeClr>
                </a:solidFill>
                <a:ea typeface="阿里巴巴普惠体" panose="00020600040101010101" charset="-122"/>
              </a:rPr>
              <a:t>秒</a:t>
            </a:r>
            <a:endParaRPr lang="en-US" altLang="zh-CN" dirty="0">
              <a:solidFill>
                <a:schemeClr val="tx1">
                  <a:lumMod val="65000"/>
                  <a:lumOff val="35000"/>
                </a:schemeClr>
              </a:solidFill>
              <a:ea typeface="阿里巴巴普惠体" panose="00020600040101010101" charset="-122"/>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795351" y="1525143"/>
            <a:ext cx="1167561" cy="7258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pPr>
              <a:lnSpc>
                <a:spcPct val="200000"/>
              </a:lnSpc>
            </a:pPr>
            <a:r>
              <a:rPr lang="zh-CN" altLang="en-US" sz="2400" b="1" dirty="0">
                <a:solidFill>
                  <a:srgbClr val="00A0DF"/>
                </a:solidFill>
                <a:ea typeface="阿里巴巴普惠体" panose="00020600040101010101" charset="-122"/>
              </a:rPr>
              <a:t>结论：</a:t>
            </a:r>
            <a:endParaRPr lang="en-US" altLang="zh-CN" sz="2400" b="1" dirty="0">
              <a:solidFill>
                <a:srgbClr val="00A0DF"/>
              </a:solidFill>
              <a:ea typeface="阿里巴巴普惠体" panose="00020600040101010101" charset="-122"/>
            </a:endParaRPr>
          </a:p>
        </p:txBody>
      </p:sp>
      <p:grpSp>
        <p:nvGrpSpPr>
          <p:cNvPr id="7" name="组合 6"/>
          <p:cNvGrpSpPr/>
          <p:nvPr/>
        </p:nvGrpSpPr>
        <p:grpSpPr>
          <a:xfrm>
            <a:off x="259715" y="174625"/>
            <a:ext cx="11210925" cy="706755"/>
            <a:chOff x="413" y="275"/>
            <a:chExt cx="17655" cy="1113"/>
          </a:xfrm>
        </p:grpSpPr>
        <p:sp>
          <p:nvSpPr>
            <p:cNvPr id="8" name="矩形 7"/>
            <p:cNvSpPr/>
            <p:nvPr/>
          </p:nvSpPr>
          <p:spPr>
            <a:xfrm rot="10800000">
              <a:off x="702" y="353"/>
              <a:ext cx="17097" cy="953"/>
            </a:xfrm>
            <a:prstGeom prst="rect">
              <a:avLst/>
            </a:prstGeom>
            <a:gradFill>
              <a:gsLst>
                <a:gs pos="0">
                  <a:schemeClr val="accent1">
                    <a:lumMod val="5000"/>
                    <a:lumOff val="95000"/>
                  </a:schemeClr>
                </a:gs>
                <a:gs pos="45000">
                  <a:srgbClr val="99CAEC"/>
                </a:gs>
                <a:gs pos="100000">
                  <a:srgbClr val="00A0EA"/>
                </a:gs>
              </a:gsLst>
              <a:lin ang="2052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413" y="353"/>
              <a:ext cx="162" cy="953"/>
            </a:xfrm>
            <a:prstGeom prst="rect">
              <a:avLst/>
            </a:prstGeom>
            <a:solidFill>
              <a:srgbClr val="00A0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14530" y="588"/>
              <a:ext cx="3538" cy="483"/>
            </a:xfrm>
            <a:prstGeom prst="rect">
              <a:avLst/>
            </a:prstGeom>
            <a:noFill/>
          </p:spPr>
          <p:txBody>
            <a:bodyPr wrap="square" rtlCol="0">
              <a:spAutoFit/>
            </a:bodyPr>
            <a:lstStyle/>
            <a:p>
              <a:r>
                <a:rPr lang="zh-CN" altLang="en-US" sz="1400" kern="100">
                  <a:solidFill>
                    <a:srgbClr val="00A0DF"/>
                  </a:solidFill>
                  <a:uFillTx/>
                  <a:latin typeface="阿里巴巴普惠体" panose="00020600040101010101" charset="-122"/>
                  <a:ea typeface="阿里巴巴普惠体" panose="00020600040101010101" charset="-122"/>
                </a:rPr>
                <a:t>数字化人才在线教育平台</a:t>
              </a:r>
            </a:p>
          </p:txBody>
        </p:sp>
        <p:pic>
          <p:nvPicPr>
            <p:cNvPr id="11" name="图片 10" descr="kaikeba-logo"/>
            <p:cNvPicPr>
              <a:picLocks noChangeAspect="1"/>
            </p:cNvPicPr>
            <p:nvPr/>
          </p:nvPicPr>
          <p:blipFill>
            <a:blip r:embed="rId3"/>
            <a:stretch>
              <a:fillRect/>
            </a:stretch>
          </p:blipFill>
          <p:spPr>
            <a:xfrm>
              <a:off x="12905" y="499"/>
              <a:ext cx="1658" cy="661"/>
            </a:xfrm>
            <a:prstGeom prst="rect">
              <a:avLst/>
            </a:prstGeom>
          </p:spPr>
        </p:pic>
        <p:sp>
          <p:nvSpPr>
            <p:cNvPr id="12" name="文本框 11"/>
            <p:cNvSpPr txBox="1"/>
            <p:nvPr/>
          </p:nvSpPr>
          <p:spPr>
            <a:xfrm>
              <a:off x="615" y="275"/>
              <a:ext cx="7940" cy="1113"/>
            </a:xfrm>
            <a:prstGeom prst="rect">
              <a:avLst/>
            </a:prstGeom>
            <a:noFill/>
          </p:spPr>
          <p:txBody>
            <a:bodyPr wrap="square" rtlCol="0">
              <a:spAutoFit/>
            </a:bodyPr>
            <a:lstStyle/>
            <a:p>
              <a:pPr algn="l"/>
              <a:r>
                <a:rPr lang="zh-CN" altLang="en-US" sz="4000" dirty="0">
                  <a:solidFill>
                    <a:schemeClr val="bg1"/>
                  </a:solidFill>
                  <a:latin typeface="阿里巴巴普惠体" panose="00020600040101010101" charset="-122"/>
                  <a:ea typeface="阿里巴巴普惠体" panose="00020600040101010101" charset="-122"/>
                  <a:sym typeface="+mn-ea"/>
                </a:rPr>
                <a:t>结论及建议</a:t>
              </a:r>
            </a:p>
          </p:txBody>
        </p:sp>
      </p:grpSp>
      <p:sp>
        <p:nvSpPr>
          <p:cNvPr id="13" name="文本框 12"/>
          <p:cNvSpPr txBox="1"/>
          <p:nvPr/>
        </p:nvSpPr>
        <p:spPr>
          <a:xfrm>
            <a:off x="795351" y="2092606"/>
            <a:ext cx="9338538" cy="56746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pPr>
              <a:lnSpc>
                <a:spcPct val="200000"/>
              </a:lnSpc>
            </a:pPr>
            <a:r>
              <a:rPr lang="zh-CN" altLang="en-US" dirty="0">
                <a:solidFill>
                  <a:schemeClr val="tx1">
                    <a:lumMod val="65000"/>
                    <a:lumOff val="35000"/>
                  </a:schemeClr>
                </a:solidFill>
                <a:ea typeface="阿里巴巴普惠体" panose="00020600040101010101" charset="-122"/>
              </a:rPr>
              <a:t>平台男性用户更关注体育用品，女性用户更关注母婴用品；</a:t>
            </a:r>
            <a:endParaRPr lang="en-US" altLang="zh-CN" dirty="0">
              <a:solidFill>
                <a:schemeClr val="tx1">
                  <a:lumMod val="65000"/>
                  <a:lumOff val="35000"/>
                </a:schemeClr>
              </a:solidFill>
              <a:ea typeface="阿里巴巴普惠体" panose="00020600040101010101" charset="-122"/>
            </a:endParaRPr>
          </a:p>
        </p:txBody>
      </p:sp>
      <p:sp>
        <p:nvSpPr>
          <p:cNvPr id="14" name="文本框 13"/>
          <p:cNvSpPr txBox="1"/>
          <p:nvPr/>
        </p:nvSpPr>
        <p:spPr>
          <a:xfrm>
            <a:off x="795351" y="3286253"/>
            <a:ext cx="1167561" cy="725840"/>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pPr>
              <a:lnSpc>
                <a:spcPct val="200000"/>
              </a:lnSpc>
            </a:pPr>
            <a:r>
              <a:rPr lang="zh-CN" altLang="en-US" sz="2400" b="1" dirty="0">
                <a:solidFill>
                  <a:srgbClr val="00A0DF"/>
                </a:solidFill>
                <a:ea typeface="阿里巴巴普惠体" panose="00020600040101010101" charset="-122"/>
              </a:rPr>
              <a:t>建议：</a:t>
            </a:r>
            <a:endParaRPr lang="en-US" altLang="zh-CN" sz="2400" b="1" dirty="0">
              <a:solidFill>
                <a:srgbClr val="00A0DF"/>
              </a:solidFill>
              <a:ea typeface="阿里巴巴普惠体" panose="00020600040101010101" charset="-122"/>
            </a:endParaRPr>
          </a:p>
        </p:txBody>
      </p:sp>
      <p:sp>
        <p:nvSpPr>
          <p:cNvPr id="15" name="文本框 14"/>
          <p:cNvSpPr txBox="1"/>
          <p:nvPr/>
        </p:nvSpPr>
        <p:spPr>
          <a:xfrm>
            <a:off x="795351" y="3919020"/>
            <a:ext cx="9338538" cy="567463"/>
          </a:xfrm>
          <a:prstGeom prst="rect">
            <a:avLst/>
          </a:prstGeom>
          <a:noFill/>
          <a:ln w="12700" cap="flat">
            <a:noFill/>
            <a:miter lim="400000"/>
          </a:ln>
          <a:effectLst/>
        </p:spPr>
        <p:style>
          <a:lnRef idx="0">
            <a:scrgbClr r="0" g="0" b="0"/>
          </a:lnRef>
          <a:fillRef idx="0">
            <a:scrgbClr r="0" g="0" b="0"/>
          </a:fillRef>
          <a:effectRef idx="0">
            <a:scrgbClr r="0" g="0" b="0"/>
          </a:effectRef>
          <a:fontRef idx="none"/>
        </p:style>
        <p:txBody>
          <a:bodyPr wrap="square">
            <a:spAutoFit/>
          </a:bodyPr>
          <a:lstStyle/>
          <a:p>
            <a:pPr>
              <a:lnSpc>
                <a:spcPct val="200000"/>
              </a:lnSpc>
            </a:pPr>
            <a:r>
              <a:rPr lang="zh-CN" altLang="en-US" dirty="0">
                <a:solidFill>
                  <a:schemeClr val="tx1">
                    <a:lumMod val="65000"/>
                    <a:lumOff val="35000"/>
                  </a:schemeClr>
                </a:solidFill>
                <a:ea typeface="阿里巴巴普惠体" panose="00020600040101010101" charset="-122"/>
              </a:rPr>
              <a:t>研究表明，用户关注的商品与性别有关，建议冷启动推荐策略中考虑用户性别。</a:t>
            </a:r>
            <a:endParaRPr lang="en-US" altLang="zh-CN" dirty="0">
              <a:solidFill>
                <a:schemeClr val="tx1">
                  <a:lumMod val="65000"/>
                  <a:lumOff val="35000"/>
                </a:schemeClr>
              </a:solidFill>
              <a:ea typeface="阿里巴巴普惠体" panose="00020600040101010101" charset="-122"/>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514916" y="2371903"/>
            <a:ext cx="5227248" cy="133286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43195" tIns="43195" rIns="43195" bIns="43195" numCol="1" spcCol="38100" rtlCol="0" anchor="t">
            <a:spAutoFit/>
          </a:bodyPr>
          <a:lstStyle/>
          <a:p>
            <a:pPr>
              <a:lnSpc>
                <a:spcPct val="150000"/>
              </a:lnSpc>
            </a:pPr>
            <a:r>
              <a:rPr lang="en-US" altLang="zh-CN" dirty="0">
                <a:solidFill>
                  <a:schemeClr val="bg2">
                    <a:lumMod val="25000"/>
                  </a:schemeClr>
                </a:solidFill>
                <a:latin typeface="阿里巴巴普惠体" panose="00020600040101010101" charset="-122"/>
                <a:ea typeface="阿里巴巴普惠体" panose="00020600040101010101" charset="-122"/>
              </a:rPr>
              <a:t>1</a:t>
            </a:r>
            <a:r>
              <a:rPr lang="zh-CN" altLang="en-US" dirty="0">
                <a:solidFill>
                  <a:schemeClr val="bg2">
                    <a:lumMod val="25000"/>
                  </a:schemeClr>
                </a:solidFill>
                <a:latin typeface="阿里巴巴普惠体" panose="00020600040101010101" charset="-122"/>
                <a:ea typeface="阿里巴巴普惠体" panose="00020600040101010101" charset="-122"/>
              </a:rPr>
              <a:t>、</a:t>
            </a:r>
            <a:r>
              <a:rPr lang="en-US" altLang="zh-CN" dirty="0">
                <a:solidFill>
                  <a:schemeClr val="bg2">
                    <a:lumMod val="25000"/>
                  </a:schemeClr>
                </a:solidFill>
                <a:latin typeface="阿里巴巴普惠体" panose="00020600040101010101" charset="-122"/>
                <a:ea typeface="阿里巴巴普惠体" panose="00020600040101010101" charset="-122"/>
              </a:rPr>
              <a:t>【</a:t>
            </a:r>
            <a:r>
              <a:rPr lang="zh-CN" altLang="en-US" dirty="0">
                <a:solidFill>
                  <a:schemeClr val="bg2">
                    <a:lumMod val="25000"/>
                  </a:schemeClr>
                </a:solidFill>
                <a:latin typeface="阿里巴巴普惠体" panose="00020600040101010101" charset="-122"/>
                <a:ea typeface="阿里巴巴普惠体" panose="00020600040101010101" charset="-122"/>
              </a:rPr>
              <a:t>语言表述</a:t>
            </a:r>
            <a:r>
              <a:rPr lang="en-US" altLang="zh-CN" dirty="0">
                <a:solidFill>
                  <a:schemeClr val="bg2">
                    <a:lumMod val="25000"/>
                  </a:schemeClr>
                </a:solidFill>
                <a:latin typeface="阿里巴巴普惠体" panose="00020600040101010101" charset="-122"/>
                <a:ea typeface="阿里巴巴普惠体" panose="00020600040101010101" charset="-122"/>
              </a:rPr>
              <a:t>】</a:t>
            </a:r>
            <a:r>
              <a:rPr lang="zh-CN" altLang="en-US" dirty="0">
                <a:solidFill>
                  <a:schemeClr val="bg2">
                    <a:lumMod val="25000"/>
                  </a:schemeClr>
                </a:solidFill>
                <a:latin typeface="阿里巴巴普惠体" panose="00020600040101010101" charset="-122"/>
                <a:ea typeface="阿里巴巴普惠体" panose="00020600040101010101" charset="-122"/>
              </a:rPr>
              <a:t>简练、清晰、易懂</a:t>
            </a:r>
            <a:br>
              <a:rPr lang="zh-CN" altLang="en-US" dirty="0">
                <a:solidFill>
                  <a:schemeClr val="bg2">
                    <a:lumMod val="25000"/>
                  </a:schemeClr>
                </a:solidFill>
                <a:latin typeface="阿里巴巴普惠体" panose="00020600040101010101" charset="-122"/>
                <a:ea typeface="阿里巴巴普惠体" panose="00020600040101010101" charset="-122"/>
              </a:rPr>
            </a:br>
            <a:r>
              <a:rPr lang="en-US" altLang="zh-CN" dirty="0">
                <a:solidFill>
                  <a:schemeClr val="bg2">
                    <a:lumMod val="25000"/>
                  </a:schemeClr>
                </a:solidFill>
                <a:latin typeface="阿里巴巴普惠体" panose="00020600040101010101" charset="-122"/>
                <a:ea typeface="阿里巴巴普惠体" panose="00020600040101010101" charset="-122"/>
              </a:rPr>
              <a:t>2</a:t>
            </a:r>
            <a:r>
              <a:rPr lang="zh-CN" altLang="en-US" dirty="0">
                <a:solidFill>
                  <a:schemeClr val="bg2">
                    <a:lumMod val="25000"/>
                  </a:schemeClr>
                </a:solidFill>
                <a:latin typeface="阿里巴巴普惠体" panose="00020600040101010101" charset="-122"/>
                <a:ea typeface="阿里巴巴普惠体" panose="00020600040101010101" charset="-122"/>
              </a:rPr>
              <a:t>、</a:t>
            </a:r>
            <a:r>
              <a:rPr lang="en-US" altLang="zh-CN" dirty="0">
                <a:solidFill>
                  <a:schemeClr val="bg2">
                    <a:lumMod val="25000"/>
                  </a:schemeClr>
                </a:solidFill>
                <a:latin typeface="阿里巴巴普惠体" panose="00020600040101010101" charset="-122"/>
                <a:ea typeface="阿里巴巴普惠体" panose="00020600040101010101" charset="-122"/>
              </a:rPr>
              <a:t>【</a:t>
            </a:r>
            <a:r>
              <a:rPr lang="zh-CN" altLang="en-US" dirty="0">
                <a:solidFill>
                  <a:schemeClr val="bg2">
                    <a:lumMod val="25000"/>
                  </a:schemeClr>
                </a:solidFill>
                <a:latin typeface="阿里巴巴普惠体" panose="00020600040101010101" charset="-122"/>
                <a:ea typeface="阿里巴巴普惠体" panose="00020600040101010101" charset="-122"/>
              </a:rPr>
              <a:t>逻辑严谨</a:t>
            </a:r>
            <a:r>
              <a:rPr lang="en-US" altLang="zh-CN" dirty="0">
                <a:solidFill>
                  <a:schemeClr val="bg2">
                    <a:lumMod val="25000"/>
                  </a:schemeClr>
                </a:solidFill>
                <a:latin typeface="阿里巴巴普惠体" panose="00020600040101010101" charset="-122"/>
                <a:ea typeface="阿里巴巴普惠体" panose="00020600040101010101" charset="-122"/>
              </a:rPr>
              <a:t>】</a:t>
            </a:r>
            <a:r>
              <a:rPr lang="zh-CN" altLang="en-US" dirty="0">
                <a:solidFill>
                  <a:schemeClr val="bg2">
                    <a:lumMod val="25000"/>
                  </a:schemeClr>
                </a:solidFill>
                <a:latin typeface="阿里巴巴普惠体" panose="00020600040101010101" charset="-122"/>
                <a:ea typeface="阿里巴巴普惠体" panose="00020600040101010101" charset="-122"/>
              </a:rPr>
              <a:t>业务认同</a:t>
            </a:r>
            <a:br>
              <a:rPr lang="zh-CN" altLang="en-US" dirty="0">
                <a:solidFill>
                  <a:schemeClr val="bg2">
                    <a:lumMod val="25000"/>
                  </a:schemeClr>
                </a:solidFill>
                <a:latin typeface="阿里巴巴普惠体" panose="00020600040101010101" charset="-122"/>
                <a:ea typeface="阿里巴巴普惠体" panose="00020600040101010101" charset="-122"/>
              </a:rPr>
            </a:br>
            <a:r>
              <a:rPr lang="en-US" altLang="zh-CN" dirty="0">
                <a:solidFill>
                  <a:schemeClr val="bg2">
                    <a:lumMod val="25000"/>
                  </a:schemeClr>
                </a:solidFill>
                <a:latin typeface="阿里巴巴普惠体" panose="00020600040101010101" charset="-122"/>
                <a:ea typeface="阿里巴巴普惠体" panose="00020600040101010101" charset="-122"/>
              </a:rPr>
              <a:t>3</a:t>
            </a:r>
            <a:r>
              <a:rPr lang="zh-CN" altLang="en-US" dirty="0">
                <a:solidFill>
                  <a:schemeClr val="bg2">
                    <a:lumMod val="25000"/>
                  </a:schemeClr>
                </a:solidFill>
                <a:latin typeface="阿里巴巴普惠体" panose="00020600040101010101" charset="-122"/>
                <a:ea typeface="阿里巴巴普惠体" panose="00020600040101010101" charset="-122"/>
              </a:rPr>
              <a:t>、</a:t>
            </a:r>
            <a:r>
              <a:rPr lang="en-US" altLang="zh-CN" dirty="0">
                <a:solidFill>
                  <a:schemeClr val="bg2">
                    <a:lumMod val="25000"/>
                  </a:schemeClr>
                </a:solidFill>
                <a:latin typeface="阿里巴巴普惠体" panose="00020600040101010101" charset="-122"/>
                <a:ea typeface="阿里巴巴普惠体" panose="00020600040101010101" charset="-122"/>
              </a:rPr>
              <a:t>【</a:t>
            </a:r>
            <a:r>
              <a:rPr lang="zh-CN" altLang="en-US" dirty="0">
                <a:solidFill>
                  <a:schemeClr val="bg2">
                    <a:lumMod val="25000"/>
                  </a:schemeClr>
                </a:solidFill>
                <a:latin typeface="阿里巴巴普惠体" panose="00020600040101010101" charset="-122"/>
                <a:ea typeface="阿里巴巴普惠体" panose="00020600040101010101" charset="-122"/>
              </a:rPr>
              <a:t>慎重建议</a:t>
            </a:r>
            <a:r>
              <a:rPr lang="en-US" altLang="zh-CN" dirty="0">
                <a:solidFill>
                  <a:schemeClr val="bg2">
                    <a:lumMod val="25000"/>
                  </a:schemeClr>
                </a:solidFill>
                <a:latin typeface="阿里巴巴普惠体" panose="00020600040101010101" charset="-122"/>
                <a:ea typeface="阿里巴巴普惠体" panose="00020600040101010101" charset="-122"/>
              </a:rPr>
              <a:t>】</a:t>
            </a:r>
            <a:r>
              <a:rPr lang="zh-CN" altLang="en-US" dirty="0">
                <a:solidFill>
                  <a:schemeClr val="bg2">
                    <a:lumMod val="25000"/>
                  </a:schemeClr>
                </a:solidFill>
                <a:latin typeface="阿里巴巴普惠体" panose="00020600040101010101" charset="-122"/>
                <a:ea typeface="阿里巴巴普惠体" panose="00020600040101010101" charset="-122"/>
              </a:rPr>
              <a:t>避免留下不了解业务的印象</a:t>
            </a:r>
          </a:p>
        </p:txBody>
      </p:sp>
      <p:sp>
        <p:nvSpPr>
          <p:cNvPr id="7" name="文本框 6"/>
          <p:cNvSpPr txBox="1"/>
          <p:nvPr/>
        </p:nvSpPr>
        <p:spPr>
          <a:xfrm>
            <a:off x="7260008" y="2246842"/>
            <a:ext cx="3666252" cy="133286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43195" tIns="43195" rIns="43195" bIns="43195" numCol="1" spcCol="38100" rtlCol="0" anchor="t">
            <a:spAutoFit/>
          </a:bodyPr>
          <a:lstStyle/>
          <a:p>
            <a:pPr>
              <a:lnSpc>
                <a:spcPct val="150000"/>
              </a:lnSpc>
            </a:pPr>
            <a:r>
              <a:rPr lang="en-US" altLang="zh-CN" dirty="0">
                <a:solidFill>
                  <a:schemeClr val="bg2">
                    <a:lumMod val="25000"/>
                  </a:schemeClr>
                </a:solidFill>
                <a:latin typeface="阿里巴巴普惠体" panose="00020600040101010101" charset="-122"/>
                <a:ea typeface="阿里巴巴普惠体" panose="00020600040101010101" charset="-122"/>
              </a:rPr>
              <a:t>1</a:t>
            </a:r>
            <a:r>
              <a:rPr lang="zh-CN" altLang="en-US" dirty="0">
                <a:solidFill>
                  <a:schemeClr val="bg2">
                    <a:lumMod val="25000"/>
                  </a:schemeClr>
                </a:solidFill>
                <a:latin typeface="阿里巴巴普惠体" panose="00020600040101010101" charset="-122"/>
                <a:ea typeface="阿里巴巴普惠体" panose="00020600040101010101" charset="-122"/>
              </a:rPr>
              <a:t>、不要过度沉迷于细节</a:t>
            </a:r>
            <a:endParaRPr lang="en-US" altLang="zh-CN" dirty="0">
              <a:solidFill>
                <a:schemeClr val="bg2">
                  <a:lumMod val="25000"/>
                </a:schemeClr>
              </a:solidFill>
              <a:latin typeface="阿里巴巴普惠体" panose="00020600040101010101" charset="-122"/>
              <a:ea typeface="阿里巴巴普惠体" panose="00020600040101010101" charset="-122"/>
            </a:endParaRPr>
          </a:p>
          <a:p>
            <a:pPr>
              <a:lnSpc>
                <a:spcPct val="150000"/>
              </a:lnSpc>
            </a:pPr>
            <a:r>
              <a:rPr lang="en-US" altLang="zh-CN" dirty="0">
                <a:solidFill>
                  <a:schemeClr val="bg2">
                    <a:lumMod val="25000"/>
                  </a:schemeClr>
                </a:solidFill>
                <a:latin typeface="阿里巴巴普惠体" panose="00020600040101010101" charset="-122"/>
                <a:ea typeface="阿里巴巴普惠体" panose="00020600040101010101" charset="-122"/>
              </a:rPr>
              <a:t>2</a:t>
            </a:r>
            <a:r>
              <a:rPr lang="zh-CN" altLang="en-US" dirty="0">
                <a:solidFill>
                  <a:schemeClr val="bg2">
                    <a:lumMod val="25000"/>
                  </a:schemeClr>
                </a:solidFill>
                <a:latin typeface="阿里巴巴普惠体" panose="00020600040101010101" charset="-122"/>
                <a:ea typeface="阿里巴巴普惠体" panose="00020600040101010101" charset="-122"/>
              </a:rPr>
              <a:t>、不要过度沉迷于技术</a:t>
            </a:r>
            <a:endParaRPr lang="en-US" altLang="zh-CN" dirty="0">
              <a:solidFill>
                <a:schemeClr val="bg2">
                  <a:lumMod val="25000"/>
                </a:schemeClr>
              </a:solidFill>
              <a:latin typeface="阿里巴巴普惠体" panose="00020600040101010101" charset="-122"/>
              <a:ea typeface="阿里巴巴普惠体" panose="00020600040101010101" charset="-122"/>
            </a:endParaRPr>
          </a:p>
          <a:p>
            <a:pPr>
              <a:lnSpc>
                <a:spcPct val="150000"/>
              </a:lnSpc>
            </a:pPr>
            <a:r>
              <a:rPr lang="en-US" altLang="zh-CN" dirty="0">
                <a:solidFill>
                  <a:schemeClr val="bg2">
                    <a:lumMod val="25000"/>
                  </a:schemeClr>
                </a:solidFill>
                <a:latin typeface="阿里巴巴普惠体" panose="00020600040101010101" charset="-122"/>
                <a:ea typeface="阿里巴巴普惠体" panose="00020600040101010101" charset="-122"/>
              </a:rPr>
              <a:t>3</a:t>
            </a:r>
            <a:r>
              <a:rPr lang="zh-CN" altLang="en-US" dirty="0">
                <a:solidFill>
                  <a:schemeClr val="bg2">
                    <a:lumMod val="25000"/>
                  </a:schemeClr>
                </a:solidFill>
                <a:latin typeface="阿里巴巴普惠体" panose="00020600040101010101" charset="-122"/>
                <a:ea typeface="阿里巴巴普惠体" panose="00020600040101010101" charset="-122"/>
              </a:rPr>
              <a:t>、及时沟通</a:t>
            </a:r>
          </a:p>
        </p:txBody>
      </p:sp>
      <p:grpSp>
        <p:nvGrpSpPr>
          <p:cNvPr id="8" name="组合 7"/>
          <p:cNvGrpSpPr/>
          <p:nvPr/>
        </p:nvGrpSpPr>
        <p:grpSpPr>
          <a:xfrm>
            <a:off x="259715" y="174625"/>
            <a:ext cx="11210925" cy="706755"/>
            <a:chOff x="413" y="275"/>
            <a:chExt cx="17655" cy="1113"/>
          </a:xfrm>
        </p:grpSpPr>
        <p:sp>
          <p:nvSpPr>
            <p:cNvPr id="9" name="矩形 8"/>
            <p:cNvSpPr/>
            <p:nvPr/>
          </p:nvSpPr>
          <p:spPr>
            <a:xfrm rot="10800000">
              <a:off x="702" y="353"/>
              <a:ext cx="17097" cy="953"/>
            </a:xfrm>
            <a:prstGeom prst="rect">
              <a:avLst/>
            </a:prstGeom>
            <a:gradFill>
              <a:gsLst>
                <a:gs pos="0">
                  <a:schemeClr val="accent1">
                    <a:lumMod val="5000"/>
                    <a:lumOff val="95000"/>
                  </a:schemeClr>
                </a:gs>
                <a:gs pos="45000">
                  <a:srgbClr val="99CAEC"/>
                </a:gs>
                <a:gs pos="100000">
                  <a:srgbClr val="00A0EA"/>
                </a:gs>
              </a:gsLst>
              <a:lin ang="2052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413" y="353"/>
              <a:ext cx="162" cy="953"/>
            </a:xfrm>
            <a:prstGeom prst="rect">
              <a:avLst/>
            </a:prstGeom>
            <a:solidFill>
              <a:srgbClr val="00A0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14530" y="588"/>
              <a:ext cx="3538" cy="483"/>
            </a:xfrm>
            <a:prstGeom prst="rect">
              <a:avLst/>
            </a:prstGeom>
            <a:noFill/>
          </p:spPr>
          <p:txBody>
            <a:bodyPr wrap="square" rtlCol="0">
              <a:spAutoFit/>
            </a:bodyPr>
            <a:lstStyle/>
            <a:p>
              <a:r>
                <a:rPr lang="zh-CN" altLang="en-US" sz="1400" kern="100">
                  <a:solidFill>
                    <a:srgbClr val="00A0DF"/>
                  </a:solidFill>
                  <a:uFillTx/>
                  <a:latin typeface="阿里巴巴普惠体" panose="00020600040101010101" charset="-122"/>
                  <a:ea typeface="阿里巴巴普惠体" panose="00020600040101010101" charset="-122"/>
                </a:rPr>
                <a:t>数字化人才在线教育平台</a:t>
              </a:r>
            </a:p>
          </p:txBody>
        </p:sp>
        <p:pic>
          <p:nvPicPr>
            <p:cNvPr id="12" name="图片 11" descr="kaikeba-logo"/>
            <p:cNvPicPr>
              <a:picLocks noChangeAspect="1"/>
            </p:cNvPicPr>
            <p:nvPr/>
          </p:nvPicPr>
          <p:blipFill>
            <a:blip r:embed="rId3"/>
            <a:stretch>
              <a:fillRect/>
            </a:stretch>
          </p:blipFill>
          <p:spPr>
            <a:xfrm>
              <a:off x="12905" y="499"/>
              <a:ext cx="1658" cy="661"/>
            </a:xfrm>
            <a:prstGeom prst="rect">
              <a:avLst/>
            </a:prstGeom>
          </p:spPr>
        </p:pic>
        <p:sp>
          <p:nvSpPr>
            <p:cNvPr id="13" name="文本框 12"/>
            <p:cNvSpPr txBox="1"/>
            <p:nvPr/>
          </p:nvSpPr>
          <p:spPr>
            <a:xfrm>
              <a:off x="615" y="275"/>
              <a:ext cx="7940" cy="1113"/>
            </a:xfrm>
            <a:prstGeom prst="rect">
              <a:avLst/>
            </a:prstGeom>
            <a:noFill/>
          </p:spPr>
          <p:txBody>
            <a:bodyPr wrap="square" rtlCol="0">
              <a:spAutoFit/>
            </a:bodyPr>
            <a:lstStyle/>
            <a:p>
              <a:pPr algn="l"/>
              <a:r>
                <a:rPr lang="zh-CN" altLang="en-US" sz="4000" dirty="0">
                  <a:solidFill>
                    <a:schemeClr val="bg1"/>
                  </a:solidFill>
                  <a:latin typeface="阿里巴巴普惠体" panose="00020600040101010101" charset="-122"/>
                  <a:ea typeface="阿里巴巴普惠体" panose="00020600040101010101" charset="-122"/>
                  <a:sym typeface="+mn-ea"/>
                </a:rPr>
                <a:t>结论及建议</a:t>
              </a:r>
            </a:p>
          </p:txBody>
        </p:sp>
      </p:grpSp>
      <p:sp>
        <p:nvSpPr>
          <p:cNvPr id="6" name="文本框 5"/>
          <p:cNvSpPr txBox="1"/>
          <p:nvPr/>
        </p:nvSpPr>
        <p:spPr>
          <a:xfrm>
            <a:off x="443309" y="1777981"/>
            <a:ext cx="3078447" cy="460375"/>
          </a:xfrm>
          <a:prstGeom prst="rect">
            <a:avLst/>
          </a:prstGeom>
          <a:noFill/>
        </p:spPr>
        <p:txBody>
          <a:bodyPr wrap="square" rtlCol="0">
            <a:spAutoFit/>
          </a:bodyPr>
          <a:lstStyle/>
          <a:p>
            <a:pPr algn="l"/>
            <a:r>
              <a:rPr lang="zh-CN" altLang="en-US" sz="2400" dirty="0">
                <a:solidFill>
                  <a:srgbClr val="00A0EA"/>
                </a:solidFill>
                <a:latin typeface="思源黑体 CN Bold" panose="020B0800000000000000" charset="-122"/>
                <a:ea typeface="思源黑体 CN Bold" panose="020B0800000000000000" charset="-122"/>
              </a:rPr>
              <a:t>报告撰写注意事项</a:t>
            </a:r>
          </a:p>
        </p:txBody>
      </p:sp>
      <p:sp>
        <p:nvSpPr>
          <p:cNvPr id="20" name="文本框 19"/>
          <p:cNvSpPr txBox="1"/>
          <p:nvPr/>
        </p:nvSpPr>
        <p:spPr>
          <a:xfrm>
            <a:off x="7179057" y="1706861"/>
            <a:ext cx="3078447" cy="460375"/>
          </a:xfrm>
          <a:prstGeom prst="rect">
            <a:avLst/>
          </a:prstGeom>
          <a:noFill/>
        </p:spPr>
        <p:txBody>
          <a:bodyPr wrap="square" rtlCol="0">
            <a:spAutoFit/>
          </a:bodyPr>
          <a:lstStyle/>
          <a:p>
            <a:pPr algn="l"/>
            <a:r>
              <a:rPr lang="zh-CN" altLang="en-US" sz="2400" dirty="0">
                <a:solidFill>
                  <a:srgbClr val="00A0EA"/>
                </a:solidFill>
                <a:latin typeface="思源黑体 CN Bold" panose="020B0800000000000000" charset="-122"/>
                <a:ea typeface="思源黑体 CN Bold" panose="020B0800000000000000" charset="-122"/>
              </a:rPr>
              <a:t>分析过程注意事项</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4" name="Group 6"/>
          <p:cNvGrpSpPr/>
          <p:nvPr/>
        </p:nvGrpSpPr>
        <p:grpSpPr bwMode="auto">
          <a:xfrm>
            <a:off x="1013861" y="2239527"/>
            <a:ext cx="3711712" cy="523670"/>
            <a:chOff x="0" y="0"/>
            <a:chExt cx="3396604" cy="479288"/>
          </a:xfrm>
        </p:grpSpPr>
        <p:sp>
          <p:nvSpPr>
            <p:cNvPr id="65" name="椭圆 84"/>
            <p:cNvSpPr>
              <a:spLocks noChangeArrowheads="1"/>
            </p:cNvSpPr>
            <p:nvPr/>
          </p:nvSpPr>
          <p:spPr bwMode="auto">
            <a:xfrm>
              <a:off x="3123750" y="206434"/>
              <a:ext cx="272854" cy="272854"/>
            </a:xfrm>
            <a:prstGeom prst="ellipse">
              <a:avLst/>
            </a:prstGeom>
            <a:solidFill>
              <a:srgbClr val="A9BECB">
                <a:alpha val="50000"/>
              </a:srgbClr>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srgbClr val="000000"/>
                </a:solidFill>
              </a:endParaRPr>
            </a:p>
          </p:txBody>
        </p:sp>
        <p:cxnSp>
          <p:nvCxnSpPr>
            <p:cNvPr id="66" name="直接连接符 85"/>
            <p:cNvCxnSpPr>
              <a:cxnSpLocks noChangeShapeType="1"/>
            </p:cNvCxnSpPr>
            <p:nvPr/>
          </p:nvCxnSpPr>
          <p:spPr bwMode="auto">
            <a:xfrm>
              <a:off x="0" y="0"/>
              <a:ext cx="2833304" cy="0"/>
            </a:xfrm>
            <a:prstGeom prst="line">
              <a:avLst/>
            </a:prstGeom>
            <a:noFill/>
            <a:ln w="19050" cmpd="sng">
              <a:solidFill>
                <a:srgbClr val="21A3D0"/>
              </a:solidFill>
              <a:prstDash val="sys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7" name="直接连接符 86"/>
            <p:cNvCxnSpPr>
              <a:cxnSpLocks noChangeShapeType="1"/>
            </p:cNvCxnSpPr>
            <p:nvPr/>
          </p:nvCxnSpPr>
          <p:spPr bwMode="auto">
            <a:xfrm>
              <a:off x="2833304" y="0"/>
              <a:ext cx="426874" cy="334908"/>
            </a:xfrm>
            <a:prstGeom prst="line">
              <a:avLst/>
            </a:prstGeom>
            <a:noFill/>
            <a:ln w="19050" cmpd="sng">
              <a:solidFill>
                <a:srgbClr val="21A3D0"/>
              </a:solidFill>
              <a:prstDash val="sysDash"/>
              <a:round/>
              <a:tailEnd type="oval"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68" name="Group 10"/>
          <p:cNvGrpSpPr/>
          <p:nvPr/>
        </p:nvGrpSpPr>
        <p:grpSpPr bwMode="auto">
          <a:xfrm flipH="1">
            <a:off x="6759954" y="2239527"/>
            <a:ext cx="3711713" cy="523670"/>
            <a:chOff x="0" y="0"/>
            <a:chExt cx="3396604" cy="479288"/>
          </a:xfrm>
        </p:grpSpPr>
        <p:sp>
          <p:nvSpPr>
            <p:cNvPr id="69" name="椭圆 88"/>
            <p:cNvSpPr>
              <a:spLocks noChangeArrowheads="1"/>
            </p:cNvSpPr>
            <p:nvPr/>
          </p:nvSpPr>
          <p:spPr bwMode="auto">
            <a:xfrm>
              <a:off x="3123750" y="206434"/>
              <a:ext cx="272854" cy="272854"/>
            </a:xfrm>
            <a:prstGeom prst="ellipse">
              <a:avLst/>
            </a:prstGeom>
            <a:solidFill>
              <a:srgbClr val="A9BECB">
                <a:alpha val="50000"/>
              </a:srgbClr>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srgbClr val="000000"/>
                </a:solidFill>
              </a:endParaRPr>
            </a:p>
          </p:txBody>
        </p:sp>
        <p:cxnSp>
          <p:nvCxnSpPr>
            <p:cNvPr id="70" name="直接连接符 89"/>
            <p:cNvCxnSpPr>
              <a:cxnSpLocks noChangeShapeType="1"/>
            </p:cNvCxnSpPr>
            <p:nvPr/>
          </p:nvCxnSpPr>
          <p:spPr bwMode="auto">
            <a:xfrm>
              <a:off x="0" y="0"/>
              <a:ext cx="2833304" cy="0"/>
            </a:xfrm>
            <a:prstGeom prst="line">
              <a:avLst/>
            </a:prstGeom>
            <a:noFill/>
            <a:ln w="19050" cmpd="sng">
              <a:solidFill>
                <a:srgbClr val="21A3D0"/>
              </a:solidFill>
              <a:prstDash val="sys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1" name="直接连接符 90"/>
            <p:cNvCxnSpPr>
              <a:cxnSpLocks noChangeShapeType="1"/>
            </p:cNvCxnSpPr>
            <p:nvPr/>
          </p:nvCxnSpPr>
          <p:spPr bwMode="auto">
            <a:xfrm>
              <a:off x="2833304" y="0"/>
              <a:ext cx="426874" cy="334908"/>
            </a:xfrm>
            <a:prstGeom prst="line">
              <a:avLst/>
            </a:prstGeom>
            <a:noFill/>
            <a:ln w="19050" cmpd="sng">
              <a:solidFill>
                <a:srgbClr val="21A3D0"/>
              </a:solidFill>
              <a:prstDash val="sysDash"/>
              <a:round/>
              <a:tailEnd type="oval"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72" name="Group 14"/>
          <p:cNvGrpSpPr/>
          <p:nvPr/>
        </p:nvGrpSpPr>
        <p:grpSpPr bwMode="auto">
          <a:xfrm flipV="1">
            <a:off x="1013861" y="4494483"/>
            <a:ext cx="3711712" cy="523670"/>
            <a:chOff x="0" y="0"/>
            <a:chExt cx="3396604" cy="479288"/>
          </a:xfrm>
        </p:grpSpPr>
        <p:sp>
          <p:nvSpPr>
            <p:cNvPr id="73" name="椭圆 92"/>
            <p:cNvSpPr>
              <a:spLocks noChangeArrowheads="1"/>
            </p:cNvSpPr>
            <p:nvPr/>
          </p:nvSpPr>
          <p:spPr bwMode="auto">
            <a:xfrm>
              <a:off x="3123750" y="206434"/>
              <a:ext cx="272854" cy="272854"/>
            </a:xfrm>
            <a:prstGeom prst="ellipse">
              <a:avLst/>
            </a:prstGeom>
            <a:solidFill>
              <a:srgbClr val="A9BECB">
                <a:alpha val="50000"/>
              </a:srgbClr>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srgbClr val="000000"/>
                </a:solidFill>
              </a:endParaRPr>
            </a:p>
          </p:txBody>
        </p:sp>
        <p:cxnSp>
          <p:nvCxnSpPr>
            <p:cNvPr id="74" name="直接连接符 93"/>
            <p:cNvCxnSpPr>
              <a:cxnSpLocks noChangeShapeType="1"/>
            </p:cNvCxnSpPr>
            <p:nvPr/>
          </p:nvCxnSpPr>
          <p:spPr bwMode="auto">
            <a:xfrm>
              <a:off x="0" y="0"/>
              <a:ext cx="2833304" cy="0"/>
            </a:xfrm>
            <a:prstGeom prst="line">
              <a:avLst/>
            </a:prstGeom>
            <a:noFill/>
            <a:ln w="19050" cmpd="sng">
              <a:solidFill>
                <a:srgbClr val="21A3D0"/>
              </a:solidFill>
              <a:prstDash val="sys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5" name="直接连接符 94"/>
            <p:cNvCxnSpPr>
              <a:cxnSpLocks noChangeShapeType="1"/>
            </p:cNvCxnSpPr>
            <p:nvPr/>
          </p:nvCxnSpPr>
          <p:spPr bwMode="auto">
            <a:xfrm>
              <a:off x="2833304" y="0"/>
              <a:ext cx="426874" cy="334908"/>
            </a:xfrm>
            <a:prstGeom prst="line">
              <a:avLst/>
            </a:prstGeom>
            <a:noFill/>
            <a:ln w="19050" cmpd="sng">
              <a:solidFill>
                <a:srgbClr val="21A3D0"/>
              </a:solidFill>
              <a:prstDash val="sysDash"/>
              <a:round/>
              <a:tailEnd type="oval"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76" name="Group 18"/>
          <p:cNvGrpSpPr/>
          <p:nvPr/>
        </p:nvGrpSpPr>
        <p:grpSpPr bwMode="auto">
          <a:xfrm flipH="1" flipV="1">
            <a:off x="6759954" y="4494483"/>
            <a:ext cx="3711713" cy="523670"/>
            <a:chOff x="0" y="0"/>
            <a:chExt cx="3396604" cy="479288"/>
          </a:xfrm>
        </p:grpSpPr>
        <p:sp>
          <p:nvSpPr>
            <p:cNvPr id="77" name="椭圆 96"/>
            <p:cNvSpPr>
              <a:spLocks noChangeArrowheads="1"/>
            </p:cNvSpPr>
            <p:nvPr/>
          </p:nvSpPr>
          <p:spPr bwMode="auto">
            <a:xfrm>
              <a:off x="3123750" y="206434"/>
              <a:ext cx="272854" cy="272854"/>
            </a:xfrm>
            <a:prstGeom prst="ellipse">
              <a:avLst/>
            </a:prstGeom>
            <a:solidFill>
              <a:srgbClr val="A9BECB">
                <a:alpha val="50000"/>
              </a:srgbClr>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srgbClr val="000000"/>
                </a:solidFill>
              </a:endParaRPr>
            </a:p>
          </p:txBody>
        </p:sp>
        <p:cxnSp>
          <p:nvCxnSpPr>
            <p:cNvPr id="78" name="直接连接符 97"/>
            <p:cNvCxnSpPr>
              <a:cxnSpLocks noChangeShapeType="1"/>
            </p:cNvCxnSpPr>
            <p:nvPr/>
          </p:nvCxnSpPr>
          <p:spPr bwMode="auto">
            <a:xfrm>
              <a:off x="0" y="0"/>
              <a:ext cx="2833304" cy="0"/>
            </a:xfrm>
            <a:prstGeom prst="line">
              <a:avLst/>
            </a:prstGeom>
            <a:noFill/>
            <a:ln w="19050" cmpd="sng">
              <a:solidFill>
                <a:srgbClr val="21A3D0"/>
              </a:solidFill>
              <a:prstDash val="sys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9" name="直接连接符 98"/>
            <p:cNvCxnSpPr>
              <a:cxnSpLocks noChangeShapeType="1"/>
            </p:cNvCxnSpPr>
            <p:nvPr/>
          </p:nvCxnSpPr>
          <p:spPr bwMode="auto">
            <a:xfrm>
              <a:off x="2833304" y="0"/>
              <a:ext cx="426874" cy="334908"/>
            </a:xfrm>
            <a:prstGeom prst="line">
              <a:avLst/>
            </a:prstGeom>
            <a:noFill/>
            <a:ln w="19050" cmpd="sng">
              <a:solidFill>
                <a:srgbClr val="21A3D0"/>
              </a:solidFill>
              <a:prstDash val="sysDash"/>
              <a:round/>
              <a:tailEnd type="oval"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80" name="Group 22"/>
          <p:cNvGrpSpPr/>
          <p:nvPr/>
        </p:nvGrpSpPr>
        <p:grpSpPr bwMode="auto">
          <a:xfrm>
            <a:off x="4163818" y="2096708"/>
            <a:ext cx="3124567" cy="3124566"/>
            <a:chOff x="0" y="0"/>
            <a:chExt cx="4922" cy="4922"/>
          </a:xfrm>
        </p:grpSpPr>
        <p:sp>
          <p:nvSpPr>
            <p:cNvPr id="81" name="椭圆 77"/>
            <p:cNvSpPr>
              <a:spLocks noChangeArrowheads="1"/>
            </p:cNvSpPr>
            <p:nvPr/>
          </p:nvSpPr>
          <p:spPr bwMode="auto">
            <a:xfrm>
              <a:off x="0" y="0"/>
              <a:ext cx="4923" cy="4922"/>
            </a:xfrm>
            <a:prstGeom prst="ellipse">
              <a:avLst/>
            </a:prstGeom>
            <a:solidFill>
              <a:srgbClr val="FFFFFF"/>
            </a:solidFill>
            <a:ln w="38100" cmpd="sng">
              <a:solidFill>
                <a:srgbClr val="20A3ED"/>
              </a:solidFill>
              <a:round/>
            </a:ln>
          </p:spPr>
          <p:txBody>
            <a:bodyPr/>
            <a:lstStyle/>
            <a:p>
              <a:endParaRPr lang="zh-CN" altLang="en-US" sz="1500">
                <a:solidFill>
                  <a:srgbClr val="2B2E30"/>
                </a:solidFill>
              </a:endParaRPr>
            </a:p>
          </p:txBody>
        </p:sp>
        <p:grpSp>
          <p:nvGrpSpPr>
            <p:cNvPr id="82" name="Group 24"/>
            <p:cNvGrpSpPr/>
            <p:nvPr/>
          </p:nvGrpSpPr>
          <p:grpSpPr bwMode="auto">
            <a:xfrm>
              <a:off x="415" y="467"/>
              <a:ext cx="4070" cy="4075"/>
              <a:chOff x="0" y="0"/>
              <a:chExt cx="3411642" cy="3417058"/>
            </a:xfrm>
          </p:grpSpPr>
          <p:sp>
            <p:nvSpPr>
              <p:cNvPr id="83" name="未知"/>
              <p:cNvSpPr/>
              <p:nvPr/>
            </p:nvSpPr>
            <p:spPr bwMode="auto">
              <a:xfrm>
                <a:off x="1713102" y="198810"/>
                <a:ext cx="131072" cy="320905"/>
              </a:xfrm>
              <a:custGeom>
                <a:avLst/>
                <a:gdLst>
                  <a:gd name="T0" fmla="*/ 217 w 217"/>
                  <a:gd name="T1" fmla="*/ 2 h 532"/>
                  <a:gd name="T2" fmla="*/ 5 w 217"/>
                  <a:gd name="T3" fmla="*/ 0 h 532"/>
                  <a:gd name="T4" fmla="*/ 0 w 217"/>
                  <a:gd name="T5" fmla="*/ 530 h 532"/>
                  <a:gd name="T6" fmla="*/ 212 w 217"/>
                  <a:gd name="T7" fmla="*/ 532 h 532"/>
                  <a:gd name="T8" fmla="*/ 217 w 217"/>
                  <a:gd name="T9" fmla="*/ 2 h 532"/>
                </a:gdLst>
                <a:ahLst/>
                <a:cxnLst>
                  <a:cxn ang="0">
                    <a:pos x="T0" y="T1"/>
                  </a:cxn>
                  <a:cxn ang="0">
                    <a:pos x="T2" y="T3"/>
                  </a:cxn>
                  <a:cxn ang="0">
                    <a:pos x="T4" y="T5"/>
                  </a:cxn>
                  <a:cxn ang="0">
                    <a:pos x="T6" y="T7"/>
                  </a:cxn>
                  <a:cxn ang="0">
                    <a:pos x="T8" y="T9"/>
                  </a:cxn>
                </a:cxnLst>
                <a:rect l="0" t="0" r="r" b="b"/>
                <a:pathLst>
                  <a:path w="217" h="532">
                    <a:moveTo>
                      <a:pt x="217" y="2"/>
                    </a:moveTo>
                    <a:lnTo>
                      <a:pt x="5" y="0"/>
                    </a:lnTo>
                    <a:lnTo>
                      <a:pt x="0" y="530"/>
                    </a:lnTo>
                    <a:lnTo>
                      <a:pt x="212" y="532"/>
                    </a:lnTo>
                    <a:lnTo>
                      <a:pt x="217" y="2"/>
                    </a:lnTo>
                    <a:close/>
                  </a:path>
                </a:pathLst>
              </a:custGeom>
              <a:solidFill>
                <a:srgbClr val="20A3ED"/>
              </a:solidFill>
              <a:ln w="9525">
                <a:solidFill>
                  <a:srgbClr val="20A3ED"/>
                </a:solidFill>
                <a:round/>
              </a:ln>
            </p:spPr>
            <p:txBody>
              <a:bodyPr/>
              <a:lstStyle/>
              <a:p>
                <a:endParaRPr lang="zh-CN" altLang="en-US"/>
              </a:p>
            </p:txBody>
          </p:sp>
          <p:sp>
            <p:nvSpPr>
              <p:cNvPr id="84" name="未知"/>
              <p:cNvSpPr/>
              <p:nvPr/>
            </p:nvSpPr>
            <p:spPr bwMode="auto">
              <a:xfrm>
                <a:off x="955795" y="344673"/>
                <a:ext cx="271854" cy="340355"/>
              </a:xfrm>
              <a:custGeom>
                <a:avLst/>
                <a:gdLst>
                  <a:gd name="T0" fmla="*/ 185 w 445"/>
                  <a:gd name="T1" fmla="*/ 0 h 567"/>
                  <a:gd name="T2" fmla="*/ 0 w 445"/>
                  <a:gd name="T3" fmla="*/ 104 h 567"/>
                  <a:gd name="T4" fmla="*/ 260 w 445"/>
                  <a:gd name="T5" fmla="*/ 567 h 567"/>
                  <a:gd name="T6" fmla="*/ 445 w 445"/>
                  <a:gd name="T7" fmla="*/ 463 h 567"/>
                  <a:gd name="T8" fmla="*/ 185 w 445"/>
                  <a:gd name="T9" fmla="*/ 0 h 567"/>
                </a:gdLst>
                <a:ahLst/>
                <a:cxnLst>
                  <a:cxn ang="0">
                    <a:pos x="T0" y="T1"/>
                  </a:cxn>
                  <a:cxn ang="0">
                    <a:pos x="T2" y="T3"/>
                  </a:cxn>
                  <a:cxn ang="0">
                    <a:pos x="T4" y="T5"/>
                  </a:cxn>
                  <a:cxn ang="0">
                    <a:pos x="T6" y="T7"/>
                  </a:cxn>
                  <a:cxn ang="0">
                    <a:pos x="T8" y="T9"/>
                  </a:cxn>
                </a:cxnLst>
                <a:rect l="0" t="0" r="r" b="b"/>
                <a:pathLst>
                  <a:path w="445" h="567">
                    <a:moveTo>
                      <a:pt x="185" y="0"/>
                    </a:moveTo>
                    <a:lnTo>
                      <a:pt x="0" y="104"/>
                    </a:lnTo>
                    <a:lnTo>
                      <a:pt x="260" y="567"/>
                    </a:lnTo>
                    <a:lnTo>
                      <a:pt x="445" y="463"/>
                    </a:lnTo>
                    <a:lnTo>
                      <a:pt x="185" y="0"/>
                    </a:lnTo>
                    <a:close/>
                  </a:path>
                </a:pathLst>
              </a:custGeom>
              <a:solidFill>
                <a:srgbClr val="20A3ED"/>
              </a:solidFill>
              <a:ln w="9525">
                <a:solidFill>
                  <a:srgbClr val="20A3ED"/>
                </a:solidFill>
                <a:round/>
              </a:ln>
            </p:spPr>
            <p:txBody>
              <a:bodyPr/>
              <a:lstStyle/>
              <a:p>
                <a:endParaRPr lang="zh-CN" altLang="en-US"/>
              </a:p>
            </p:txBody>
          </p:sp>
          <p:sp>
            <p:nvSpPr>
              <p:cNvPr id="85" name="未知"/>
              <p:cNvSpPr/>
              <p:nvPr/>
            </p:nvSpPr>
            <p:spPr bwMode="auto">
              <a:xfrm>
                <a:off x="402383" y="855206"/>
                <a:ext cx="339819" cy="277146"/>
              </a:xfrm>
              <a:custGeom>
                <a:avLst/>
                <a:gdLst>
                  <a:gd name="T0" fmla="*/ 109 w 566"/>
                  <a:gd name="T1" fmla="*/ 0 h 453"/>
                  <a:gd name="T2" fmla="*/ 0 w 566"/>
                  <a:gd name="T3" fmla="*/ 183 h 453"/>
                  <a:gd name="T4" fmla="*/ 457 w 566"/>
                  <a:gd name="T5" fmla="*/ 453 h 453"/>
                  <a:gd name="T6" fmla="*/ 566 w 566"/>
                  <a:gd name="T7" fmla="*/ 270 h 453"/>
                  <a:gd name="T8" fmla="*/ 109 w 566"/>
                  <a:gd name="T9" fmla="*/ 0 h 453"/>
                </a:gdLst>
                <a:ahLst/>
                <a:cxnLst>
                  <a:cxn ang="0">
                    <a:pos x="T0" y="T1"/>
                  </a:cxn>
                  <a:cxn ang="0">
                    <a:pos x="T2" y="T3"/>
                  </a:cxn>
                  <a:cxn ang="0">
                    <a:pos x="T4" y="T5"/>
                  </a:cxn>
                  <a:cxn ang="0">
                    <a:pos x="T6" y="T7"/>
                  </a:cxn>
                  <a:cxn ang="0">
                    <a:pos x="T8" y="T9"/>
                  </a:cxn>
                </a:cxnLst>
                <a:rect l="0" t="0" r="r" b="b"/>
                <a:pathLst>
                  <a:path w="566" h="453">
                    <a:moveTo>
                      <a:pt x="109" y="0"/>
                    </a:moveTo>
                    <a:lnTo>
                      <a:pt x="0" y="183"/>
                    </a:lnTo>
                    <a:lnTo>
                      <a:pt x="457" y="453"/>
                    </a:lnTo>
                    <a:lnTo>
                      <a:pt x="566" y="270"/>
                    </a:lnTo>
                    <a:lnTo>
                      <a:pt x="109" y="0"/>
                    </a:lnTo>
                    <a:close/>
                  </a:path>
                </a:pathLst>
              </a:custGeom>
              <a:solidFill>
                <a:srgbClr val="20A3ED"/>
              </a:solidFill>
              <a:ln w="9525">
                <a:solidFill>
                  <a:srgbClr val="20A3ED"/>
                </a:solidFill>
                <a:round/>
              </a:ln>
            </p:spPr>
            <p:txBody>
              <a:bodyPr/>
              <a:lstStyle/>
              <a:p>
                <a:endParaRPr lang="zh-CN" altLang="en-US"/>
              </a:p>
            </p:txBody>
          </p:sp>
          <p:sp>
            <p:nvSpPr>
              <p:cNvPr id="86" name="未知"/>
              <p:cNvSpPr/>
              <p:nvPr/>
            </p:nvSpPr>
            <p:spPr bwMode="auto">
              <a:xfrm>
                <a:off x="198494" y="1603990"/>
                <a:ext cx="325251" cy="131283"/>
              </a:xfrm>
              <a:custGeom>
                <a:avLst/>
                <a:gdLst>
                  <a:gd name="T0" fmla="*/ 2 w 533"/>
                  <a:gd name="T1" fmla="*/ 0 h 218"/>
                  <a:gd name="T2" fmla="*/ 0 w 533"/>
                  <a:gd name="T3" fmla="*/ 212 h 218"/>
                  <a:gd name="T4" fmla="*/ 530 w 533"/>
                  <a:gd name="T5" fmla="*/ 218 h 218"/>
                  <a:gd name="T6" fmla="*/ 533 w 533"/>
                  <a:gd name="T7" fmla="*/ 5 h 218"/>
                  <a:gd name="T8" fmla="*/ 2 w 533"/>
                  <a:gd name="T9" fmla="*/ 0 h 218"/>
                </a:gdLst>
                <a:ahLst/>
                <a:cxnLst>
                  <a:cxn ang="0">
                    <a:pos x="T0" y="T1"/>
                  </a:cxn>
                  <a:cxn ang="0">
                    <a:pos x="T2" y="T3"/>
                  </a:cxn>
                  <a:cxn ang="0">
                    <a:pos x="T4" y="T5"/>
                  </a:cxn>
                  <a:cxn ang="0">
                    <a:pos x="T6" y="T7"/>
                  </a:cxn>
                  <a:cxn ang="0">
                    <a:pos x="T8" y="T9"/>
                  </a:cxn>
                </a:cxnLst>
                <a:rect l="0" t="0" r="r" b="b"/>
                <a:pathLst>
                  <a:path w="533" h="218">
                    <a:moveTo>
                      <a:pt x="2" y="0"/>
                    </a:moveTo>
                    <a:lnTo>
                      <a:pt x="0" y="212"/>
                    </a:lnTo>
                    <a:lnTo>
                      <a:pt x="530" y="218"/>
                    </a:lnTo>
                    <a:lnTo>
                      <a:pt x="533" y="5"/>
                    </a:lnTo>
                    <a:lnTo>
                      <a:pt x="2" y="0"/>
                    </a:lnTo>
                    <a:close/>
                  </a:path>
                </a:pathLst>
              </a:custGeom>
              <a:solidFill>
                <a:srgbClr val="20A3ED"/>
              </a:solidFill>
              <a:ln w="9525">
                <a:solidFill>
                  <a:srgbClr val="20A3ED"/>
                </a:solidFill>
                <a:round/>
              </a:ln>
            </p:spPr>
            <p:txBody>
              <a:bodyPr/>
              <a:lstStyle/>
              <a:p>
                <a:endParaRPr lang="zh-CN" altLang="en-US"/>
              </a:p>
            </p:txBody>
          </p:sp>
          <p:sp>
            <p:nvSpPr>
              <p:cNvPr id="87" name="未知"/>
              <p:cNvSpPr/>
              <p:nvPr/>
            </p:nvSpPr>
            <p:spPr bwMode="auto">
              <a:xfrm>
                <a:off x="344128" y="2221497"/>
                <a:ext cx="339819" cy="272282"/>
              </a:xfrm>
              <a:custGeom>
                <a:avLst/>
                <a:gdLst>
                  <a:gd name="T0" fmla="*/ 0 w 567"/>
                  <a:gd name="T1" fmla="*/ 260 h 445"/>
                  <a:gd name="T2" fmla="*/ 105 w 567"/>
                  <a:gd name="T3" fmla="*/ 445 h 445"/>
                  <a:gd name="T4" fmla="*/ 567 w 567"/>
                  <a:gd name="T5" fmla="*/ 185 h 445"/>
                  <a:gd name="T6" fmla="*/ 463 w 567"/>
                  <a:gd name="T7" fmla="*/ 0 h 445"/>
                  <a:gd name="T8" fmla="*/ 0 w 567"/>
                  <a:gd name="T9" fmla="*/ 260 h 445"/>
                </a:gdLst>
                <a:ahLst/>
                <a:cxnLst>
                  <a:cxn ang="0">
                    <a:pos x="T0" y="T1"/>
                  </a:cxn>
                  <a:cxn ang="0">
                    <a:pos x="T2" y="T3"/>
                  </a:cxn>
                  <a:cxn ang="0">
                    <a:pos x="T4" y="T5"/>
                  </a:cxn>
                  <a:cxn ang="0">
                    <a:pos x="T6" y="T7"/>
                  </a:cxn>
                  <a:cxn ang="0">
                    <a:pos x="T8" y="T9"/>
                  </a:cxn>
                </a:cxnLst>
                <a:rect l="0" t="0" r="r" b="b"/>
                <a:pathLst>
                  <a:path w="567" h="445">
                    <a:moveTo>
                      <a:pt x="0" y="260"/>
                    </a:moveTo>
                    <a:lnTo>
                      <a:pt x="105" y="445"/>
                    </a:lnTo>
                    <a:lnTo>
                      <a:pt x="567" y="185"/>
                    </a:lnTo>
                    <a:lnTo>
                      <a:pt x="463" y="0"/>
                    </a:lnTo>
                    <a:lnTo>
                      <a:pt x="0" y="260"/>
                    </a:lnTo>
                    <a:close/>
                  </a:path>
                </a:pathLst>
              </a:custGeom>
              <a:solidFill>
                <a:srgbClr val="20A3ED"/>
              </a:solidFill>
              <a:ln w="9525">
                <a:solidFill>
                  <a:srgbClr val="20A3ED"/>
                </a:solidFill>
                <a:round/>
              </a:ln>
            </p:spPr>
            <p:txBody>
              <a:bodyPr/>
              <a:lstStyle/>
              <a:p>
                <a:endParaRPr lang="zh-CN" altLang="en-US"/>
              </a:p>
            </p:txBody>
          </p:sp>
          <p:sp>
            <p:nvSpPr>
              <p:cNvPr id="88" name="未知"/>
              <p:cNvSpPr/>
              <p:nvPr/>
            </p:nvSpPr>
            <p:spPr bwMode="auto">
              <a:xfrm>
                <a:off x="1552905" y="1555367"/>
                <a:ext cx="339819" cy="340355"/>
              </a:xfrm>
              <a:custGeom>
                <a:avLst/>
                <a:gdLst>
                  <a:gd name="T0" fmla="*/ 427 w 565"/>
                  <a:gd name="T1" fmla="*/ 38 h 565"/>
                  <a:gd name="T2" fmla="*/ 388 w 565"/>
                  <a:gd name="T3" fmla="*/ 20 h 565"/>
                  <a:gd name="T4" fmla="*/ 347 w 565"/>
                  <a:gd name="T5" fmla="*/ 7 h 565"/>
                  <a:gd name="T6" fmla="*/ 294 w 565"/>
                  <a:gd name="T7" fmla="*/ 0 h 565"/>
                  <a:gd name="T8" fmla="*/ 252 w 565"/>
                  <a:gd name="T9" fmla="*/ 1 h 565"/>
                  <a:gd name="T10" fmla="*/ 200 w 565"/>
                  <a:gd name="T11" fmla="*/ 12 h 565"/>
                  <a:gd name="T12" fmla="*/ 150 w 565"/>
                  <a:gd name="T13" fmla="*/ 33 h 565"/>
                  <a:gd name="T14" fmla="*/ 93 w 565"/>
                  <a:gd name="T15" fmla="*/ 72 h 565"/>
                  <a:gd name="T16" fmla="*/ 64 w 565"/>
                  <a:gd name="T17" fmla="*/ 103 h 565"/>
                  <a:gd name="T18" fmla="*/ 39 w 565"/>
                  <a:gd name="T19" fmla="*/ 139 h 565"/>
                  <a:gd name="T20" fmla="*/ 15 w 565"/>
                  <a:gd name="T21" fmla="*/ 190 h 565"/>
                  <a:gd name="T22" fmla="*/ 4 w 565"/>
                  <a:gd name="T23" fmla="*/ 231 h 565"/>
                  <a:gd name="T24" fmla="*/ 0 w 565"/>
                  <a:gd name="T25" fmla="*/ 272 h 565"/>
                  <a:gd name="T26" fmla="*/ 3 w 565"/>
                  <a:gd name="T27" fmla="*/ 326 h 565"/>
                  <a:gd name="T28" fmla="*/ 22 w 565"/>
                  <a:gd name="T29" fmla="*/ 392 h 565"/>
                  <a:gd name="T30" fmla="*/ 40 w 565"/>
                  <a:gd name="T31" fmla="*/ 428 h 565"/>
                  <a:gd name="T32" fmla="*/ 73 w 565"/>
                  <a:gd name="T33" fmla="*/ 472 h 565"/>
                  <a:gd name="T34" fmla="*/ 104 w 565"/>
                  <a:gd name="T35" fmla="*/ 502 h 565"/>
                  <a:gd name="T36" fmla="*/ 152 w 565"/>
                  <a:gd name="T37" fmla="*/ 534 h 565"/>
                  <a:gd name="T38" fmla="*/ 204 w 565"/>
                  <a:gd name="T39" fmla="*/ 554 h 565"/>
                  <a:gd name="T40" fmla="*/ 245 w 565"/>
                  <a:gd name="T41" fmla="*/ 563 h 565"/>
                  <a:gd name="T42" fmla="*/ 299 w 565"/>
                  <a:gd name="T43" fmla="*/ 565 h 565"/>
                  <a:gd name="T44" fmla="*/ 353 w 565"/>
                  <a:gd name="T45" fmla="*/ 557 h 565"/>
                  <a:gd name="T46" fmla="*/ 404 w 565"/>
                  <a:gd name="T47" fmla="*/ 538 h 565"/>
                  <a:gd name="T48" fmla="*/ 451 w 565"/>
                  <a:gd name="T49" fmla="*/ 510 h 565"/>
                  <a:gd name="T50" fmla="*/ 493 w 565"/>
                  <a:gd name="T51" fmla="*/ 472 h 565"/>
                  <a:gd name="T52" fmla="*/ 527 w 565"/>
                  <a:gd name="T53" fmla="*/ 427 h 565"/>
                  <a:gd name="T54" fmla="*/ 551 w 565"/>
                  <a:gd name="T55" fmla="*/ 375 h 565"/>
                  <a:gd name="T56" fmla="*/ 565 w 565"/>
                  <a:gd name="T57" fmla="*/ 307 h 565"/>
                  <a:gd name="T58" fmla="*/ 564 w 565"/>
                  <a:gd name="T59" fmla="*/ 253 h 565"/>
                  <a:gd name="T60" fmla="*/ 553 w 565"/>
                  <a:gd name="T61" fmla="*/ 199 h 565"/>
                  <a:gd name="T62" fmla="*/ 532 w 565"/>
                  <a:gd name="T63" fmla="*/ 149 h 565"/>
                  <a:gd name="T64" fmla="*/ 510 w 565"/>
                  <a:gd name="T65" fmla="*/ 114 h 565"/>
                  <a:gd name="T66" fmla="*/ 483 w 565"/>
                  <a:gd name="T67" fmla="*/ 82 h 565"/>
                  <a:gd name="T68" fmla="*/ 427 w 565"/>
                  <a:gd name="T69" fmla="*/ 38 h 5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65" h="565">
                    <a:moveTo>
                      <a:pt x="427" y="38"/>
                    </a:moveTo>
                    <a:lnTo>
                      <a:pt x="388" y="20"/>
                    </a:lnTo>
                    <a:lnTo>
                      <a:pt x="347" y="7"/>
                    </a:lnTo>
                    <a:lnTo>
                      <a:pt x="294" y="0"/>
                    </a:lnTo>
                    <a:lnTo>
                      <a:pt x="252" y="1"/>
                    </a:lnTo>
                    <a:lnTo>
                      <a:pt x="200" y="12"/>
                    </a:lnTo>
                    <a:lnTo>
                      <a:pt x="150" y="33"/>
                    </a:lnTo>
                    <a:lnTo>
                      <a:pt x="93" y="72"/>
                    </a:lnTo>
                    <a:lnTo>
                      <a:pt x="64" y="103"/>
                    </a:lnTo>
                    <a:lnTo>
                      <a:pt x="39" y="139"/>
                    </a:lnTo>
                    <a:lnTo>
                      <a:pt x="15" y="190"/>
                    </a:lnTo>
                    <a:lnTo>
                      <a:pt x="4" y="231"/>
                    </a:lnTo>
                    <a:lnTo>
                      <a:pt x="0" y="272"/>
                    </a:lnTo>
                    <a:lnTo>
                      <a:pt x="3" y="326"/>
                    </a:lnTo>
                    <a:lnTo>
                      <a:pt x="22" y="392"/>
                    </a:lnTo>
                    <a:lnTo>
                      <a:pt x="40" y="428"/>
                    </a:lnTo>
                    <a:lnTo>
                      <a:pt x="73" y="472"/>
                    </a:lnTo>
                    <a:lnTo>
                      <a:pt x="104" y="502"/>
                    </a:lnTo>
                    <a:lnTo>
                      <a:pt x="152" y="534"/>
                    </a:lnTo>
                    <a:lnTo>
                      <a:pt x="204" y="554"/>
                    </a:lnTo>
                    <a:lnTo>
                      <a:pt x="245" y="563"/>
                    </a:lnTo>
                    <a:lnTo>
                      <a:pt x="299" y="565"/>
                    </a:lnTo>
                    <a:lnTo>
                      <a:pt x="353" y="557"/>
                    </a:lnTo>
                    <a:lnTo>
                      <a:pt x="404" y="538"/>
                    </a:lnTo>
                    <a:lnTo>
                      <a:pt x="451" y="510"/>
                    </a:lnTo>
                    <a:lnTo>
                      <a:pt x="493" y="472"/>
                    </a:lnTo>
                    <a:lnTo>
                      <a:pt x="527" y="427"/>
                    </a:lnTo>
                    <a:lnTo>
                      <a:pt x="551" y="375"/>
                    </a:lnTo>
                    <a:lnTo>
                      <a:pt x="565" y="307"/>
                    </a:lnTo>
                    <a:lnTo>
                      <a:pt x="564" y="253"/>
                    </a:lnTo>
                    <a:lnTo>
                      <a:pt x="553" y="199"/>
                    </a:lnTo>
                    <a:lnTo>
                      <a:pt x="532" y="149"/>
                    </a:lnTo>
                    <a:lnTo>
                      <a:pt x="510" y="114"/>
                    </a:lnTo>
                    <a:lnTo>
                      <a:pt x="483" y="82"/>
                    </a:lnTo>
                    <a:lnTo>
                      <a:pt x="427" y="38"/>
                    </a:lnTo>
                    <a:close/>
                  </a:path>
                </a:pathLst>
              </a:custGeom>
              <a:solidFill>
                <a:srgbClr val="20A3ED"/>
              </a:solidFill>
              <a:ln w="9525">
                <a:solidFill>
                  <a:srgbClr val="20A3ED"/>
                </a:solidFill>
                <a:round/>
              </a:ln>
            </p:spPr>
            <p:txBody>
              <a:bodyPr/>
              <a:lstStyle/>
              <a:p>
                <a:endParaRPr lang="zh-CN" altLang="en-US"/>
              </a:p>
            </p:txBody>
          </p:sp>
          <p:sp>
            <p:nvSpPr>
              <p:cNvPr id="89" name="未知"/>
              <p:cNvSpPr/>
              <p:nvPr/>
            </p:nvSpPr>
            <p:spPr bwMode="auto">
              <a:xfrm>
                <a:off x="1193672" y="685028"/>
                <a:ext cx="611673" cy="1074553"/>
              </a:xfrm>
              <a:custGeom>
                <a:avLst/>
                <a:gdLst>
                  <a:gd name="T0" fmla="*/ 852 w 1013"/>
                  <a:gd name="T1" fmla="*/ 1940 h 1940"/>
                  <a:gd name="T2" fmla="*/ 0 w 1013"/>
                  <a:gd name="T3" fmla="*/ 74 h 1940"/>
                  <a:gd name="T4" fmla="*/ 161 w 1013"/>
                  <a:gd name="T5" fmla="*/ 0 h 1940"/>
                  <a:gd name="T6" fmla="*/ 1013 w 1013"/>
                  <a:gd name="T7" fmla="*/ 1867 h 1940"/>
                  <a:gd name="T8" fmla="*/ 852 w 1013"/>
                  <a:gd name="T9" fmla="*/ 1940 h 1940"/>
                </a:gdLst>
                <a:ahLst/>
                <a:cxnLst>
                  <a:cxn ang="0">
                    <a:pos x="T0" y="T1"/>
                  </a:cxn>
                  <a:cxn ang="0">
                    <a:pos x="T2" y="T3"/>
                  </a:cxn>
                  <a:cxn ang="0">
                    <a:pos x="T4" y="T5"/>
                  </a:cxn>
                  <a:cxn ang="0">
                    <a:pos x="T6" y="T7"/>
                  </a:cxn>
                  <a:cxn ang="0">
                    <a:pos x="T8" y="T9"/>
                  </a:cxn>
                </a:cxnLst>
                <a:rect l="0" t="0" r="r" b="b"/>
                <a:pathLst>
                  <a:path w="1013" h="1940">
                    <a:moveTo>
                      <a:pt x="852" y="1940"/>
                    </a:moveTo>
                    <a:lnTo>
                      <a:pt x="0" y="74"/>
                    </a:lnTo>
                    <a:lnTo>
                      <a:pt x="161" y="0"/>
                    </a:lnTo>
                    <a:lnTo>
                      <a:pt x="1013" y="1867"/>
                    </a:lnTo>
                    <a:lnTo>
                      <a:pt x="852" y="1940"/>
                    </a:lnTo>
                    <a:close/>
                  </a:path>
                </a:pathLst>
              </a:custGeom>
              <a:solidFill>
                <a:srgbClr val="20A3ED"/>
              </a:solidFill>
              <a:ln w="9525">
                <a:solidFill>
                  <a:srgbClr val="20A3ED"/>
                </a:solidFill>
                <a:round/>
              </a:ln>
            </p:spPr>
            <p:txBody>
              <a:bodyPr/>
              <a:lstStyle/>
              <a:p>
                <a:endParaRPr lang="zh-CN" altLang="en-US"/>
              </a:p>
            </p:txBody>
          </p:sp>
          <p:sp>
            <p:nvSpPr>
              <p:cNvPr id="90" name="未知"/>
              <p:cNvSpPr/>
              <p:nvPr/>
            </p:nvSpPr>
            <p:spPr bwMode="auto">
              <a:xfrm>
                <a:off x="853853" y="2707715"/>
                <a:ext cx="276706" cy="340355"/>
              </a:xfrm>
              <a:custGeom>
                <a:avLst/>
                <a:gdLst>
                  <a:gd name="T0" fmla="*/ 0 w 453"/>
                  <a:gd name="T1" fmla="*/ 456 h 564"/>
                  <a:gd name="T2" fmla="*/ 183 w 453"/>
                  <a:gd name="T3" fmla="*/ 564 h 564"/>
                  <a:gd name="T4" fmla="*/ 453 w 453"/>
                  <a:gd name="T5" fmla="*/ 107 h 564"/>
                  <a:gd name="T6" fmla="*/ 270 w 453"/>
                  <a:gd name="T7" fmla="*/ 0 h 564"/>
                  <a:gd name="T8" fmla="*/ 0 w 453"/>
                  <a:gd name="T9" fmla="*/ 456 h 564"/>
                </a:gdLst>
                <a:ahLst/>
                <a:cxnLst>
                  <a:cxn ang="0">
                    <a:pos x="T0" y="T1"/>
                  </a:cxn>
                  <a:cxn ang="0">
                    <a:pos x="T2" y="T3"/>
                  </a:cxn>
                  <a:cxn ang="0">
                    <a:pos x="T4" y="T5"/>
                  </a:cxn>
                  <a:cxn ang="0">
                    <a:pos x="T6" y="T7"/>
                  </a:cxn>
                  <a:cxn ang="0">
                    <a:pos x="T8" y="T9"/>
                  </a:cxn>
                </a:cxnLst>
                <a:rect l="0" t="0" r="r" b="b"/>
                <a:pathLst>
                  <a:path w="453" h="564">
                    <a:moveTo>
                      <a:pt x="0" y="456"/>
                    </a:moveTo>
                    <a:lnTo>
                      <a:pt x="183" y="564"/>
                    </a:lnTo>
                    <a:lnTo>
                      <a:pt x="453" y="107"/>
                    </a:lnTo>
                    <a:lnTo>
                      <a:pt x="270" y="0"/>
                    </a:lnTo>
                    <a:lnTo>
                      <a:pt x="0" y="456"/>
                    </a:lnTo>
                    <a:close/>
                  </a:path>
                </a:pathLst>
              </a:custGeom>
              <a:solidFill>
                <a:srgbClr val="20A3ED"/>
              </a:solidFill>
              <a:ln w="9525">
                <a:solidFill>
                  <a:srgbClr val="20A3ED"/>
                </a:solidFill>
                <a:round/>
              </a:ln>
            </p:spPr>
            <p:txBody>
              <a:bodyPr/>
              <a:lstStyle/>
              <a:p>
                <a:endParaRPr lang="zh-CN" altLang="en-US"/>
              </a:p>
            </p:txBody>
          </p:sp>
          <p:sp>
            <p:nvSpPr>
              <p:cNvPr id="91" name="未知"/>
              <p:cNvSpPr/>
              <p:nvPr/>
            </p:nvSpPr>
            <p:spPr bwMode="auto">
              <a:xfrm>
                <a:off x="1601450" y="2926516"/>
                <a:ext cx="131072" cy="325769"/>
              </a:xfrm>
              <a:custGeom>
                <a:avLst/>
                <a:gdLst>
                  <a:gd name="T0" fmla="*/ 0 w 218"/>
                  <a:gd name="T1" fmla="*/ 530 h 534"/>
                  <a:gd name="T2" fmla="*/ 213 w 218"/>
                  <a:gd name="T3" fmla="*/ 534 h 534"/>
                  <a:gd name="T4" fmla="*/ 218 w 218"/>
                  <a:gd name="T5" fmla="*/ 2 h 534"/>
                  <a:gd name="T6" fmla="*/ 5 w 218"/>
                  <a:gd name="T7" fmla="*/ 0 h 534"/>
                  <a:gd name="T8" fmla="*/ 0 w 218"/>
                  <a:gd name="T9" fmla="*/ 530 h 534"/>
                </a:gdLst>
                <a:ahLst/>
                <a:cxnLst>
                  <a:cxn ang="0">
                    <a:pos x="T0" y="T1"/>
                  </a:cxn>
                  <a:cxn ang="0">
                    <a:pos x="T2" y="T3"/>
                  </a:cxn>
                  <a:cxn ang="0">
                    <a:pos x="T4" y="T5"/>
                  </a:cxn>
                  <a:cxn ang="0">
                    <a:pos x="T6" y="T7"/>
                  </a:cxn>
                  <a:cxn ang="0">
                    <a:pos x="T8" y="T9"/>
                  </a:cxn>
                </a:cxnLst>
                <a:rect l="0" t="0" r="r" b="b"/>
                <a:pathLst>
                  <a:path w="218" h="534">
                    <a:moveTo>
                      <a:pt x="0" y="530"/>
                    </a:moveTo>
                    <a:lnTo>
                      <a:pt x="213" y="534"/>
                    </a:lnTo>
                    <a:lnTo>
                      <a:pt x="218" y="2"/>
                    </a:lnTo>
                    <a:lnTo>
                      <a:pt x="5" y="0"/>
                    </a:lnTo>
                    <a:lnTo>
                      <a:pt x="0" y="530"/>
                    </a:lnTo>
                    <a:close/>
                  </a:path>
                </a:pathLst>
              </a:custGeom>
              <a:solidFill>
                <a:srgbClr val="20A3ED"/>
              </a:solidFill>
              <a:ln w="9525">
                <a:solidFill>
                  <a:srgbClr val="20A3ED"/>
                </a:solidFill>
                <a:round/>
              </a:ln>
            </p:spPr>
            <p:txBody>
              <a:bodyPr/>
              <a:lstStyle/>
              <a:p>
                <a:endParaRPr lang="zh-CN" altLang="en-US"/>
              </a:p>
            </p:txBody>
          </p:sp>
          <p:sp>
            <p:nvSpPr>
              <p:cNvPr id="92" name="未知"/>
              <p:cNvSpPr/>
              <p:nvPr/>
            </p:nvSpPr>
            <p:spPr bwMode="auto">
              <a:xfrm>
                <a:off x="2217975" y="2761202"/>
                <a:ext cx="271854" cy="345219"/>
              </a:xfrm>
              <a:custGeom>
                <a:avLst/>
                <a:gdLst>
                  <a:gd name="T0" fmla="*/ 260 w 444"/>
                  <a:gd name="T1" fmla="*/ 566 h 566"/>
                  <a:gd name="T2" fmla="*/ 444 w 444"/>
                  <a:gd name="T3" fmla="*/ 461 h 566"/>
                  <a:gd name="T4" fmla="*/ 184 w 444"/>
                  <a:gd name="T5" fmla="*/ 0 h 566"/>
                  <a:gd name="T6" fmla="*/ 0 w 444"/>
                  <a:gd name="T7" fmla="*/ 104 h 566"/>
                  <a:gd name="T8" fmla="*/ 260 w 444"/>
                  <a:gd name="T9" fmla="*/ 566 h 566"/>
                </a:gdLst>
                <a:ahLst/>
                <a:cxnLst>
                  <a:cxn ang="0">
                    <a:pos x="T0" y="T1"/>
                  </a:cxn>
                  <a:cxn ang="0">
                    <a:pos x="T2" y="T3"/>
                  </a:cxn>
                  <a:cxn ang="0">
                    <a:pos x="T4" y="T5"/>
                  </a:cxn>
                  <a:cxn ang="0">
                    <a:pos x="T6" y="T7"/>
                  </a:cxn>
                  <a:cxn ang="0">
                    <a:pos x="T8" y="T9"/>
                  </a:cxn>
                </a:cxnLst>
                <a:rect l="0" t="0" r="r" b="b"/>
                <a:pathLst>
                  <a:path w="444" h="566">
                    <a:moveTo>
                      <a:pt x="260" y="566"/>
                    </a:moveTo>
                    <a:lnTo>
                      <a:pt x="444" y="461"/>
                    </a:lnTo>
                    <a:lnTo>
                      <a:pt x="184" y="0"/>
                    </a:lnTo>
                    <a:lnTo>
                      <a:pt x="0" y="104"/>
                    </a:lnTo>
                    <a:lnTo>
                      <a:pt x="260" y="566"/>
                    </a:lnTo>
                    <a:close/>
                  </a:path>
                </a:pathLst>
              </a:custGeom>
              <a:solidFill>
                <a:srgbClr val="20A3ED"/>
              </a:solidFill>
              <a:ln w="9525">
                <a:solidFill>
                  <a:srgbClr val="20A3ED"/>
                </a:solidFill>
                <a:round/>
              </a:ln>
            </p:spPr>
            <p:txBody>
              <a:bodyPr/>
              <a:lstStyle/>
              <a:p>
                <a:endParaRPr lang="zh-CN" altLang="en-US"/>
              </a:p>
            </p:txBody>
          </p:sp>
          <p:sp>
            <p:nvSpPr>
              <p:cNvPr id="93" name="未知"/>
              <p:cNvSpPr/>
              <p:nvPr/>
            </p:nvSpPr>
            <p:spPr bwMode="auto">
              <a:xfrm>
                <a:off x="2703428" y="2318737"/>
                <a:ext cx="339819" cy="277146"/>
              </a:xfrm>
              <a:custGeom>
                <a:avLst/>
                <a:gdLst>
                  <a:gd name="T0" fmla="*/ 457 w 565"/>
                  <a:gd name="T1" fmla="*/ 452 h 452"/>
                  <a:gd name="T2" fmla="*/ 565 w 565"/>
                  <a:gd name="T3" fmla="*/ 270 h 452"/>
                  <a:gd name="T4" fmla="*/ 108 w 565"/>
                  <a:gd name="T5" fmla="*/ 0 h 452"/>
                  <a:gd name="T6" fmla="*/ 0 w 565"/>
                  <a:gd name="T7" fmla="*/ 183 h 452"/>
                  <a:gd name="T8" fmla="*/ 457 w 565"/>
                  <a:gd name="T9" fmla="*/ 452 h 452"/>
                </a:gdLst>
                <a:ahLst/>
                <a:cxnLst>
                  <a:cxn ang="0">
                    <a:pos x="T0" y="T1"/>
                  </a:cxn>
                  <a:cxn ang="0">
                    <a:pos x="T2" y="T3"/>
                  </a:cxn>
                  <a:cxn ang="0">
                    <a:pos x="T4" y="T5"/>
                  </a:cxn>
                  <a:cxn ang="0">
                    <a:pos x="T6" y="T7"/>
                  </a:cxn>
                  <a:cxn ang="0">
                    <a:pos x="T8" y="T9"/>
                  </a:cxn>
                </a:cxnLst>
                <a:rect l="0" t="0" r="r" b="b"/>
                <a:pathLst>
                  <a:path w="565" h="452">
                    <a:moveTo>
                      <a:pt x="457" y="452"/>
                    </a:moveTo>
                    <a:lnTo>
                      <a:pt x="565" y="270"/>
                    </a:lnTo>
                    <a:lnTo>
                      <a:pt x="108" y="0"/>
                    </a:lnTo>
                    <a:lnTo>
                      <a:pt x="0" y="183"/>
                    </a:lnTo>
                    <a:lnTo>
                      <a:pt x="457" y="452"/>
                    </a:lnTo>
                    <a:close/>
                  </a:path>
                </a:pathLst>
              </a:custGeom>
              <a:solidFill>
                <a:srgbClr val="20A3ED"/>
              </a:solidFill>
              <a:ln w="9525">
                <a:solidFill>
                  <a:srgbClr val="20A3ED"/>
                </a:solidFill>
                <a:round/>
              </a:ln>
            </p:spPr>
            <p:txBody>
              <a:bodyPr/>
              <a:lstStyle/>
              <a:p>
                <a:endParaRPr lang="zh-CN" altLang="en-US"/>
              </a:p>
            </p:txBody>
          </p:sp>
          <p:sp>
            <p:nvSpPr>
              <p:cNvPr id="94" name="未知"/>
              <p:cNvSpPr/>
              <p:nvPr/>
            </p:nvSpPr>
            <p:spPr bwMode="auto">
              <a:xfrm>
                <a:off x="2921879" y="1715822"/>
                <a:ext cx="325251" cy="131283"/>
              </a:xfrm>
              <a:custGeom>
                <a:avLst/>
                <a:gdLst>
                  <a:gd name="T0" fmla="*/ 530 w 532"/>
                  <a:gd name="T1" fmla="*/ 218 h 218"/>
                  <a:gd name="T2" fmla="*/ 532 w 532"/>
                  <a:gd name="T3" fmla="*/ 6 h 218"/>
                  <a:gd name="T4" fmla="*/ 2 w 532"/>
                  <a:gd name="T5" fmla="*/ 0 h 218"/>
                  <a:gd name="T6" fmla="*/ 0 w 532"/>
                  <a:gd name="T7" fmla="*/ 212 h 218"/>
                  <a:gd name="T8" fmla="*/ 530 w 532"/>
                  <a:gd name="T9" fmla="*/ 218 h 218"/>
                </a:gdLst>
                <a:ahLst/>
                <a:cxnLst>
                  <a:cxn ang="0">
                    <a:pos x="T0" y="T1"/>
                  </a:cxn>
                  <a:cxn ang="0">
                    <a:pos x="T2" y="T3"/>
                  </a:cxn>
                  <a:cxn ang="0">
                    <a:pos x="T4" y="T5"/>
                  </a:cxn>
                  <a:cxn ang="0">
                    <a:pos x="T6" y="T7"/>
                  </a:cxn>
                  <a:cxn ang="0">
                    <a:pos x="T8" y="T9"/>
                  </a:cxn>
                </a:cxnLst>
                <a:rect l="0" t="0" r="r" b="b"/>
                <a:pathLst>
                  <a:path w="532" h="218">
                    <a:moveTo>
                      <a:pt x="530" y="218"/>
                    </a:moveTo>
                    <a:lnTo>
                      <a:pt x="532" y="6"/>
                    </a:lnTo>
                    <a:lnTo>
                      <a:pt x="2" y="0"/>
                    </a:lnTo>
                    <a:lnTo>
                      <a:pt x="0" y="212"/>
                    </a:lnTo>
                    <a:lnTo>
                      <a:pt x="530" y="218"/>
                    </a:lnTo>
                    <a:close/>
                  </a:path>
                </a:pathLst>
              </a:custGeom>
              <a:solidFill>
                <a:srgbClr val="20A3ED"/>
              </a:solidFill>
              <a:ln w="9525">
                <a:solidFill>
                  <a:srgbClr val="20A3ED"/>
                </a:solidFill>
                <a:round/>
              </a:ln>
            </p:spPr>
            <p:txBody>
              <a:bodyPr/>
              <a:lstStyle/>
              <a:p>
                <a:endParaRPr lang="zh-CN" altLang="en-US"/>
              </a:p>
            </p:txBody>
          </p:sp>
          <p:sp>
            <p:nvSpPr>
              <p:cNvPr id="95" name="未知"/>
              <p:cNvSpPr/>
              <p:nvPr/>
            </p:nvSpPr>
            <p:spPr bwMode="auto">
              <a:xfrm>
                <a:off x="2756824" y="957316"/>
                <a:ext cx="344671" cy="267424"/>
              </a:xfrm>
              <a:custGeom>
                <a:avLst/>
                <a:gdLst>
                  <a:gd name="T0" fmla="*/ 566 w 566"/>
                  <a:gd name="T1" fmla="*/ 185 h 445"/>
                  <a:gd name="T2" fmla="*/ 462 w 566"/>
                  <a:gd name="T3" fmla="*/ 0 h 445"/>
                  <a:gd name="T4" fmla="*/ 0 w 566"/>
                  <a:gd name="T5" fmla="*/ 261 h 445"/>
                  <a:gd name="T6" fmla="*/ 105 w 566"/>
                  <a:gd name="T7" fmla="*/ 445 h 445"/>
                  <a:gd name="T8" fmla="*/ 566 w 566"/>
                  <a:gd name="T9" fmla="*/ 185 h 445"/>
                </a:gdLst>
                <a:ahLst/>
                <a:cxnLst>
                  <a:cxn ang="0">
                    <a:pos x="T0" y="T1"/>
                  </a:cxn>
                  <a:cxn ang="0">
                    <a:pos x="T2" y="T3"/>
                  </a:cxn>
                  <a:cxn ang="0">
                    <a:pos x="T4" y="T5"/>
                  </a:cxn>
                  <a:cxn ang="0">
                    <a:pos x="T6" y="T7"/>
                  </a:cxn>
                  <a:cxn ang="0">
                    <a:pos x="T8" y="T9"/>
                  </a:cxn>
                </a:cxnLst>
                <a:rect l="0" t="0" r="r" b="b"/>
                <a:pathLst>
                  <a:path w="566" h="445">
                    <a:moveTo>
                      <a:pt x="566" y="185"/>
                    </a:moveTo>
                    <a:lnTo>
                      <a:pt x="462" y="0"/>
                    </a:lnTo>
                    <a:lnTo>
                      <a:pt x="0" y="261"/>
                    </a:lnTo>
                    <a:lnTo>
                      <a:pt x="105" y="445"/>
                    </a:lnTo>
                    <a:lnTo>
                      <a:pt x="566" y="185"/>
                    </a:lnTo>
                    <a:close/>
                  </a:path>
                </a:pathLst>
              </a:custGeom>
              <a:solidFill>
                <a:srgbClr val="20A3ED"/>
              </a:solidFill>
              <a:ln w="9525">
                <a:solidFill>
                  <a:srgbClr val="20A3ED"/>
                </a:solidFill>
                <a:round/>
              </a:ln>
            </p:spPr>
            <p:txBody>
              <a:bodyPr/>
              <a:lstStyle/>
              <a:p>
                <a:endParaRPr lang="zh-CN" altLang="en-US"/>
              </a:p>
            </p:txBody>
          </p:sp>
          <p:sp>
            <p:nvSpPr>
              <p:cNvPr id="96" name="未知"/>
              <p:cNvSpPr/>
              <p:nvPr/>
            </p:nvSpPr>
            <p:spPr bwMode="auto">
              <a:xfrm>
                <a:off x="2315064" y="398160"/>
                <a:ext cx="276706" cy="345219"/>
              </a:xfrm>
              <a:custGeom>
                <a:avLst/>
                <a:gdLst>
                  <a:gd name="T0" fmla="*/ 453 w 453"/>
                  <a:gd name="T1" fmla="*/ 108 h 565"/>
                  <a:gd name="T2" fmla="*/ 270 w 453"/>
                  <a:gd name="T3" fmla="*/ 0 h 565"/>
                  <a:gd name="T4" fmla="*/ 0 w 453"/>
                  <a:gd name="T5" fmla="*/ 457 h 565"/>
                  <a:gd name="T6" fmla="*/ 183 w 453"/>
                  <a:gd name="T7" fmla="*/ 565 h 565"/>
                  <a:gd name="T8" fmla="*/ 453 w 453"/>
                  <a:gd name="T9" fmla="*/ 108 h 565"/>
                </a:gdLst>
                <a:ahLst/>
                <a:cxnLst>
                  <a:cxn ang="0">
                    <a:pos x="T0" y="T1"/>
                  </a:cxn>
                  <a:cxn ang="0">
                    <a:pos x="T2" y="T3"/>
                  </a:cxn>
                  <a:cxn ang="0">
                    <a:pos x="T4" y="T5"/>
                  </a:cxn>
                  <a:cxn ang="0">
                    <a:pos x="T6" y="T7"/>
                  </a:cxn>
                  <a:cxn ang="0">
                    <a:pos x="T8" y="T9"/>
                  </a:cxn>
                </a:cxnLst>
                <a:rect l="0" t="0" r="r" b="b"/>
                <a:pathLst>
                  <a:path w="453" h="565">
                    <a:moveTo>
                      <a:pt x="453" y="108"/>
                    </a:moveTo>
                    <a:lnTo>
                      <a:pt x="270" y="0"/>
                    </a:lnTo>
                    <a:lnTo>
                      <a:pt x="0" y="457"/>
                    </a:lnTo>
                    <a:lnTo>
                      <a:pt x="183" y="565"/>
                    </a:lnTo>
                    <a:lnTo>
                      <a:pt x="453" y="108"/>
                    </a:lnTo>
                    <a:close/>
                  </a:path>
                </a:pathLst>
              </a:custGeom>
              <a:solidFill>
                <a:srgbClr val="20A3ED"/>
              </a:solidFill>
              <a:ln w="9525">
                <a:solidFill>
                  <a:srgbClr val="20A3ED"/>
                </a:solidFill>
                <a:round/>
              </a:ln>
            </p:spPr>
            <p:txBody>
              <a:bodyPr/>
              <a:lstStyle/>
              <a:p>
                <a:endParaRPr lang="zh-CN" altLang="en-US"/>
              </a:p>
            </p:txBody>
          </p:sp>
          <p:sp>
            <p:nvSpPr>
              <p:cNvPr id="97" name="未知"/>
              <p:cNvSpPr/>
              <p:nvPr/>
            </p:nvSpPr>
            <p:spPr bwMode="auto">
              <a:xfrm>
                <a:off x="1674267" y="1321980"/>
                <a:ext cx="917503" cy="486224"/>
              </a:xfrm>
              <a:custGeom>
                <a:avLst/>
                <a:gdLst>
                  <a:gd name="T0" fmla="*/ 1821 w 1821"/>
                  <a:gd name="T1" fmla="*/ 306 h 799"/>
                  <a:gd name="T2" fmla="*/ 1735 w 1821"/>
                  <a:gd name="T3" fmla="*/ 0 h 799"/>
                  <a:gd name="T4" fmla="*/ 0 w 1821"/>
                  <a:gd name="T5" fmla="*/ 493 h 799"/>
                  <a:gd name="T6" fmla="*/ 86 w 1821"/>
                  <a:gd name="T7" fmla="*/ 799 h 799"/>
                  <a:gd name="T8" fmla="*/ 1821 w 1821"/>
                  <a:gd name="T9" fmla="*/ 306 h 799"/>
                </a:gdLst>
                <a:ahLst/>
                <a:cxnLst>
                  <a:cxn ang="0">
                    <a:pos x="T0" y="T1"/>
                  </a:cxn>
                  <a:cxn ang="0">
                    <a:pos x="T2" y="T3"/>
                  </a:cxn>
                  <a:cxn ang="0">
                    <a:pos x="T4" y="T5"/>
                  </a:cxn>
                  <a:cxn ang="0">
                    <a:pos x="T6" y="T7"/>
                  </a:cxn>
                  <a:cxn ang="0">
                    <a:pos x="T8" y="T9"/>
                  </a:cxn>
                </a:cxnLst>
                <a:rect l="0" t="0" r="r" b="b"/>
                <a:pathLst>
                  <a:path w="1821" h="799">
                    <a:moveTo>
                      <a:pt x="1821" y="306"/>
                    </a:moveTo>
                    <a:lnTo>
                      <a:pt x="1735" y="0"/>
                    </a:lnTo>
                    <a:lnTo>
                      <a:pt x="0" y="493"/>
                    </a:lnTo>
                    <a:lnTo>
                      <a:pt x="86" y="799"/>
                    </a:lnTo>
                    <a:lnTo>
                      <a:pt x="1821" y="306"/>
                    </a:lnTo>
                    <a:close/>
                  </a:path>
                </a:pathLst>
              </a:custGeom>
              <a:solidFill>
                <a:srgbClr val="20A3ED"/>
              </a:solidFill>
              <a:ln w="9525">
                <a:solidFill>
                  <a:srgbClr val="20A3ED"/>
                </a:solidFill>
                <a:round/>
              </a:ln>
            </p:spPr>
            <p:txBody>
              <a:bodyPr/>
              <a:lstStyle/>
              <a:p>
                <a:endParaRPr lang="zh-CN" altLang="en-US"/>
              </a:p>
            </p:txBody>
          </p:sp>
          <p:sp>
            <p:nvSpPr>
              <p:cNvPr id="98" name="Oval 66"/>
              <p:cNvSpPr>
                <a:spLocks noChangeArrowheads="1"/>
              </p:cNvSpPr>
              <p:nvPr/>
            </p:nvSpPr>
            <p:spPr bwMode="auto">
              <a:xfrm>
                <a:off x="0" y="0"/>
                <a:ext cx="3411642" cy="3417058"/>
              </a:xfrm>
              <a:prstGeom prst="ellipse">
                <a:avLst/>
              </a:prstGeom>
              <a:noFill/>
              <a:ln w="57150" cmpd="sng">
                <a:solidFill>
                  <a:srgbClr val="20A3ED"/>
                </a:solidFill>
                <a:round/>
              </a:ln>
              <a:effectLst/>
              <a:extLst>
                <a:ext uri="{909E8E84-426E-40DD-AFC4-6F175D3DCCD1}">
                  <a14:hiddenFill xmlns:a14="http://schemas.microsoft.com/office/drawing/2010/main">
                    <a:solidFill>
                      <a:schemeClr val="tx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nvGrpSpPr>
          <p:cNvPr id="99" name="Group 41"/>
          <p:cNvGrpSpPr/>
          <p:nvPr/>
        </p:nvGrpSpPr>
        <p:grpSpPr bwMode="auto">
          <a:xfrm>
            <a:off x="1031316" y="1716218"/>
            <a:ext cx="2940489" cy="1502414"/>
            <a:chOff x="0" y="178"/>
            <a:chExt cx="4633" cy="2366"/>
          </a:xfrm>
        </p:grpSpPr>
        <p:sp>
          <p:nvSpPr>
            <p:cNvPr id="100" name="TextBox 81"/>
            <p:cNvSpPr txBox="1">
              <a:spLocks noChangeArrowheads="1"/>
            </p:cNvSpPr>
            <p:nvPr/>
          </p:nvSpPr>
          <p:spPr bwMode="auto">
            <a:xfrm>
              <a:off x="773" y="178"/>
              <a:ext cx="3860" cy="6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000" b="1" dirty="0">
                  <a:latin typeface="微软雅黑" panose="020B0503020204020204" pitchFamily="34" charset="-122"/>
                  <a:ea typeface="微软雅黑" panose="020B0503020204020204" pitchFamily="34" charset="-122"/>
                </a:rPr>
                <a:t>指标</a:t>
              </a:r>
            </a:p>
          </p:txBody>
        </p:sp>
        <p:sp>
          <p:nvSpPr>
            <p:cNvPr id="101" name="TextBox 82"/>
            <p:cNvSpPr txBox="1">
              <a:spLocks noChangeArrowheads="1"/>
            </p:cNvSpPr>
            <p:nvPr/>
          </p:nvSpPr>
          <p:spPr bwMode="auto">
            <a:xfrm>
              <a:off x="0" y="1090"/>
              <a:ext cx="3320" cy="14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dirty="0">
                  <a:ea typeface="微软雅黑" panose="020B0503020204020204" pitchFamily="34" charset="-122"/>
                </a:rPr>
                <a:t>●</a:t>
              </a:r>
              <a:r>
                <a:rPr lang="en-US" dirty="0" err="1">
                  <a:ea typeface="微软雅黑" panose="020B0503020204020204" pitchFamily="34" charset="-122"/>
                </a:rPr>
                <a:t>指标的概念</a:t>
              </a:r>
              <a:endParaRPr lang="en-US" dirty="0">
                <a:ea typeface="微软雅黑" panose="020B0503020204020204" pitchFamily="34" charset="-122"/>
              </a:endParaRPr>
            </a:p>
            <a:p>
              <a:pPr eaLnBrk="1" hangingPunct="1"/>
              <a:r>
                <a:rPr lang="en-US" dirty="0">
                  <a:ea typeface="微软雅黑" panose="020B0503020204020204" pitchFamily="34" charset="-122"/>
                </a:rPr>
                <a:t>●</a:t>
              </a:r>
              <a:r>
                <a:rPr lang="en-US" altLang="zh-CN" dirty="0">
                  <a:ea typeface="微软雅黑" panose="020B0503020204020204" pitchFamily="34" charset="-122"/>
                </a:rPr>
                <a:t>PV</a:t>
              </a:r>
              <a:r>
                <a:rPr lang="zh-CN" altLang="en-US" dirty="0">
                  <a:ea typeface="微软雅黑" panose="020B0503020204020204" pitchFamily="34" charset="-122"/>
                </a:rPr>
                <a:t>和</a:t>
              </a:r>
              <a:r>
                <a:rPr lang="en-US" altLang="zh-CN" dirty="0">
                  <a:ea typeface="微软雅黑" panose="020B0503020204020204" pitchFamily="34" charset="-122"/>
                </a:rPr>
                <a:t>UV</a:t>
              </a:r>
            </a:p>
            <a:p>
              <a:pPr eaLnBrk="1" hangingPunct="1"/>
              <a:r>
                <a:rPr lang="en-US" dirty="0">
                  <a:ea typeface="微软雅黑" panose="020B0503020204020204" pitchFamily="34" charset="-122"/>
                </a:rPr>
                <a:t>●</a:t>
              </a:r>
              <a:r>
                <a:rPr lang="zh-CN" altLang="en-US" dirty="0">
                  <a:ea typeface="微软雅黑" panose="020B0503020204020204" pitchFamily="34" charset="-122"/>
                </a:rPr>
                <a:t>指标体系构建</a:t>
              </a:r>
              <a:endParaRPr lang="zh-CN" altLang="en-US" dirty="0"/>
            </a:p>
          </p:txBody>
        </p:sp>
      </p:grpSp>
      <p:grpSp>
        <p:nvGrpSpPr>
          <p:cNvPr id="103" name="Group 45"/>
          <p:cNvGrpSpPr/>
          <p:nvPr/>
        </p:nvGrpSpPr>
        <p:grpSpPr bwMode="auto">
          <a:xfrm>
            <a:off x="7875844" y="1715950"/>
            <a:ext cx="2595823" cy="1503316"/>
            <a:chOff x="48" y="260"/>
            <a:chExt cx="4090" cy="2367"/>
          </a:xfrm>
        </p:grpSpPr>
        <p:sp>
          <p:nvSpPr>
            <p:cNvPr id="104" name="TextBox 102"/>
            <p:cNvSpPr txBox="1">
              <a:spLocks noChangeArrowheads="1"/>
            </p:cNvSpPr>
            <p:nvPr/>
          </p:nvSpPr>
          <p:spPr bwMode="auto">
            <a:xfrm>
              <a:off x="840" y="260"/>
              <a:ext cx="3298" cy="6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000" b="1" dirty="0">
                  <a:solidFill>
                    <a:srgbClr val="2B2E30"/>
                  </a:solidFill>
                  <a:latin typeface="微软雅黑" panose="020B0503020204020204" pitchFamily="34" charset="-122"/>
                  <a:ea typeface="微软雅黑" panose="020B0503020204020204" pitchFamily="34" charset="-122"/>
                </a:rPr>
                <a:t>RFM</a:t>
              </a:r>
              <a:r>
                <a:rPr lang="zh-CN" altLang="en-US" sz="2000" b="1" dirty="0">
                  <a:solidFill>
                    <a:srgbClr val="2B2E30"/>
                  </a:solidFill>
                  <a:latin typeface="微软雅黑" panose="020B0503020204020204" pitchFamily="34" charset="-122"/>
                  <a:ea typeface="微软雅黑" panose="020B0503020204020204" pitchFamily="34" charset="-122"/>
                </a:rPr>
                <a:t>模型</a:t>
              </a:r>
            </a:p>
          </p:txBody>
        </p:sp>
        <p:sp>
          <p:nvSpPr>
            <p:cNvPr id="105" name="TextBox 111"/>
            <p:cNvSpPr txBox="1">
              <a:spLocks noChangeArrowheads="1"/>
            </p:cNvSpPr>
            <p:nvPr/>
          </p:nvSpPr>
          <p:spPr bwMode="auto">
            <a:xfrm>
              <a:off x="48" y="1172"/>
              <a:ext cx="4090" cy="14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dirty="0">
                  <a:solidFill>
                    <a:srgbClr val="2B2E30"/>
                  </a:solidFill>
                  <a:ea typeface="微软雅黑" panose="020B0503020204020204" pitchFamily="34" charset="-122"/>
                </a:rPr>
                <a:t>●</a:t>
              </a:r>
              <a:r>
                <a:rPr lang="en-US" altLang="zh-CN" dirty="0">
                  <a:solidFill>
                    <a:srgbClr val="2B2E30"/>
                  </a:solidFill>
                  <a:ea typeface="微软雅黑" panose="020B0503020204020204" pitchFamily="34" charset="-122"/>
                </a:rPr>
                <a:t>RFM</a:t>
              </a:r>
              <a:r>
                <a:rPr lang="zh-CN" altLang="en-US" dirty="0">
                  <a:solidFill>
                    <a:srgbClr val="2B2E30"/>
                  </a:solidFill>
                  <a:ea typeface="微软雅黑" panose="020B0503020204020204" pitchFamily="34" charset="-122"/>
                </a:rPr>
                <a:t>模型的概念</a:t>
              </a:r>
              <a:endParaRPr lang="en-US" dirty="0">
                <a:solidFill>
                  <a:srgbClr val="2B2E30"/>
                </a:solidFill>
                <a:ea typeface="微软雅黑" panose="020B0503020204020204" pitchFamily="34" charset="-122"/>
              </a:endParaRPr>
            </a:p>
            <a:p>
              <a:pPr eaLnBrk="1" hangingPunct="1"/>
              <a:r>
                <a:rPr lang="en-US" dirty="0">
                  <a:solidFill>
                    <a:srgbClr val="2B2E30"/>
                  </a:solidFill>
                  <a:ea typeface="微软雅黑" panose="020B0503020204020204" pitchFamily="34" charset="-122"/>
                </a:rPr>
                <a:t>●</a:t>
              </a:r>
              <a:r>
                <a:rPr lang="en-US" altLang="zh-CN" dirty="0">
                  <a:solidFill>
                    <a:srgbClr val="2B2E30"/>
                  </a:solidFill>
                  <a:ea typeface="微软雅黑" panose="020B0503020204020204" pitchFamily="34" charset="-122"/>
                </a:rPr>
                <a:t>RFM</a:t>
              </a:r>
              <a:r>
                <a:rPr lang="zh-CN" altLang="en-US" dirty="0">
                  <a:solidFill>
                    <a:srgbClr val="2B2E30"/>
                  </a:solidFill>
                  <a:ea typeface="微软雅黑" panose="020B0503020204020204" pitchFamily="34" charset="-122"/>
                </a:rPr>
                <a:t>指标的计算</a:t>
              </a:r>
              <a:endParaRPr lang="en-US" dirty="0">
                <a:solidFill>
                  <a:srgbClr val="2B2E30"/>
                </a:solidFill>
                <a:ea typeface="微软雅黑" panose="020B0503020204020204" pitchFamily="34" charset="-122"/>
              </a:endParaRPr>
            </a:p>
            <a:p>
              <a:pPr eaLnBrk="1" hangingPunct="1"/>
              <a:r>
                <a:rPr lang="en-US" dirty="0">
                  <a:solidFill>
                    <a:srgbClr val="2B2E30"/>
                  </a:solidFill>
                  <a:ea typeface="微软雅黑" panose="020B0503020204020204" pitchFamily="34" charset="-122"/>
                </a:rPr>
                <a:t>●</a:t>
              </a:r>
              <a:r>
                <a:rPr lang="en-US" altLang="zh-CN" dirty="0">
                  <a:solidFill>
                    <a:srgbClr val="2B2E30"/>
                  </a:solidFill>
                  <a:ea typeface="微软雅黑" panose="020B0503020204020204" pitchFamily="34" charset="-122"/>
                </a:rPr>
                <a:t>RFM</a:t>
              </a:r>
              <a:r>
                <a:rPr lang="zh-CN" altLang="en-US" dirty="0">
                  <a:solidFill>
                    <a:srgbClr val="2B2E30"/>
                  </a:solidFill>
                  <a:ea typeface="微软雅黑" panose="020B0503020204020204" pitchFamily="34" charset="-122"/>
                </a:rPr>
                <a:t>模型的策略</a:t>
              </a:r>
              <a:endParaRPr lang="zh-CN" altLang="en-US" dirty="0">
                <a:solidFill>
                  <a:srgbClr val="2B2E30"/>
                </a:solidFill>
              </a:endParaRPr>
            </a:p>
          </p:txBody>
        </p:sp>
      </p:grpSp>
      <p:grpSp>
        <p:nvGrpSpPr>
          <p:cNvPr id="107" name="Group 49"/>
          <p:cNvGrpSpPr/>
          <p:nvPr/>
        </p:nvGrpSpPr>
        <p:grpSpPr bwMode="auto">
          <a:xfrm>
            <a:off x="1031000" y="4551294"/>
            <a:ext cx="2940806" cy="1450409"/>
            <a:chOff x="92" y="347"/>
            <a:chExt cx="4633" cy="2285"/>
          </a:xfrm>
        </p:grpSpPr>
        <p:sp>
          <p:nvSpPr>
            <p:cNvPr id="108" name="TextBox 106"/>
            <p:cNvSpPr txBox="1">
              <a:spLocks noChangeArrowheads="1"/>
            </p:cNvSpPr>
            <p:nvPr/>
          </p:nvSpPr>
          <p:spPr bwMode="auto">
            <a:xfrm>
              <a:off x="865" y="347"/>
              <a:ext cx="3860" cy="6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000" b="1" dirty="0">
                  <a:solidFill>
                    <a:srgbClr val="2B2E30"/>
                  </a:solidFill>
                  <a:latin typeface="微软雅黑" panose="020B0503020204020204" pitchFamily="34" charset="-122"/>
                  <a:ea typeface="微软雅黑" panose="020B0503020204020204" pitchFamily="34" charset="-122"/>
                </a:rPr>
                <a:t>Tableau</a:t>
              </a:r>
              <a:endParaRPr lang="zh-CN" altLang="en-US" sz="2000" b="1" dirty="0">
                <a:solidFill>
                  <a:srgbClr val="2B2E30"/>
                </a:solidFill>
                <a:latin typeface="微软雅黑" panose="020B0503020204020204" pitchFamily="34" charset="-122"/>
                <a:ea typeface="微软雅黑" panose="020B0503020204020204" pitchFamily="34" charset="-122"/>
              </a:endParaRPr>
            </a:p>
          </p:txBody>
        </p:sp>
        <p:sp>
          <p:nvSpPr>
            <p:cNvPr id="109" name="TextBox 112"/>
            <p:cNvSpPr txBox="1">
              <a:spLocks noChangeArrowheads="1"/>
            </p:cNvSpPr>
            <p:nvPr/>
          </p:nvSpPr>
          <p:spPr bwMode="auto">
            <a:xfrm>
              <a:off x="92" y="1177"/>
              <a:ext cx="3320" cy="14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dirty="0">
                  <a:solidFill>
                    <a:srgbClr val="2B2E30"/>
                  </a:solidFill>
                  <a:ea typeface="微软雅黑" panose="020B0503020204020204" pitchFamily="34" charset="-122"/>
                </a:rPr>
                <a:t>●</a:t>
              </a:r>
              <a:r>
                <a:rPr lang="zh-CN" altLang="en-US" dirty="0">
                  <a:solidFill>
                    <a:srgbClr val="2B2E30"/>
                  </a:solidFill>
                  <a:ea typeface="微软雅黑" panose="020B0503020204020204" pitchFamily="34" charset="-122"/>
                </a:rPr>
                <a:t>简单图表绘制</a:t>
              </a:r>
              <a:endParaRPr lang="en-US" dirty="0">
                <a:solidFill>
                  <a:srgbClr val="2B2E30"/>
                </a:solidFill>
                <a:ea typeface="微软雅黑" panose="020B0503020204020204" pitchFamily="34" charset="-122"/>
              </a:endParaRPr>
            </a:p>
            <a:p>
              <a:pPr eaLnBrk="1" hangingPunct="1"/>
              <a:r>
                <a:rPr lang="en-US" dirty="0">
                  <a:solidFill>
                    <a:srgbClr val="2B2E30"/>
                  </a:solidFill>
                  <a:ea typeface="微软雅黑" panose="020B0503020204020204" pitchFamily="34" charset="-122"/>
                </a:rPr>
                <a:t>●</a:t>
              </a:r>
              <a:r>
                <a:rPr lang="zh-CN" altLang="en-US" dirty="0">
                  <a:solidFill>
                    <a:srgbClr val="2B2E30"/>
                  </a:solidFill>
                  <a:ea typeface="微软雅黑" panose="020B0503020204020204" pitchFamily="34" charset="-122"/>
                </a:rPr>
                <a:t>地图绘制</a:t>
              </a:r>
              <a:endParaRPr lang="en-US" altLang="zh-CN" dirty="0">
                <a:solidFill>
                  <a:srgbClr val="2B2E30"/>
                </a:solidFill>
                <a:ea typeface="微软雅黑" panose="020B0503020204020204" pitchFamily="34" charset="-122"/>
              </a:endParaRPr>
            </a:p>
            <a:p>
              <a:pPr eaLnBrk="1" hangingPunct="1"/>
              <a:r>
                <a:rPr lang="en-US" altLang="zh-CN" dirty="0">
                  <a:solidFill>
                    <a:srgbClr val="2B2E30"/>
                  </a:solidFill>
                  <a:ea typeface="微软雅黑" panose="020B0503020204020204" pitchFamily="34" charset="-122"/>
                </a:rPr>
                <a:t>●</a:t>
              </a:r>
              <a:r>
                <a:rPr lang="zh-CN" altLang="en-US" dirty="0">
                  <a:solidFill>
                    <a:srgbClr val="2B2E30"/>
                  </a:solidFill>
                  <a:ea typeface="微软雅黑" panose="020B0503020204020204" pitchFamily="34" charset="-122"/>
                </a:rPr>
                <a:t>仪表板的绘制</a:t>
              </a:r>
              <a:endParaRPr lang="zh-CN" altLang="en-US" dirty="0">
                <a:solidFill>
                  <a:srgbClr val="2B2E30"/>
                </a:solidFill>
              </a:endParaRPr>
            </a:p>
          </p:txBody>
        </p:sp>
      </p:grpSp>
      <p:grpSp>
        <p:nvGrpSpPr>
          <p:cNvPr id="111" name="Group 53"/>
          <p:cNvGrpSpPr/>
          <p:nvPr/>
        </p:nvGrpSpPr>
        <p:grpSpPr bwMode="auto">
          <a:xfrm>
            <a:off x="7597141" y="4579958"/>
            <a:ext cx="2994175" cy="1422062"/>
            <a:chOff x="-346" y="262"/>
            <a:chExt cx="4716" cy="2239"/>
          </a:xfrm>
        </p:grpSpPr>
        <p:sp>
          <p:nvSpPr>
            <p:cNvPr id="112" name="TextBox 110"/>
            <p:cNvSpPr txBox="1">
              <a:spLocks noChangeArrowheads="1"/>
            </p:cNvSpPr>
            <p:nvPr/>
          </p:nvSpPr>
          <p:spPr bwMode="auto">
            <a:xfrm>
              <a:off x="-346" y="262"/>
              <a:ext cx="4528" cy="6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000" b="1" dirty="0">
                  <a:solidFill>
                    <a:srgbClr val="2B2E30"/>
                  </a:solidFill>
                  <a:latin typeface="微软雅黑" panose="020B0503020204020204" pitchFamily="34" charset="-122"/>
                  <a:ea typeface="微软雅黑" panose="020B0503020204020204" pitchFamily="34" charset="-122"/>
                </a:rPr>
                <a:t>Python</a:t>
              </a:r>
              <a:r>
                <a:rPr lang="zh-CN" altLang="en-US" sz="2000" b="1" dirty="0">
                  <a:solidFill>
                    <a:srgbClr val="2B2E30"/>
                  </a:solidFill>
                  <a:latin typeface="微软雅黑" panose="020B0503020204020204" pitchFamily="34" charset="-122"/>
                  <a:ea typeface="微软雅黑" panose="020B0503020204020204" pitchFamily="34" charset="-122"/>
                </a:rPr>
                <a:t>绘图</a:t>
              </a:r>
            </a:p>
          </p:txBody>
        </p:sp>
        <p:sp>
          <p:nvSpPr>
            <p:cNvPr id="113" name="TextBox 113"/>
            <p:cNvSpPr txBox="1">
              <a:spLocks noChangeArrowheads="1"/>
            </p:cNvSpPr>
            <p:nvPr/>
          </p:nvSpPr>
          <p:spPr bwMode="auto">
            <a:xfrm>
              <a:off x="93" y="1047"/>
              <a:ext cx="4277" cy="14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dirty="0">
                  <a:solidFill>
                    <a:srgbClr val="2B2E30"/>
                  </a:solidFill>
                  <a:ea typeface="微软雅黑" panose="020B0503020204020204" pitchFamily="34" charset="-122"/>
                </a:rPr>
                <a:t>●</a:t>
              </a:r>
              <a:r>
                <a:rPr lang="en-US" altLang="zh-CN" dirty="0">
                  <a:solidFill>
                    <a:srgbClr val="2B2E30"/>
                  </a:solidFill>
                  <a:ea typeface="微软雅黑" panose="020B0503020204020204" pitchFamily="34" charset="-122"/>
                </a:rPr>
                <a:t>Matplotlib</a:t>
              </a:r>
              <a:endParaRPr lang="en-US" dirty="0">
                <a:solidFill>
                  <a:srgbClr val="2B2E30"/>
                </a:solidFill>
                <a:ea typeface="微软雅黑" panose="020B0503020204020204" pitchFamily="34" charset="-122"/>
              </a:endParaRPr>
            </a:p>
            <a:p>
              <a:pPr eaLnBrk="1" hangingPunct="1"/>
              <a:r>
                <a:rPr lang="en-US" dirty="0">
                  <a:solidFill>
                    <a:srgbClr val="2B2E30"/>
                  </a:solidFill>
                  <a:ea typeface="微软雅黑" panose="020B0503020204020204" pitchFamily="34" charset="-122"/>
                </a:rPr>
                <a:t>●</a:t>
              </a:r>
              <a:r>
                <a:rPr lang="en-US" altLang="zh-CN" dirty="0">
                  <a:solidFill>
                    <a:srgbClr val="2B2E30"/>
                  </a:solidFill>
                  <a:ea typeface="微软雅黑" panose="020B0503020204020204" pitchFamily="34" charset="-122"/>
                </a:rPr>
                <a:t>Seaborn</a:t>
              </a:r>
            </a:p>
            <a:p>
              <a:pPr eaLnBrk="1" hangingPunct="1"/>
              <a:r>
                <a:rPr lang="en-US" dirty="0">
                  <a:solidFill>
                    <a:srgbClr val="2B2E30"/>
                  </a:solidFill>
                  <a:ea typeface="微软雅黑" panose="020B0503020204020204" pitchFamily="34" charset="-122"/>
                </a:rPr>
                <a:t>●</a:t>
              </a:r>
              <a:r>
                <a:rPr lang="en-US" altLang="zh-CN" dirty="0" err="1">
                  <a:solidFill>
                    <a:srgbClr val="2B2E30"/>
                  </a:solidFill>
                  <a:ea typeface="微软雅黑" panose="020B0503020204020204" pitchFamily="34" charset="-122"/>
                </a:rPr>
                <a:t>PyEcharts</a:t>
              </a:r>
              <a:endParaRPr lang="zh-CN" altLang="en-US" dirty="0">
                <a:solidFill>
                  <a:srgbClr val="2B2E30"/>
                </a:solidFill>
              </a:endParaRPr>
            </a:p>
          </p:txBody>
        </p:sp>
      </p:grpSp>
      <p:sp>
        <p:nvSpPr>
          <p:cNvPr id="115" name="矩形 114"/>
          <p:cNvSpPr/>
          <p:nvPr/>
        </p:nvSpPr>
        <p:spPr>
          <a:xfrm rot="10800000">
            <a:off x="496570" y="224155"/>
            <a:ext cx="10856595" cy="605155"/>
          </a:xfrm>
          <a:prstGeom prst="rect">
            <a:avLst/>
          </a:prstGeom>
          <a:gradFill>
            <a:gsLst>
              <a:gs pos="0">
                <a:schemeClr val="accent1">
                  <a:lumMod val="5000"/>
                  <a:lumOff val="95000"/>
                </a:schemeClr>
              </a:gs>
              <a:gs pos="45000">
                <a:srgbClr val="99CAEC"/>
              </a:gs>
              <a:gs pos="100000">
                <a:srgbClr val="00A0EA"/>
              </a:gs>
            </a:gsLst>
            <a:lin ang="2052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6" name="矩形 115"/>
          <p:cNvSpPr/>
          <p:nvPr/>
        </p:nvSpPr>
        <p:spPr>
          <a:xfrm>
            <a:off x="313055" y="224155"/>
            <a:ext cx="102870" cy="605155"/>
          </a:xfrm>
          <a:prstGeom prst="rect">
            <a:avLst/>
          </a:prstGeom>
          <a:solidFill>
            <a:srgbClr val="00A0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7" name="图片 116" descr="kaikeba-logo"/>
          <p:cNvPicPr>
            <a:picLocks noChangeAspect="1"/>
          </p:cNvPicPr>
          <p:nvPr/>
        </p:nvPicPr>
        <p:blipFill>
          <a:blip r:embed="rId3"/>
          <a:stretch>
            <a:fillRect/>
          </a:stretch>
        </p:blipFill>
        <p:spPr>
          <a:xfrm>
            <a:off x="8245475" y="316865"/>
            <a:ext cx="1052830" cy="419735"/>
          </a:xfrm>
          <a:prstGeom prst="rect">
            <a:avLst/>
          </a:prstGeom>
        </p:spPr>
      </p:pic>
      <p:sp>
        <p:nvSpPr>
          <p:cNvPr id="118" name="文本框 117"/>
          <p:cNvSpPr txBox="1"/>
          <p:nvPr/>
        </p:nvSpPr>
        <p:spPr>
          <a:xfrm>
            <a:off x="441325" y="174244"/>
            <a:ext cx="5041900" cy="706755"/>
          </a:xfrm>
          <a:prstGeom prst="rect">
            <a:avLst/>
          </a:prstGeom>
          <a:noFill/>
        </p:spPr>
        <p:txBody>
          <a:bodyPr wrap="square" rtlCol="0">
            <a:spAutoFit/>
          </a:bodyPr>
          <a:lstStyle/>
          <a:p>
            <a:pPr algn="l"/>
            <a:r>
              <a:rPr lang="zh-CN" altLang="en-US" sz="4000" dirty="0">
                <a:solidFill>
                  <a:schemeClr val="bg1"/>
                </a:solidFill>
                <a:latin typeface="阿里巴巴普惠体" panose="00020600040101010101" charset="-122"/>
                <a:ea typeface="阿里巴巴普惠体" panose="00020600040101010101" charset="-122"/>
                <a:sym typeface="+mn-ea"/>
              </a:rPr>
              <a:t>课前回顾</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259715" y="174625"/>
            <a:ext cx="11210925" cy="706755"/>
            <a:chOff x="413" y="275"/>
            <a:chExt cx="17655" cy="1113"/>
          </a:xfrm>
        </p:grpSpPr>
        <p:sp>
          <p:nvSpPr>
            <p:cNvPr id="9" name="矩形 8"/>
            <p:cNvSpPr/>
            <p:nvPr/>
          </p:nvSpPr>
          <p:spPr>
            <a:xfrm rot="10800000">
              <a:off x="702" y="353"/>
              <a:ext cx="17097" cy="953"/>
            </a:xfrm>
            <a:prstGeom prst="rect">
              <a:avLst/>
            </a:prstGeom>
            <a:gradFill>
              <a:gsLst>
                <a:gs pos="0">
                  <a:schemeClr val="accent1">
                    <a:lumMod val="5000"/>
                    <a:lumOff val="95000"/>
                  </a:schemeClr>
                </a:gs>
                <a:gs pos="45000">
                  <a:srgbClr val="99CAEC"/>
                </a:gs>
                <a:gs pos="100000">
                  <a:srgbClr val="00A0EA"/>
                </a:gs>
              </a:gsLst>
              <a:lin ang="2052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413" y="353"/>
              <a:ext cx="162" cy="953"/>
            </a:xfrm>
            <a:prstGeom prst="rect">
              <a:avLst/>
            </a:prstGeom>
            <a:solidFill>
              <a:srgbClr val="00A0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14530" y="588"/>
              <a:ext cx="3538" cy="483"/>
            </a:xfrm>
            <a:prstGeom prst="rect">
              <a:avLst/>
            </a:prstGeom>
            <a:noFill/>
          </p:spPr>
          <p:txBody>
            <a:bodyPr wrap="square" rtlCol="0">
              <a:spAutoFit/>
            </a:bodyPr>
            <a:lstStyle/>
            <a:p>
              <a:r>
                <a:rPr lang="zh-CN" altLang="en-US" sz="1400" kern="100">
                  <a:solidFill>
                    <a:srgbClr val="00A0DF"/>
                  </a:solidFill>
                  <a:uFillTx/>
                  <a:latin typeface="阿里巴巴普惠体" panose="00020600040101010101" charset="-122"/>
                  <a:ea typeface="阿里巴巴普惠体" panose="00020600040101010101" charset="-122"/>
                </a:rPr>
                <a:t>数字化人才在线教育平台</a:t>
              </a:r>
            </a:p>
          </p:txBody>
        </p:sp>
        <p:pic>
          <p:nvPicPr>
            <p:cNvPr id="12" name="图片 11" descr="kaikeba-logo"/>
            <p:cNvPicPr>
              <a:picLocks noChangeAspect="1"/>
            </p:cNvPicPr>
            <p:nvPr/>
          </p:nvPicPr>
          <p:blipFill>
            <a:blip r:embed="rId3"/>
            <a:stretch>
              <a:fillRect/>
            </a:stretch>
          </p:blipFill>
          <p:spPr>
            <a:xfrm>
              <a:off x="12905" y="499"/>
              <a:ext cx="1658" cy="661"/>
            </a:xfrm>
            <a:prstGeom prst="rect">
              <a:avLst/>
            </a:prstGeom>
          </p:spPr>
        </p:pic>
        <p:sp>
          <p:nvSpPr>
            <p:cNvPr id="13" name="文本框 12"/>
            <p:cNvSpPr txBox="1"/>
            <p:nvPr/>
          </p:nvSpPr>
          <p:spPr>
            <a:xfrm>
              <a:off x="615" y="275"/>
              <a:ext cx="7940" cy="1113"/>
            </a:xfrm>
            <a:prstGeom prst="rect">
              <a:avLst/>
            </a:prstGeom>
            <a:noFill/>
          </p:spPr>
          <p:txBody>
            <a:bodyPr wrap="square" rtlCol="0">
              <a:spAutoFit/>
            </a:bodyPr>
            <a:lstStyle/>
            <a:p>
              <a:pPr algn="l"/>
              <a:endParaRPr lang="zh-CN" altLang="en-US" sz="4000" dirty="0">
                <a:solidFill>
                  <a:schemeClr val="bg1"/>
                </a:solidFill>
                <a:latin typeface="阿里巴巴普惠体" panose="00020600040101010101" charset="-122"/>
                <a:ea typeface="阿里巴巴普惠体" panose="00020600040101010101" charset="-122"/>
                <a:sym typeface="+mn-ea"/>
              </a:endParaRPr>
            </a:p>
          </p:txBody>
        </p:sp>
      </p:grpSp>
      <p:grpSp>
        <p:nvGrpSpPr>
          <p:cNvPr id="14" name="Group 2"/>
          <p:cNvGrpSpPr/>
          <p:nvPr/>
        </p:nvGrpSpPr>
        <p:grpSpPr bwMode="auto">
          <a:xfrm flipH="1">
            <a:off x="7924880" y="732892"/>
            <a:ext cx="2735781" cy="5297006"/>
            <a:chOff x="0" y="0"/>
            <a:chExt cx="1718" cy="3327"/>
          </a:xfrm>
        </p:grpSpPr>
        <p:sp>
          <p:nvSpPr>
            <p:cNvPr id="15" name="Freeform 29"/>
            <p:cNvSpPr/>
            <p:nvPr/>
          </p:nvSpPr>
          <p:spPr bwMode="auto">
            <a:xfrm flipH="1">
              <a:off x="0" y="0"/>
              <a:ext cx="1718" cy="3327"/>
            </a:xfrm>
            <a:custGeom>
              <a:avLst/>
              <a:gdLst>
                <a:gd name="T0" fmla="*/ 479 w 859"/>
                <a:gd name="T1" fmla="*/ 232 h 1663"/>
                <a:gd name="T2" fmla="*/ 338 w 859"/>
                <a:gd name="T3" fmla="*/ 284 h 1663"/>
                <a:gd name="T4" fmla="*/ 328 w 859"/>
                <a:gd name="T5" fmla="*/ 342 h 1663"/>
                <a:gd name="T6" fmla="*/ 247 w 859"/>
                <a:gd name="T7" fmla="*/ 487 h 1663"/>
                <a:gd name="T8" fmla="*/ 151 w 859"/>
                <a:gd name="T9" fmla="*/ 673 h 1663"/>
                <a:gd name="T10" fmla="*/ 54 w 859"/>
                <a:gd name="T11" fmla="*/ 741 h 1663"/>
                <a:gd name="T12" fmla="*/ 0 w 859"/>
                <a:gd name="T13" fmla="*/ 767 h 1663"/>
                <a:gd name="T14" fmla="*/ 171 w 859"/>
                <a:gd name="T15" fmla="*/ 771 h 1663"/>
                <a:gd name="T16" fmla="*/ 357 w 859"/>
                <a:gd name="T17" fmla="*/ 521 h 1663"/>
                <a:gd name="T18" fmla="*/ 348 w 859"/>
                <a:gd name="T19" fmla="*/ 787 h 1663"/>
                <a:gd name="T20" fmla="*/ 352 w 859"/>
                <a:gd name="T21" fmla="*/ 939 h 1663"/>
                <a:gd name="T22" fmla="*/ 469 w 859"/>
                <a:gd name="T23" fmla="*/ 901 h 1663"/>
                <a:gd name="T24" fmla="*/ 568 w 859"/>
                <a:gd name="T25" fmla="*/ 1176 h 1663"/>
                <a:gd name="T26" fmla="*/ 631 w 859"/>
                <a:gd name="T27" fmla="*/ 1401 h 1663"/>
                <a:gd name="T28" fmla="*/ 598 w 859"/>
                <a:gd name="T29" fmla="*/ 1466 h 1663"/>
                <a:gd name="T30" fmla="*/ 621 w 859"/>
                <a:gd name="T31" fmla="*/ 1560 h 1663"/>
                <a:gd name="T32" fmla="*/ 667 w 859"/>
                <a:gd name="T33" fmla="*/ 1640 h 1663"/>
                <a:gd name="T34" fmla="*/ 694 w 859"/>
                <a:gd name="T35" fmla="*/ 1564 h 1663"/>
                <a:gd name="T36" fmla="*/ 748 w 859"/>
                <a:gd name="T37" fmla="*/ 1610 h 1663"/>
                <a:gd name="T38" fmla="*/ 831 w 859"/>
                <a:gd name="T39" fmla="*/ 1598 h 1663"/>
                <a:gd name="T40" fmla="*/ 820 w 859"/>
                <a:gd name="T41" fmla="*/ 1528 h 1663"/>
                <a:gd name="T42" fmla="*/ 764 w 859"/>
                <a:gd name="T43" fmla="*/ 1351 h 1663"/>
                <a:gd name="T44" fmla="*/ 796 w 859"/>
                <a:gd name="T45" fmla="*/ 996 h 1663"/>
                <a:gd name="T46" fmla="*/ 845 w 859"/>
                <a:gd name="T47" fmla="*/ 940 h 1663"/>
                <a:gd name="T48" fmla="*/ 845 w 859"/>
                <a:gd name="T49" fmla="*/ 869 h 1663"/>
                <a:gd name="T50" fmla="*/ 792 w 859"/>
                <a:gd name="T51" fmla="*/ 314 h 1663"/>
                <a:gd name="T52" fmla="*/ 635 w 859"/>
                <a:gd name="T53" fmla="*/ 247 h 1663"/>
                <a:gd name="T54" fmla="*/ 616 w 859"/>
                <a:gd name="T55" fmla="*/ 199 h 1663"/>
                <a:gd name="T56" fmla="*/ 636 w 859"/>
                <a:gd name="T57" fmla="*/ 140 h 1663"/>
                <a:gd name="T58" fmla="*/ 535 w 859"/>
                <a:gd name="T59" fmla="*/ 23 h 1663"/>
                <a:gd name="T60" fmla="*/ 484 w 859"/>
                <a:gd name="T61" fmla="*/ 127 h 1663"/>
                <a:gd name="T62" fmla="*/ 490 w 859"/>
                <a:gd name="T63" fmla="*/ 182 h 1663"/>
                <a:gd name="T64" fmla="*/ 0 w 859"/>
                <a:gd name="T65" fmla="*/ 0 h 1663"/>
                <a:gd name="T66" fmla="*/ 859 w 859"/>
                <a:gd name="T67" fmla="*/ 1663 h 16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T64" t="T65" r="T66" b="T67"/>
              <a:pathLst>
                <a:path w="859" h="1663">
                  <a:moveTo>
                    <a:pt x="498" y="221"/>
                  </a:moveTo>
                  <a:cubicBezTo>
                    <a:pt x="498" y="221"/>
                    <a:pt x="495" y="230"/>
                    <a:pt x="479" y="232"/>
                  </a:cubicBezTo>
                  <a:cubicBezTo>
                    <a:pt x="358" y="267"/>
                    <a:pt x="358" y="267"/>
                    <a:pt x="358" y="267"/>
                  </a:cubicBezTo>
                  <a:cubicBezTo>
                    <a:pt x="358" y="267"/>
                    <a:pt x="343" y="268"/>
                    <a:pt x="338" y="284"/>
                  </a:cubicBezTo>
                  <a:cubicBezTo>
                    <a:pt x="338" y="284"/>
                    <a:pt x="330" y="327"/>
                    <a:pt x="330" y="333"/>
                  </a:cubicBezTo>
                  <a:cubicBezTo>
                    <a:pt x="328" y="342"/>
                    <a:pt x="328" y="342"/>
                    <a:pt x="328" y="342"/>
                  </a:cubicBezTo>
                  <a:cubicBezTo>
                    <a:pt x="328" y="342"/>
                    <a:pt x="273" y="438"/>
                    <a:pt x="262" y="449"/>
                  </a:cubicBezTo>
                  <a:cubicBezTo>
                    <a:pt x="262" y="449"/>
                    <a:pt x="249" y="469"/>
                    <a:pt x="247" y="487"/>
                  </a:cubicBezTo>
                  <a:cubicBezTo>
                    <a:pt x="247" y="487"/>
                    <a:pt x="180" y="585"/>
                    <a:pt x="177" y="619"/>
                  </a:cubicBezTo>
                  <a:cubicBezTo>
                    <a:pt x="177" y="619"/>
                    <a:pt x="154" y="635"/>
                    <a:pt x="151" y="673"/>
                  </a:cubicBezTo>
                  <a:cubicBezTo>
                    <a:pt x="151" y="673"/>
                    <a:pt x="117" y="702"/>
                    <a:pt x="102" y="731"/>
                  </a:cubicBezTo>
                  <a:cubicBezTo>
                    <a:pt x="102" y="731"/>
                    <a:pt x="66" y="736"/>
                    <a:pt x="54" y="741"/>
                  </a:cubicBezTo>
                  <a:cubicBezTo>
                    <a:pt x="54" y="741"/>
                    <a:pt x="20" y="746"/>
                    <a:pt x="13" y="759"/>
                  </a:cubicBezTo>
                  <a:cubicBezTo>
                    <a:pt x="0" y="767"/>
                    <a:pt x="0" y="767"/>
                    <a:pt x="0" y="767"/>
                  </a:cubicBezTo>
                  <a:cubicBezTo>
                    <a:pt x="0" y="770"/>
                    <a:pt x="0" y="770"/>
                    <a:pt x="0" y="770"/>
                  </a:cubicBezTo>
                  <a:cubicBezTo>
                    <a:pt x="171" y="771"/>
                    <a:pt x="171" y="771"/>
                    <a:pt x="171" y="771"/>
                  </a:cubicBezTo>
                  <a:cubicBezTo>
                    <a:pt x="171" y="771"/>
                    <a:pt x="233" y="715"/>
                    <a:pt x="230" y="703"/>
                  </a:cubicBezTo>
                  <a:cubicBezTo>
                    <a:pt x="230" y="703"/>
                    <a:pt x="291" y="636"/>
                    <a:pt x="357" y="521"/>
                  </a:cubicBezTo>
                  <a:cubicBezTo>
                    <a:pt x="366" y="519"/>
                    <a:pt x="366" y="519"/>
                    <a:pt x="366" y="519"/>
                  </a:cubicBezTo>
                  <a:cubicBezTo>
                    <a:pt x="366" y="519"/>
                    <a:pt x="373" y="663"/>
                    <a:pt x="348" y="787"/>
                  </a:cubicBezTo>
                  <a:cubicBezTo>
                    <a:pt x="351" y="789"/>
                    <a:pt x="351" y="789"/>
                    <a:pt x="351" y="789"/>
                  </a:cubicBezTo>
                  <a:cubicBezTo>
                    <a:pt x="352" y="939"/>
                    <a:pt x="352" y="939"/>
                    <a:pt x="352" y="939"/>
                  </a:cubicBezTo>
                  <a:cubicBezTo>
                    <a:pt x="352" y="939"/>
                    <a:pt x="425" y="981"/>
                    <a:pt x="442" y="955"/>
                  </a:cubicBezTo>
                  <a:cubicBezTo>
                    <a:pt x="469" y="901"/>
                    <a:pt x="469" y="901"/>
                    <a:pt x="469" y="901"/>
                  </a:cubicBezTo>
                  <a:cubicBezTo>
                    <a:pt x="484" y="900"/>
                    <a:pt x="484" y="900"/>
                    <a:pt x="484" y="900"/>
                  </a:cubicBezTo>
                  <a:cubicBezTo>
                    <a:pt x="484" y="900"/>
                    <a:pt x="517" y="1036"/>
                    <a:pt x="568" y="1176"/>
                  </a:cubicBezTo>
                  <a:cubicBezTo>
                    <a:pt x="571" y="1248"/>
                    <a:pt x="571" y="1248"/>
                    <a:pt x="571" y="1248"/>
                  </a:cubicBezTo>
                  <a:cubicBezTo>
                    <a:pt x="571" y="1248"/>
                    <a:pt x="600" y="1359"/>
                    <a:pt x="631" y="1401"/>
                  </a:cubicBezTo>
                  <a:cubicBezTo>
                    <a:pt x="631" y="1401"/>
                    <a:pt x="632" y="1416"/>
                    <a:pt x="616" y="1424"/>
                  </a:cubicBezTo>
                  <a:cubicBezTo>
                    <a:pt x="616" y="1424"/>
                    <a:pt x="600" y="1439"/>
                    <a:pt x="598" y="1466"/>
                  </a:cubicBezTo>
                  <a:cubicBezTo>
                    <a:pt x="598" y="1466"/>
                    <a:pt x="593" y="1535"/>
                    <a:pt x="621" y="1554"/>
                  </a:cubicBezTo>
                  <a:cubicBezTo>
                    <a:pt x="621" y="1554"/>
                    <a:pt x="624" y="1557"/>
                    <a:pt x="621" y="1560"/>
                  </a:cubicBezTo>
                  <a:cubicBezTo>
                    <a:pt x="621" y="1560"/>
                    <a:pt x="610" y="1585"/>
                    <a:pt x="618" y="1596"/>
                  </a:cubicBezTo>
                  <a:cubicBezTo>
                    <a:pt x="618" y="1596"/>
                    <a:pt x="616" y="1643"/>
                    <a:pt x="667" y="1640"/>
                  </a:cubicBezTo>
                  <a:cubicBezTo>
                    <a:pt x="667" y="1640"/>
                    <a:pt x="713" y="1639"/>
                    <a:pt x="707" y="1598"/>
                  </a:cubicBezTo>
                  <a:cubicBezTo>
                    <a:pt x="694" y="1564"/>
                    <a:pt x="694" y="1564"/>
                    <a:pt x="694" y="1564"/>
                  </a:cubicBezTo>
                  <a:cubicBezTo>
                    <a:pt x="694" y="1564"/>
                    <a:pt x="686" y="1530"/>
                    <a:pt x="726" y="1569"/>
                  </a:cubicBezTo>
                  <a:cubicBezTo>
                    <a:pt x="726" y="1569"/>
                    <a:pt x="746" y="1580"/>
                    <a:pt x="748" y="1610"/>
                  </a:cubicBezTo>
                  <a:cubicBezTo>
                    <a:pt x="748" y="1610"/>
                    <a:pt x="742" y="1663"/>
                    <a:pt x="765" y="1653"/>
                  </a:cubicBezTo>
                  <a:cubicBezTo>
                    <a:pt x="831" y="1598"/>
                    <a:pt x="831" y="1598"/>
                    <a:pt x="831" y="1598"/>
                  </a:cubicBezTo>
                  <a:cubicBezTo>
                    <a:pt x="831" y="1598"/>
                    <a:pt x="859" y="1577"/>
                    <a:pt x="850" y="1562"/>
                  </a:cubicBezTo>
                  <a:cubicBezTo>
                    <a:pt x="820" y="1528"/>
                    <a:pt x="820" y="1528"/>
                    <a:pt x="820" y="1528"/>
                  </a:cubicBezTo>
                  <a:cubicBezTo>
                    <a:pt x="820" y="1528"/>
                    <a:pt x="813" y="1527"/>
                    <a:pt x="810" y="1485"/>
                  </a:cubicBezTo>
                  <a:cubicBezTo>
                    <a:pt x="810" y="1485"/>
                    <a:pt x="789" y="1383"/>
                    <a:pt x="764" y="1351"/>
                  </a:cubicBezTo>
                  <a:cubicBezTo>
                    <a:pt x="764" y="1351"/>
                    <a:pt x="755" y="1335"/>
                    <a:pt x="766" y="1301"/>
                  </a:cubicBezTo>
                  <a:cubicBezTo>
                    <a:pt x="796" y="996"/>
                    <a:pt x="796" y="996"/>
                    <a:pt x="796" y="996"/>
                  </a:cubicBezTo>
                  <a:cubicBezTo>
                    <a:pt x="796" y="996"/>
                    <a:pt x="811" y="987"/>
                    <a:pt x="820" y="973"/>
                  </a:cubicBezTo>
                  <a:cubicBezTo>
                    <a:pt x="820" y="973"/>
                    <a:pt x="844" y="972"/>
                    <a:pt x="845" y="940"/>
                  </a:cubicBezTo>
                  <a:cubicBezTo>
                    <a:pt x="845" y="940"/>
                    <a:pt x="848" y="914"/>
                    <a:pt x="842" y="875"/>
                  </a:cubicBezTo>
                  <a:cubicBezTo>
                    <a:pt x="845" y="869"/>
                    <a:pt x="845" y="869"/>
                    <a:pt x="845" y="869"/>
                  </a:cubicBezTo>
                  <a:cubicBezTo>
                    <a:pt x="845" y="869"/>
                    <a:pt x="857" y="704"/>
                    <a:pt x="853" y="667"/>
                  </a:cubicBezTo>
                  <a:cubicBezTo>
                    <a:pt x="853" y="667"/>
                    <a:pt x="852" y="554"/>
                    <a:pt x="792" y="314"/>
                  </a:cubicBezTo>
                  <a:cubicBezTo>
                    <a:pt x="792" y="314"/>
                    <a:pt x="790" y="299"/>
                    <a:pt x="765" y="295"/>
                  </a:cubicBezTo>
                  <a:cubicBezTo>
                    <a:pt x="765" y="295"/>
                    <a:pt x="648" y="258"/>
                    <a:pt x="635" y="247"/>
                  </a:cubicBezTo>
                  <a:cubicBezTo>
                    <a:pt x="635" y="247"/>
                    <a:pt x="622" y="229"/>
                    <a:pt x="616" y="217"/>
                  </a:cubicBezTo>
                  <a:cubicBezTo>
                    <a:pt x="616" y="199"/>
                    <a:pt x="616" y="199"/>
                    <a:pt x="616" y="199"/>
                  </a:cubicBezTo>
                  <a:cubicBezTo>
                    <a:pt x="616" y="199"/>
                    <a:pt x="628" y="206"/>
                    <a:pt x="642" y="170"/>
                  </a:cubicBezTo>
                  <a:cubicBezTo>
                    <a:pt x="642" y="170"/>
                    <a:pt x="664" y="142"/>
                    <a:pt x="636" y="140"/>
                  </a:cubicBezTo>
                  <a:cubicBezTo>
                    <a:pt x="636" y="140"/>
                    <a:pt x="652" y="61"/>
                    <a:pt x="617" y="54"/>
                  </a:cubicBezTo>
                  <a:cubicBezTo>
                    <a:pt x="617" y="54"/>
                    <a:pt x="610" y="0"/>
                    <a:pt x="535" y="23"/>
                  </a:cubicBezTo>
                  <a:cubicBezTo>
                    <a:pt x="535" y="23"/>
                    <a:pt x="496" y="31"/>
                    <a:pt x="484" y="92"/>
                  </a:cubicBezTo>
                  <a:cubicBezTo>
                    <a:pt x="484" y="127"/>
                    <a:pt x="484" y="127"/>
                    <a:pt x="484" y="127"/>
                  </a:cubicBezTo>
                  <a:cubicBezTo>
                    <a:pt x="484" y="127"/>
                    <a:pt x="474" y="121"/>
                    <a:pt x="477" y="142"/>
                  </a:cubicBezTo>
                  <a:cubicBezTo>
                    <a:pt x="477" y="142"/>
                    <a:pt x="484" y="183"/>
                    <a:pt x="490" y="182"/>
                  </a:cubicBezTo>
                  <a:lnTo>
                    <a:pt x="498" y="221"/>
                  </a:lnTo>
                  <a:close/>
                </a:path>
              </a:pathLst>
            </a:custGeom>
            <a:solidFill>
              <a:srgbClr val="20A3ED"/>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6" name="Freeform 30"/>
            <p:cNvSpPr/>
            <p:nvPr/>
          </p:nvSpPr>
          <p:spPr bwMode="auto">
            <a:xfrm flipH="1">
              <a:off x="476" y="440"/>
              <a:ext cx="248" cy="932"/>
            </a:xfrm>
            <a:custGeom>
              <a:avLst/>
              <a:gdLst>
                <a:gd name="T0" fmla="*/ 2 w 124"/>
                <a:gd name="T1" fmla="*/ 1 h 466"/>
                <a:gd name="T2" fmla="*/ 46 w 124"/>
                <a:gd name="T3" fmla="*/ 55 h 466"/>
                <a:gd name="T4" fmla="*/ 61 w 124"/>
                <a:gd name="T5" fmla="*/ 56 h 466"/>
                <a:gd name="T6" fmla="*/ 78 w 124"/>
                <a:gd name="T7" fmla="*/ 51 h 466"/>
                <a:gd name="T8" fmla="*/ 119 w 124"/>
                <a:gd name="T9" fmla="*/ 4 h 466"/>
                <a:gd name="T10" fmla="*/ 120 w 124"/>
                <a:gd name="T11" fmla="*/ 0 h 466"/>
                <a:gd name="T12" fmla="*/ 124 w 124"/>
                <a:gd name="T13" fmla="*/ 7 h 466"/>
                <a:gd name="T14" fmla="*/ 107 w 124"/>
                <a:gd name="T15" fmla="*/ 327 h 466"/>
                <a:gd name="T16" fmla="*/ 117 w 124"/>
                <a:gd name="T17" fmla="*/ 430 h 466"/>
                <a:gd name="T18" fmla="*/ 20 w 124"/>
                <a:gd name="T19" fmla="*/ 456 h 466"/>
                <a:gd name="T20" fmla="*/ 0 w 124"/>
                <a:gd name="T21" fmla="*/ 5 h 466"/>
                <a:gd name="T22" fmla="*/ 2 w 124"/>
                <a:gd name="T23" fmla="*/ 1 h 466"/>
                <a:gd name="T24" fmla="*/ 0 w 124"/>
                <a:gd name="T25" fmla="*/ 0 h 466"/>
                <a:gd name="T26" fmla="*/ 124 w 124"/>
                <a:gd name="T27" fmla="*/ 466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T24" t="T25" r="T26" b="T27"/>
              <a:pathLst>
                <a:path w="124" h="466">
                  <a:moveTo>
                    <a:pt x="2" y="1"/>
                  </a:moveTo>
                  <a:cubicBezTo>
                    <a:pt x="2" y="1"/>
                    <a:pt x="27" y="32"/>
                    <a:pt x="46" y="55"/>
                  </a:cubicBezTo>
                  <a:cubicBezTo>
                    <a:pt x="54" y="57"/>
                    <a:pt x="52" y="57"/>
                    <a:pt x="61" y="56"/>
                  </a:cubicBezTo>
                  <a:cubicBezTo>
                    <a:pt x="61" y="56"/>
                    <a:pt x="67" y="58"/>
                    <a:pt x="78" y="51"/>
                  </a:cubicBezTo>
                  <a:cubicBezTo>
                    <a:pt x="90" y="39"/>
                    <a:pt x="105" y="34"/>
                    <a:pt x="119" y="4"/>
                  </a:cubicBezTo>
                  <a:cubicBezTo>
                    <a:pt x="120" y="0"/>
                    <a:pt x="120" y="0"/>
                    <a:pt x="120" y="0"/>
                  </a:cubicBezTo>
                  <a:cubicBezTo>
                    <a:pt x="124" y="7"/>
                    <a:pt x="124" y="7"/>
                    <a:pt x="124" y="7"/>
                  </a:cubicBezTo>
                  <a:cubicBezTo>
                    <a:pt x="124" y="7"/>
                    <a:pt x="102" y="232"/>
                    <a:pt x="107" y="327"/>
                  </a:cubicBezTo>
                  <a:cubicBezTo>
                    <a:pt x="107" y="327"/>
                    <a:pt x="112" y="421"/>
                    <a:pt x="117" y="430"/>
                  </a:cubicBezTo>
                  <a:cubicBezTo>
                    <a:pt x="117" y="430"/>
                    <a:pt x="42" y="466"/>
                    <a:pt x="20" y="456"/>
                  </a:cubicBezTo>
                  <a:cubicBezTo>
                    <a:pt x="20" y="456"/>
                    <a:pt x="33" y="118"/>
                    <a:pt x="0" y="5"/>
                  </a:cubicBezTo>
                  <a:lnTo>
                    <a:pt x="2" y="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7" name="Freeform 31"/>
            <p:cNvSpPr/>
            <p:nvPr/>
          </p:nvSpPr>
          <p:spPr bwMode="auto">
            <a:xfrm flipH="1">
              <a:off x="524" y="550"/>
              <a:ext cx="126" cy="776"/>
            </a:xfrm>
            <a:custGeom>
              <a:avLst/>
              <a:gdLst>
                <a:gd name="T0" fmla="*/ 9 w 63"/>
                <a:gd name="T1" fmla="*/ 0 h 388"/>
                <a:gd name="T2" fmla="*/ 36 w 63"/>
                <a:gd name="T3" fmla="*/ 0 h 388"/>
                <a:gd name="T4" fmla="*/ 47 w 63"/>
                <a:gd name="T5" fmla="*/ 16 h 388"/>
                <a:gd name="T6" fmla="*/ 40 w 63"/>
                <a:gd name="T7" fmla="*/ 34 h 388"/>
                <a:gd name="T8" fmla="*/ 58 w 63"/>
                <a:gd name="T9" fmla="*/ 362 h 388"/>
                <a:gd name="T10" fmla="*/ 33 w 63"/>
                <a:gd name="T11" fmla="*/ 388 h 388"/>
                <a:gd name="T12" fmla="*/ 0 w 63"/>
                <a:gd name="T13" fmla="*/ 370 h 388"/>
                <a:gd name="T14" fmla="*/ 17 w 63"/>
                <a:gd name="T15" fmla="*/ 38 h 388"/>
                <a:gd name="T16" fmla="*/ 3 w 63"/>
                <a:gd name="T17" fmla="*/ 19 h 388"/>
                <a:gd name="T18" fmla="*/ 9 w 63"/>
                <a:gd name="T19" fmla="*/ 0 h 388"/>
                <a:gd name="T20" fmla="*/ 0 w 63"/>
                <a:gd name="T21" fmla="*/ 0 h 388"/>
                <a:gd name="T22" fmla="*/ 63 w 63"/>
                <a:gd name="T23" fmla="*/ 388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T20" t="T21" r="T22" b="T23"/>
              <a:pathLst>
                <a:path w="63" h="388">
                  <a:moveTo>
                    <a:pt x="9" y="0"/>
                  </a:moveTo>
                  <a:cubicBezTo>
                    <a:pt x="36" y="0"/>
                    <a:pt x="36" y="0"/>
                    <a:pt x="36" y="0"/>
                  </a:cubicBezTo>
                  <a:cubicBezTo>
                    <a:pt x="36" y="0"/>
                    <a:pt x="46" y="12"/>
                    <a:pt x="47" y="16"/>
                  </a:cubicBezTo>
                  <a:cubicBezTo>
                    <a:pt x="47" y="19"/>
                    <a:pt x="43" y="29"/>
                    <a:pt x="40" y="34"/>
                  </a:cubicBezTo>
                  <a:cubicBezTo>
                    <a:pt x="40" y="34"/>
                    <a:pt x="63" y="138"/>
                    <a:pt x="58" y="362"/>
                  </a:cubicBezTo>
                  <a:cubicBezTo>
                    <a:pt x="33" y="388"/>
                    <a:pt x="33" y="388"/>
                    <a:pt x="33" y="388"/>
                  </a:cubicBezTo>
                  <a:cubicBezTo>
                    <a:pt x="0" y="370"/>
                    <a:pt x="0" y="370"/>
                    <a:pt x="0" y="370"/>
                  </a:cubicBezTo>
                  <a:cubicBezTo>
                    <a:pt x="0" y="370"/>
                    <a:pt x="4" y="98"/>
                    <a:pt x="17" y="38"/>
                  </a:cubicBezTo>
                  <a:cubicBezTo>
                    <a:pt x="17" y="38"/>
                    <a:pt x="2" y="22"/>
                    <a:pt x="3" y="19"/>
                  </a:cubicBezTo>
                  <a:lnTo>
                    <a:pt x="9" y="0"/>
                  </a:lnTo>
                  <a:close/>
                </a:path>
              </a:pathLst>
            </a:custGeom>
            <a:solidFill>
              <a:srgbClr val="99141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8" name="Line 32"/>
            <p:cNvSpPr>
              <a:spLocks noChangeShapeType="1"/>
            </p:cNvSpPr>
            <p:nvPr/>
          </p:nvSpPr>
          <p:spPr bwMode="auto">
            <a:xfrm flipH="1">
              <a:off x="1432" y="554"/>
              <a:ext cx="1" cy="1"/>
            </a:xfrm>
            <a:prstGeom prst="line">
              <a:avLst/>
            </a:prstGeom>
            <a:noFill/>
            <a:ln w="9525" cmpd="sng">
              <a:solidFill>
                <a:schemeClr val="bg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9" name="Line 33"/>
            <p:cNvSpPr>
              <a:spLocks noChangeShapeType="1"/>
            </p:cNvSpPr>
            <p:nvPr/>
          </p:nvSpPr>
          <p:spPr bwMode="auto">
            <a:xfrm flipH="1">
              <a:off x="1432" y="554"/>
              <a:ext cx="1" cy="1"/>
            </a:xfrm>
            <a:prstGeom prst="line">
              <a:avLst/>
            </a:prstGeom>
            <a:noFill/>
            <a:ln w="9525" cmpd="sng">
              <a:solidFill>
                <a:schemeClr val="bg1"/>
              </a:solidFill>
              <a:round/>
            </a:ln>
            <a:extLst>
              <a:ext uri="{909E8E84-426E-40DD-AFC4-6F175D3DCCD1}">
                <a14:hiddenFill xmlns:a14="http://schemas.microsoft.com/office/drawing/2010/main">
                  <a:noFill/>
                </a14:hiddenFill>
              </a:ext>
            </a:extLst>
          </p:spPr>
          <p:txBody>
            <a:bodyPr/>
            <a:lstStyle/>
            <a:p>
              <a:endParaRPr lang="zh-CN" altLang="en-US"/>
            </a:p>
          </p:txBody>
        </p:sp>
      </p:grpSp>
      <p:grpSp>
        <p:nvGrpSpPr>
          <p:cNvPr id="21" name="Group 8"/>
          <p:cNvGrpSpPr/>
          <p:nvPr/>
        </p:nvGrpSpPr>
        <p:grpSpPr bwMode="auto">
          <a:xfrm>
            <a:off x="1599575" y="3176687"/>
            <a:ext cx="8107371" cy="2724673"/>
            <a:chOff x="0" y="0"/>
            <a:chExt cx="8111028" cy="2724686"/>
          </a:xfrm>
        </p:grpSpPr>
        <p:pic>
          <p:nvPicPr>
            <p:cNvPr id="22" name="Picture 74"/>
            <p:cNvPicPr>
              <a:picLocks noChangeAspect="1" noChangeArrowheads="1"/>
            </p:cNvPicPr>
            <p:nvPr/>
          </p:nvPicPr>
          <p:blipFill>
            <a:blip r:embed="rId4" cstate="print">
              <a:lum bright="24000"/>
              <a:extLst>
                <a:ext uri="{28A0092B-C50C-407E-A947-70E740481C1C}">
                  <a14:useLocalDpi xmlns:a14="http://schemas.microsoft.com/office/drawing/2010/main" val="0"/>
                </a:ext>
              </a:extLst>
            </a:blip>
            <a:srcRect/>
            <a:stretch>
              <a:fillRect/>
            </a:stretch>
          </p:blipFill>
          <p:spPr bwMode="auto">
            <a:xfrm>
              <a:off x="6930366" y="1152524"/>
              <a:ext cx="1180662" cy="1567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AutoShape 35" descr="Bild20"/>
            <p:cNvSpPr>
              <a:spLocks noChangeArrowheads="1"/>
            </p:cNvSpPr>
            <p:nvPr/>
          </p:nvSpPr>
          <p:spPr bwMode="auto">
            <a:xfrm>
              <a:off x="0" y="0"/>
              <a:ext cx="6953719" cy="2724686"/>
            </a:xfrm>
            <a:prstGeom prst="roundRect">
              <a:avLst>
                <a:gd name="adj" fmla="val 5556"/>
              </a:avLst>
            </a:prstGeom>
            <a:solidFill>
              <a:srgbClr val="FFFFFF"/>
            </a:solidFill>
            <a:ln w="25400" cmpd="sng">
              <a:solidFill>
                <a:schemeClr val="accent1"/>
              </a:solidFill>
              <a:round/>
            </a:ln>
          </p:spPr>
          <p:txBody>
            <a:bodyPr lIns="107958" tIns="107958" rIns="35986" bIns="35986"/>
            <a:lstStyle/>
            <a:p>
              <a:pPr marL="342900" indent="-342900">
                <a:buFont typeface="Arial" panose="020B0604020202020204" pitchFamily="34" charset="0"/>
                <a:buChar char="•"/>
              </a:pPr>
              <a:r>
                <a:rPr lang="zh-CN" altLang="en-US" sz="3200" dirty="0">
                  <a:solidFill>
                    <a:srgbClr val="000000"/>
                  </a:solidFill>
                </a:rPr>
                <a:t>数据分析用途</a:t>
              </a:r>
              <a:endParaRPr lang="en-US" altLang="zh-CN" sz="3200" dirty="0">
                <a:solidFill>
                  <a:srgbClr val="000000"/>
                </a:solidFill>
              </a:endParaRPr>
            </a:p>
            <a:p>
              <a:pPr marL="342900" indent="-342900">
                <a:buFont typeface="Arial" panose="020B0604020202020204" pitchFamily="34" charset="0"/>
                <a:buChar char="•"/>
              </a:pPr>
              <a:r>
                <a:rPr lang="zh-CN" altLang="en-US" sz="3200" dirty="0">
                  <a:solidFill>
                    <a:srgbClr val="000000"/>
                  </a:solidFill>
                </a:rPr>
                <a:t>数据分析能力</a:t>
              </a:r>
              <a:endParaRPr lang="en-US" altLang="zh-CN" sz="3200" dirty="0">
                <a:solidFill>
                  <a:srgbClr val="000000"/>
                </a:solidFill>
              </a:endParaRPr>
            </a:p>
            <a:p>
              <a:pPr marL="342900" indent="-342900">
                <a:buFont typeface="Arial" panose="020B0604020202020204" pitchFamily="34" charset="0"/>
                <a:buChar char="•"/>
              </a:pPr>
              <a:r>
                <a:rPr lang="zh-CN" altLang="en-US" sz="3200" dirty="0">
                  <a:solidFill>
                    <a:srgbClr val="000000"/>
                  </a:solidFill>
                </a:rPr>
                <a:t>数据分析中的注意事项</a:t>
              </a:r>
              <a:endParaRPr lang="en-US" altLang="zh-CN" sz="3200" dirty="0">
                <a:solidFill>
                  <a:srgbClr val="000000"/>
                </a:solidFill>
              </a:endParaRPr>
            </a:p>
            <a:p>
              <a:pPr marL="342900" indent="-342900">
                <a:buFont typeface="Arial" panose="020B0604020202020204" pitchFamily="34" charset="0"/>
                <a:buChar char="•"/>
              </a:pPr>
              <a:r>
                <a:rPr lang="zh-CN" altLang="en-US" sz="3200" dirty="0">
                  <a:solidFill>
                    <a:srgbClr val="000000"/>
                  </a:solidFill>
                </a:rPr>
                <a:t>数据分析的学习方法</a:t>
              </a:r>
              <a:endParaRPr lang="en-US" altLang="zh-CN" sz="3200" dirty="0">
                <a:solidFill>
                  <a:srgbClr val="000000"/>
                </a:solidFill>
              </a:endParaRPr>
            </a:p>
            <a:p>
              <a:pPr marL="342900" indent="-342900">
                <a:buFont typeface="Arial" panose="020B0604020202020204" pitchFamily="34" charset="0"/>
                <a:buChar char="•"/>
              </a:pPr>
              <a:r>
                <a:rPr lang="zh-CN" altLang="en-US" sz="3200" dirty="0">
                  <a:solidFill>
                    <a:srgbClr val="000000"/>
                  </a:solidFill>
                </a:rPr>
                <a:t>数据分析报告的撰写方法</a:t>
              </a:r>
              <a:endParaRPr lang="en-US" altLang="zh-CN" sz="3200" dirty="0">
                <a:solidFill>
                  <a:srgbClr val="000000"/>
                </a:solidFill>
              </a:endParaRPr>
            </a:p>
          </p:txBody>
        </p:sp>
      </p:grpSp>
      <p:sp>
        <p:nvSpPr>
          <p:cNvPr id="2" name="文本框 1"/>
          <p:cNvSpPr txBox="1"/>
          <p:nvPr/>
        </p:nvSpPr>
        <p:spPr>
          <a:xfrm>
            <a:off x="3956612" y="2416732"/>
            <a:ext cx="2236510" cy="707886"/>
          </a:xfrm>
          <a:prstGeom prst="rect">
            <a:avLst/>
          </a:prstGeom>
          <a:noFill/>
        </p:spPr>
        <p:txBody>
          <a:bodyPr wrap="none" rtlCol="0">
            <a:spAutoFit/>
          </a:bodyPr>
          <a:lstStyle/>
          <a:p>
            <a:r>
              <a:rPr lang="zh-CN" altLang="en-US" sz="4000" dirty="0">
                <a:solidFill>
                  <a:srgbClr val="000000"/>
                </a:solidFill>
              </a:rPr>
              <a:t>课堂小结</a:t>
            </a:r>
          </a:p>
        </p:txBody>
      </p:sp>
      <p:sp>
        <p:nvSpPr>
          <p:cNvPr id="24" name="文本框 23"/>
          <p:cNvSpPr txBox="1"/>
          <p:nvPr/>
        </p:nvSpPr>
        <p:spPr>
          <a:xfrm>
            <a:off x="495658" y="208946"/>
            <a:ext cx="5041900" cy="706755"/>
          </a:xfrm>
          <a:prstGeom prst="rect">
            <a:avLst/>
          </a:prstGeom>
          <a:noFill/>
        </p:spPr>
        <p:txBody>
          <a:bodyPr wrap="square" rtlCol="0">
            <a:spAutoFit/>
          </a:bodyPr>
          <a:lstStyle/>
          <a:p>
            <a:pPr algn="l"/>
            <a:r>
              <a:rPr lang="zh-CN" altLang="en-US" sz="4000" dirty="0">
                <a:solidFill>
                  <a:schemeClr val="bg1"/>
                </a:solidFill>
                <a:latin typeface="阿里巴巴普惠体" panose="00020600040101010101" charset="-122"/>
                <a:ea typeface="阿里巴巴普惠体" panose="00020600040101010101" charset="-122"/>
                <a:sym typeface="+mn-ea"/>
              </a:rPr>
              <a:t>课堂小结</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11125" y="0"/>
            <a:ext cx="11741150" cy="6480175"/>
          </a:xfrm>
          <a:prstGeom prst="rect">
            <a:avLst/>
          </a:prstGeom>
          <a:solidFill>
            <a:srgbClr val="00A0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文本框 5"/>
          <p:cNvSpPr txBox="1"/>
          <p:nvPr/>
        </p:nvSpPr>
        <p:spPr>
          <a:xfrm>
            <a:off x="3953510" y="2591285"/>
            <a:ext cx="5057775" cy="706755"/>
          </a:xfrm>
          <a:prstGeom prst="rect">
            <a:avLst/>
          </a:prstGeom>
          <a:noFill/>
          <a:extLst>
            <a:ext uri="{909E8E84-426E-40DD-AFC4-6F175D3DCCD1}">
              <a14:hiddenFill xmlns:a14="http://schemas.microsoft.com/office/drawing/2010/main">
                <a:solidFill>
                  <a:schemeClr val="bg1"/>
                </a:solidFill>
              </a14:hiddenFill>
            </a:ext>
          </a:extLst>
        </p:spPr>
        <p:txBody>
          <a:bodyPr wrap="square" rtlCol="0">
            <a:spAutoFit/>
          </a:bodyPr>
          <a:lstStyle/>
          <a:p>
            <a:pPr algn="l"/>
            <a:r>
              <a:rPr lang="en-US" altLang="zh-CN" sz="4000" dirty="0">
                <a:solidFill>
                  <a:schemeClr val="bg1"/>
                </a:solidFill>
                <a:latin typeface="阿里巴巴普惠体" panose="00020600040101010101" charset="-122"/>
                <a:ea typeface="阿里巴巴普惠体" panose="00020600040101010101" charset="-122"/>
              </a:rPr>
              <a:t>offer</a:t>
            </a:r>
            <a:r>
              <a:rPr lang="zh-CN" altLang="en-US" sz="4000" dirty="0">
                <a:solidFill>
                  <a:schemeClr val="bg1"/>
                </a:solidFill>
                <a:latin typeface="阿里巴巴普惠体" panose="00020600040101010101" charset="-122"/>
                <a:ea typeface="阿里巴巴普惠体" panose="00020600040101010101" charset="-122"/>
              </a:rPr>
              <a:t>攻略</a:t>
            </a:r>
            <a:endParaRPr lang="zh-CN" altLang="en-US" sz="4000" dirty="0">
              <a:solidFill>
                <a:schemeClr val="bg1"/>
              </a:solidFill>
              <a:latin typeface="思源黑体 CN Bold" panose="020B0800000000000000" charset="-122"/>
              <a:ea typeface="思源黑体 CN Bold" panose="020B0800000000000000" charset="-122"/>
            </a:endParaRPr>
          </a:p>
        </p:txBody>
      </p:sp>
      <p:sp>
        <p:nvSpPr>
          <p:cNvPr id="7" name="文本框 6"/>
          <p:cNvSpPr txBox="1"/>
          <p:nvPr/>
        </p:nvSpPr>
        <p:spPr>
          <a:xfrm>
            <a:off x="4115435" y="3211830"/>
            <a:ext cx="1885950" cy="368300"/>
          </a:xfrm>
          <a:prstGeom prst="rect">
            <a:avLst/>
          </a:prstGeom>
          <a:noFill/>
        </p:spPr>
        <p:txBody>
          <a:bodyPr wrap="square" rtlCol="0">
            <a:spAutoFit/>
          </a:bodyPr>
          <a:lstStyle/>
          <a:p>
            <a:r>
              <a:rPr lang="en-US" altLang="zh-CN" dirty="0">
                <a:solidFill>
                  <a:schemeClr val="bg1"/>
                </a:solidFill>
                <a:latin typeface="思源黑体 CN Normal" panose="020B0400000000000000" charset="-122"/>
                <a:ea typeface="思源黑体 CN Normal" panose="020B0400000000000000" charset="-122"/>
              </a:rPr>
              <a:t>offer strategy</a:t>
            </a:r>
          </a:p>
        </p:txBody>
      </p:sp>
      <p:pic>
        <p:nvPicPr>
          <p:cNvPr id="8" name="图片 7" descr="1111"/>
          <p:cNvPicPr>
            <a:picLocks noChangeAspect="1"/>
          </p:cNvPicPr>
          <p:nvPr/>
        </p:nvPicPr>
        <p:blipFill>
          <a:blip r:embed="rId2"/>
          <a:stretch>
            <a:fillRect/>
          </a:stretch>
        </p:blipFill>
        <p:spPr>
          <a:xfrm rot="5400000">
            <a:off x="2625725" y="2658745"/>
            <a:ext cx="1209675" cy="1074420"/>
          </a:xfrm>
          <a:prstGeom prst="rect">
            <a:avLst/>
          </a:prstGeom>
        </p:spPr>
      </p:pic>
      <p:sp>
        <p:nvSpPr>
          <p:cNvPr id="9" name="文本框 8"/>
          <p:cNvSpPr txBox="1"/>
          <p:nvPr/>
        </p:nvSpPr>
        <p:spPr>
          <a:xfrm>
            <a:off x="2727008" y="2811780"/>
            <a:ext cx="1007110" cy="768350"/>
          </a:xfrm>
          <a:prstGeom prst="rect">
            <a:avLst/>
          </a:prstGeom>
          <a:noFill/>
        </p:spPr>
        <p:txBody>
          <a:bodyPr wrap="square" rtlCol="0">
            <a:spAutoFit/>
          </a:bodyPr>
          <a:lstStyle/>
          <a:p>
            <a:pPr algn="l"/>
            <a:r>
              <a:rPr lang="en-US" sz="4400" dirty="0">
                <a:solidFill>
                  <a:srgbClr val="00A0DF"/>
                </a:solidFill>
                <a:latin typeface="阿里巴巴普惠体" panose="00020600040101010101" charset="-122"/>
                <a:ea typeface="阿里巴巴普惠体" panose="00020600040101010101" charset="-122"/>
              </a:rPr>
              <a:t>02</a:t>
            </a:r>
          </a:p>
        </p:txBody>
      </p:sp>
      <p:sp>
        <p:nvSpPr>
          <p:cNvPr id="13" name="文本框 12"/>
          <p:cNvSpPr txBox="1"/>
          <p:nvPr/>
        </p:nvSpPr>
        <p:spPr>
          <a:xfrm>
            <a:off x="1432560" y="478155"/>
            <a:ext cx="2393950" cy="306705"/>
          </a:xfrm>
          <a:prstGeom prst="rect">
            <a:avLst/>
          </a:prstGeom>
          <a:noFill/>
        </p:spPr>
        <p:txBody>
          <a:bodyPr wrap="square" rtlCol="0">
            <a:spAutoFit/>
          </a:bodyPr>
          <a:lstStyle/>
          <a:p>
            <a:r>
              <a:rPr lang="zh-CN" altLang="en-US" sz="1400" kern="0" dirty="0">
                <a:solidFill>
                  <a:schemeClr val="bg1"/>
                </a:solidFill>
                <a:uFillTx/>
                <a:latin typeface="阿里巴巴普惠体" panose="00020600040101010101" charset="-122"/>
                <a:ea typeface="阿里巴巴普惠体" panose="00020600040101010101" charset="-122"/>
              </a:rPr>
              <a:t>数字化人才在线教育平台</a:t>
            </a:r>
          </a:p>
        </p:txBody>
      </p:sp>
      <p:pic>
        <p:nvPicPr>
          <p:cNvPr id="14" name="图片 13"/>
          <p:cNvPicPr>
            <a:picLocks noChangeAspect="1"/>
          </p:cNvPicPr>
          <p:nvPr/>
        </p:nvPicPr>
        <p:blipFill>
          <a:blip r:embed="rId3"/>
          <a:stretch>
            <a:fillRect/>
          </a:stretch>
        </p:blipFill>
        <p:spPr>
          <a:xfrm>
            <a:off x="285750" y="221615"/>
            <a:ext cx="1246505" cy="652145"/>
          </a:xfrm>
          <a:prstGeom prst="rect">
            <a:avLst/>
          </a:prstGeom>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3" cstate="print">
            <a:extLst>
              <a:ext uri="{28A0092B-C50C-407E-A947-70E740481C1C}">
                <a14:useLocalDpi xmlns:a14="http://schemas.microsoft.com/office/drawing/2010/main" val="0"/>
              </a:ext>
            </a:extLst>
          </a:blip>
          <a:srcRect l="-1" t="9565" r="-3091"/>
          <a:stretch>
            <a:fillRect/>
          </a:stretch>
        </p:blipFill>
        <p:spPr>
          <a:xfrm>
            <a:off x="6381186" y="1310456"/>
            <a:ext cx="2504459" cy="4802843"/>
          </a:xfrm>
          <a:prstGeom prst="rect">
            <a:avLst/>
          </a:prstGeom>
        </p:spPr>
      </p:pic>
      <p:pic>
        <p:nvPicPr>
          <p:cNvPr id="12" name="图片 11"/>
          <p:cNvPicPr>
            <a:picLocks noChangeAspect="1"/>
          </p:cNvPicPr>
          <p:nvPr/>
        </p:nvPicPr>
        <p:blipFill rotWithShape="1">
          <a:blip r:embed="rId4" cstate="print">
            <a:extLst>
              <a:ext uri="{28A0092B-C50C-407E-A947-70E740481C1C}">
                <a14:useLocalDpi xmlns:a14="http://schemas.microsoft.com/office/drawing/2010/main" val="0"/>
              </a:ext>
            </a:extLst>
          </a:blip>
          <a:srcRect t="7971"/>
          <a:stretch>
            <a:fillRect/>
          </a:stretch>
        </p:blipFill>
        <p:spPr>
          <a:xfrm>
            <a:off x="9324501" y="1310456"/>
            <a:ext cx="1922027" cy="4802843"/>
          </a:xfrm>
          <a:prstGeom prst="rect">
            <a:avLst/>
          </a:prstGeom>
        </p:spPr>
      </p:pic>
      <p:pic>
        <p:nvPicPr>
          <p:cNvPr id="14" name="图片 13"/>
          <p:cNvPicPr>
            <a:picLocks noChangeAspect="1"/>
          </p:cNvPicPr>
          <p:nvPr/>
        </p:nvPicPr>
        <p:blipFill rotWithShape="1">
          <a:blip r:embed="rId5" cstate="print">
            <a:extLst>
              <a:ext uri="{28A0092B-C50C-407E-A947-70E740481C1C}">
                <a14:useLocalDpi xmlns:a14="http://schemas.microsoft.com/office/drawing/2010/main" val="0"/>
              </a:ext>
            </a:extLst>
          </a:blip>
          <a:srcRect t="17141"/>
          <a:stretch>
            <a:fillRect/>
          </a:stretch>
        </p:blipFill>
        <p:spPr>
          <a:xfrm>
            <a:off x="314889" y="1402079"/>
            <a:ext cx="2624223" cy="4711221"/>
          </a:xfrm>
          <a:prstGeom prst="rect">
            <a:avLst/>
          </a:prstGeom>
        </p:spPr>
      </p:pic>
      <p:pic>
        <p:nvPicPr>
          <p:cNvPr id="15" name="图片 14"/>
          <p:cNvPicPr>
            <a:picLocks noChangeAspect="1"/>
          </p:cNvPicPr>
          <p:nvPr/>
        </p:nvPicPr>
        <p:blipFill rotWithShape="1">
          <a:blip r:embed="rId6"/>
          <a:srcRect t="15529"/>
          <a:stretch>
            <a:fillRect/>
          </a:stretch>
        </p:blipFill>
        <p:spPr>
          <a:xfrm>
            <a:off x="3347952" y="1310456"/>
            <a:ext cx="2624223" cy="4802843"/>
          </a:xfrm>
          <a:prstGeom prst="rect">
            <a:avLst/>
          </a:prstGeom>
        </p:spPr>
      </p:pic>
      <p:pic>
        <p:nvPicPr>
          <p:cNvPr id="6" name="图片 5" descr="未标题-1_画板 1 副本 3"/>
          <p:cNvPicPr>
            <a:picLocks noChangeAspect="1"/>
          </p:cNvPicPr>
          <p:nvPr/>
        </p:nvPicPr>
        <p:blipFill rotWithShape="1">
          <a:blip r:embed="rId7"/>
          <a:srcRect b="83154"/>
          <a:stretch>
            <a:fillRect/>
          </a:stretch>
        </p:blipFill>
        <p:spPr>
          <a:xfrm flipH="1">
            <a:off x="0" y="0"/>
            <a:ext cx="11516360" cy="1455255"/>
          </a:xfrm>
          <a:prstGeom prst="rect">
            <a:avLst/>
          </a:prstGeom>
        </p:spPr>
      </p:pic>
      <p:sp>
        <p:nvSpPr>
          <p:cNvPr id="10" name="文本框 9"/>
          <p:cNvSpPr txBox="1"/>
          <p:nvPr/>
        </p:nvSpPr>
        <p:spPr>
          <a:xfrm>
            <a:off x="1432560" y="478155"/>
            <a:ext cx="2393950" cy="306705"/>
          </a:xfrm>
          <a:prstGeom prst="rect">
            <a:avLst/>
          </a:prstGeom>
          <a:noFill/>
        </p:spPr>
        <p:txBody>
          <a:bodyPr wrap="square" rtlCol="0">
            <a:spAutoFit/>
          </a:bodyPr>
          <a:lstStyle/>
          <a:p>
            <a:r>
              <a:rPr lang="zh-CN" altLang="en-US" sz="1400" kern="0" dirty="0">
                <a:solidFill>
                  <a:schemeClr val="bg1"/>
                </a:solidFill>
                <a:uFillTx/>
                <a:latin typeface="阿里巴巴普惠体" panose="00020600040101010101" charset="-122"/>
                <a:ea typeface="阿里巴巴普惠体" panose="00020600040101010101" charset="-122"/>
              </a:rPr>
              <a:t>数字化人才在线教育平台</a:t>
            </a:r>
          </a:p>
        </p:txBody>
      </p:sp>
      <p:pic>
        <p:nvPicPr>
          <p:cNvPr id="11" name="图片 10"/>
          <p:cNvPicPr>
            <a:picLocks noChangeAspect="1"/>
          </p:cNvPicPr>
          <p:nvPr/>
        </p:nvPicPr>
        <p:blipFill>
          <a:blip r:embed="rId8"/>
          <a:stretch>
            <a:fillRect/>
          </a:stretch>
        </p:blipFill>
        <p:spPr>
          <a:xfrm>
            <a:off x="285750" y="221615"/>
            <a:ext cx="1246505" cy="652145"/>
          </a:xfrm>
          <a:prstGeom prst="rect">
            <a:avLst/>
          </a:prstGeom>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Content Placeholder 2"/>
          <p:cNvSpPr txBox="1">
            <a:spLocks noGrp="1"/>
          </p:cNvSpPr>
          <p:nvPr/>
        </p:nvSpPr>
        <p:spPr>
          <a:xfrm>
            <a:off x="579183" y="1785027"/>
            <a:ext cx="4659503" cy="1798970"/>
          </a:xfrm>
          <a:prstGeom prst="rect">
            <a:avLst/>
          </a:prstGeom>
          <a:ln w="12700">
            <a:miter lim="400000"/>
          </a:ln>
        </p:spPr>
        <p:txBody>
          <a:bodyPr lIns="43195" rIns="43195">
            <a:norm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zh-CN" altLang="en-US" sz="2000" b="1" dirty="0">
                <a:solidFill>
                  <a:srgbClr val="00A0DF"/>
                </a:solidFill>
                <a:latin typeface="微软雅黑" panose="020B0503020204020204" pitchFamily="34" charset="-122"/>
                <a:ea typeface="阿里巴巴普惠体" panose="00020600040101010101" charset="-122"/>
                <a:cs typeface="微软雅黑" panose="020B0503020204020204" pitchFamily="34" charset="-122"/>
              </a:rPr>
              <a:t>理论基础</a:t>
            </a:r>
          </a:p>
          <a:p>
            <a:pPr marL="0" indent="0">
              <a:lnSpc>
                <a:spcPct val="100000"/>
              </a:lnSpc>
              <a:buNone/>
            </a:pPr>
            <a:r>
              <a:rPr lang="zh-CN" altLang="zh-CN" sz="1800" dirty="0">
                <a:solidFill>
                  <a:schemeClr val="tx1">
                    <a:lumMod val="65000"/>
                    <a:lumOff val="35000"/>
                  </a:schemeClr>
                </a:solidFill>
                <a:latin typeface="微软雅黑" panose="020B0503020204020204" pitchFamily="34" charset="-122"/>
                <a:ea typeface="阿里巴巴普惠体" panose="00020600040101010101" charset="-122"/>
                <a:cs typeface="微软雅黑" panose="020B0503020204020204" pitchFamily="34" charset="-122"/>
              </a:rPr>
              <a:t>数据分析的工具用过哪些？（</a:t>
            </a:r>
            <a:r>
              <a:rPr lang="en-US" altLang="zh-CN" sz="1800" dirty="0">
                <a:solidFill>
                  <a:schemeClr val="tx1">
                    <a:lumMod val="65000"/>
                    <a:lumOff val="35000"/>
                  </a:schemeClr>
                </a:solidFill>
                <a:latin typeface="微软雅黑" panose="020B0503020204020204" pitchFamily="34" charset="-122"/>
                <a:ea typeface="阿里巴巴普惠体" panose="00020600040101010101" charset="-122"/>
                <a:cs typeface="微软雅黑" panose="020B0503020204020204" pitchFamily="34" charset="-122"/>
              </a:rPr>
              <a:t>SQL</a:t>
            </a:r>
            <a:r>
              <a:rPr lang="zh-CN" altLang="en-US" sz="1800" dirty="0">
                <a:solidFill>
                  <a:schemeClr val="tx1">
                    <a:lumMod val="65000"/>
                    <a:lumOff val="35000"/>
                  </a:schemeClr>
                </a:solidFill>
                <a:latin typeface="微软雅黑" panose="020B0503020204020204" pitchFamily="34" charset="-122"/>
                <a:ea typeface="阿里巴巴普惠体" panose="00020600040101010101" charset="-122"/>
                <a:cs typeface="微软雅黑" panose="020B0503020204020204" pitchFamily="34" charset="-122"/>
              </a:rPr>
              <a:t>，</a:t>
            </a:r>
            <a:r>
              <a:rPr lang="en-US" altLang="zh-CN" sz="1800" dirty="0">
                <a:solidFill>
                  <a:schemeClr val="tx1">
                    <a:lumMod val="65000"/>
                    <a:lumOff val="35000"/>
                  </a:schemeClr>
                </a:solidFill>
                <a:latin typeface="微软雅黑" panose="020B0503020204020204" pitchFamily="34" charset="-122"/>
                <a:ea typeface="阿里巴巴普惠体" panose="00020600040101010101" charset="-122"/>
                <a:cs typeface="微软雅黑" panose="020B0503020204020204" pitchFamily="34" charset="-122"/>
              </a:rPr>
              <a:t>Tableau</a:t>
            </a:r>
            <a:r>
              <a:rPr lang="zh-CN" altLang="zh-CN" sz="1800" dirty="0">
                <a:solidFill>
                  <a:schemeClr val="tx1">
                    <a:lumMod val="65000"/>
                    <a:lumOff val="35000"/>
                  </a:schemeClr>
                </a:solidFill>
                <a:latin typeface="微软雅黑" panose="020B0503020204020204" pitchFamily="34" charset="-122"/>
                <a:ea typeface="阿里巴巴普惠体" panose="00020600040101010101" charset="-122"/>
                <a:cs typeface="微软雅黑" panose="020B0503020204020204" pitchFamily="34" charset="-122"/>
              </a:rPr>
              <a:t>）</a:t>
            </a:r>
          </a:p>
          <a:p>
            <a:pPr marL="0" indent="0">
              <a:lnSpc>
                <a:spcPct val="100000"/>
              </a:lnSpc>
              <a:buNone/>
            </a:pPr>
            <a:r>
              <a:rPr lang="zh-CN" altLang="en-US" sz="1800" dirty="0">
                <a:solidFill>
                  <a:schemeClr val="tx1">
                    <a:lumMod val="65000"/>
                    <a:lumOff val="35000"/>
                  </a:schemeClr>
                </a:solidFill>
                <a:latin typeface="微软雅黑" panose="020B0503020204020204" pitchFamily="34" charset="-122"/>
                <a:ea typeface="阿里巴巴普惠体" panose="00020600040101010101" charset="-122"/>
                <a:cs typeface="微软雅黑" panose="020B0503020204020204" pitchFamily="34" charset="-122"/>
              </a:rPr>
              <a:t>一个功能上线后（对比上线前），分析页面的数据源都有哪些？</a:t>
            </a:r>
            <a:endParaRPr lang="en-US" altLang="zh-CN" sz="1800" dirty="0">
              <a:solidFill>
                <a:schemeClr val="tx1">
                  <a:lumMod val="65000"/>
                  <a:lumOff val="35000"/>
                </a:schemeClr>
              </a:solidFill>
              <a:latin typeface="微软雅黑" panose="020B0503020204020204" pitchFamily="34" charset="-122"/>
              <a:ea typeface="阿里巴巴普惠体" panose="00020600040101010101" charset="-122"/>
              <a:cs typeface="微软雅黑" panose="020B0503020204020204" pitchFamily="34" charset="-122"/>
            </a:endParaRPr>
          </a:p>
        </p:txBody>
      </p:sp>
      <p:sp>
        <p:nvSpPr>
          <p:cNvPr id="2" name="Content Placeholder 2"/>
          <p:cNvSpPr txBox="1">
            <a:spLocks noGrp="1"/>
          </p:cNvSpPr>
          <p:nvPr/>
        </p:nvSpPr>
        <p:spPr>
          <a:xfrm>
            <a:off x="6042323" y="3868282"/>
            <a:ext cx="4146804" cy="1166938"/>
          </a:xfrm>
          <a:prstGeom prst="rect">
            <a:avLst/>
          </a:prstGeom>
          <a:ln w="12700">
            <a:miter lim="400000"/>
          </a:ln>
        </p:spPr>
        <p:txBody>
          <a:bodyPr lIns="43195" rIns="43195">
            <a:norm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zh-CN" altLang="en-US" sz="2000" b="1" dirty="0">
                <a:solidFill>
                  <a:srgbClr val="00A0DF"/>
                </a:solidFill>
                <a:latin typeface="微软雅黑" panose="020B0503020204020204" pitchFamily="34" charset="-122"/>
                <a:ea typeface="阿里巴巴普惠体" panose="00020600040101010101" charset="-122"/>
                <a:cs typeface="微软雅黑" panose="020B0503020204020204" pitchFamily="34" charset="-122"/>
              </a:rPr>
              <a:t>影响力</a:t>
            </a:r>
            <a:endParaRPr lang="en-US" altLang="zh-CN" sz="2000" b="1" dirty="0">
              <a:solidFill>
                <a:srgbClr val="00A0DF"/>
              </a:solidFill>
              <a:latin typeface="微软雅黑" panose="020B0503020204020204" pitchFamily="34" charset="-122"/>
              <a:ea typeface="阿里巴巴普惠体" panose="00020600040101010101" charset="-122"/>
              <a:cs typeface="微软雅黑" panose="020B0503020204020204" pitchFamily="34" charset="-122"/>
            </a:endParaRPr>
          </a:p>
          <a:p>
            <a:pPr marL="0" indent="0">
              <a:lnSpc>
                <a:spcPct val="150000"/>
              </a:lnSpc>
              <a:buNone/>
            </a:pPr>
            <a:r>
              <a:rPr lang="zh-CN" altLang="en-US" sz="1800" dirty="0">
                <a:solidFill>
                  <a:schemeClr val="tx1">
                    <a:lumMod val="65000"/>
                    <a:lumOff val="35000"/>
                  </a:schemeClr>
                </a:solidFill>
                <a:latin typeface="微软雅黑" panose="020B0503020204020204" pitchFamily="34" charset="-122"/>
                <a:ea typeface="阿里巴巴普惠体" panose="00020600040101010101" charset="-122"/>
                <a:cs typeface="微软雅黑" panose="020B0503020204020204" pitchFamily="34" charset="-122"/>
              </a:rPr>
              <a:t>技术博客、公众号、知乎等</a:t>
            </a:r>
            <a:r>
              <a:rPr lang="zh-CN" altLang="en-US" sz="1800" dirty="0">
                <a:latin typeface="微软雅黑" panose="020B0503020204020204" pitchFamily="34" charset="-122"/>
                <a:ea typeface="阿里巴巴普惠体" panose="00020600040101010101" charset="-122"/>
                <a:cs typeface="微软雅黑" panose="020B0503020204020204" pitchFamily="34" charset="-122"/>
              </a:rPr>
              <a:t>；</a:t>
            </a:r>
            <a:endParaRPr lang="en-US" altLang="zh-CN" sz="1800" dirty="0">
              <a:latin typeface="微软雅黑" panose="020B0503020204020204" pitchFamily="34" charset="-122"/>
              <a:ea typeface="阿里巴巴普惠体" panose="00020600040101010101" charset="-122"/>
              <a:cs typeface="微软雅黑" panose="020B0503020204020204" pitchFamily="34" charset="-122"/>
            </a:endParaRPr>
          </a:p>
        </p:txBody>
      </p:sp>
      <p:grpSp>
        <p:nvGrpSpPr>
          <p:cNvPr id="5" name="组合 4"/>
          <p:cNvGrpSpPr/>
          <p:nvPr/>
        </p:nvGrpSpPr>
        <p:grpSpPr>
          <a:xfrm>
            <a:off x="259715" y="174625"/>
            <a:ext cx="11210925" cy="706755"/>
            <a:chOff x="413" y="275"/>
            <a:chExt cx="17655" cy="1113"/>
          </a:xfrm>
        </p:grpSpPr>
        <p:sp>
          <p:nvSpPr>
            <p:cNvPr id="6" name="矩形 5"/>
            <p:cNvSpPr/>
            <p:nvPr/>
          </p:nvSpPr>
          <p:spPr>
            <a:xfrm rot="10800000">
              <a:off x="702" y="353"/>
              <a:ext cx="17097" cy="953"/>
            </a:xfrm>
            <a:prstGeom prst="rect">
              <a:avLst/>
            </a:prstGeom>
            <a:gradFill>
              <a:gsLst>
                <a:gs pos="0">
                  <a:schemeClr val="accent1">
                    <a:lumMod val="5000"/>
                    <a:lumOff val="95000"/>
                  </a:schemeClr>
                </a:gs>
                <a:gs pos="45000">
                  <a:srgbClr val="99CAEC"/>
                </a:gs>
                <a:gs pos="100000">
                  <a:srgbClr val="00A0EA"/>
                </a:gs>
              </a:gsLst>
              <a:lin ang="2052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413" y="353"/>
              <a:ext cx="162" cy="953"/>
            </a:xfrm>
            <a:prstGeom prst="rect">
              <a:avLst/>
            </a:prstGeom>
            <a:solidFill>
              <a:srgbClr val="00A0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14530" y="588"/>
              <a:ext cx="3538" cy="483"/>
            </a:xfrm>
            <a:prstGeom prst="rect">
              <a:avLst/>
            </a:prstGeom>
            <a:noFill/>
          </p:spPr>
          <p:txBody>
            <a:bodyPr wrap="square" rtlCol="0">
              <a:spAutoFit/>
            </a:bodyPr>
            <a:lstStyle/>
            <a:p>
              <a:r>
                <a:rPr lang="zh-CN" altLang="en-US" sz="1400" kern="100">
                  <a:solidFill>
                    <a:srgbClr val="00A0DF"/>
                  </a:solidFill>
                  <a:uFillTx/>
                  <a:latin typeface="阿里巴巴普惠体" panose="00020600040101010101" charset="-122"/>
                  <a:ea typeface="阿里巴巴普惠体" panose="00020600040101010101" charset="-122"/>
                </a:rPr>
                <a:t>数字化人才在线教育平台</a:t>
              </a:r>
            </a:p>
          </p:txBody>
        </p:sp>
        <p:pic>
          <p:nvPicPr>
            <p:cNvPr id="9" name="图片 8" descr="kaikeba-logo"/>
            <p:cNvPicPr>
              <a:picLocks noChangeAspect="1"/>
            </p:cNvPicPr>
            <p:nvPr/>
          </p:nvPicPr>
          <p:blipFill>
            <a:blip r:embed="rId3"/>
            <a:stretch>
              <a:fillRect/>
            </a:stretch>
          </p:blipFill>
          <p:spPr>
            <a:xfrm>
              <a:off x="12905" y="499"/>
              <a:ext cx="1658" cy="661"/>
            </a:xfrm>
            <a:prstGeom prst="rect">
              <a:avLst/>
            </a:prstGeom>
          </p:spPr>
        </p:pic>
        <p:sp>
          <p:nvSpPr>
            <p:cNvPr id="10" name="文本框 9"/>
            <p:cNvSpPr txBox="1"/>
            <p:nvPr/>
          </p:nvSpPr>
          <p:spPr>
            <a:xfrm>
              <a:off x="615" y="275"/>
              <a:ext cx="7940" cy="1113"/>
            </a:xfrm>
            <a:prstGeom prst="rect">
              <a:avLst/>
            </a:prstGeom>
            <a:noFill/>
          </p:spPr>
          <p:txBody>
            <a:bodyPr wrap="square" rtlCol="0">
              <a:spAutoFit/>
            </a:bodyPr>
            <a:lstStyle/>
            <a:p>
              <a:pPr algn="l"/>
              <a:r>
                <a:rPr lang="zh-CN" altLang="en-US" sz="4000" dirty="0">
                  <a:solidFill>
                    <a:schemeClr val="bg1"/>
                  </a:solidFill>
                  <a:latin typeface="阿里巴巴普惠体" panose="00020600040101010101" charset="-122"/>
                  <a:ea typeface="阿里巴巴普惠体" panose="00020600040101010101" charset="-122"/>
                  <a:sym typeface="+mn-ea"/>
                </a:rPr>
                <a:t>面试核心</a:t>
              </a:r>
            </a:p>
          </p:txBody>
        </p:sp>
      </p:grpSp>
      <p:sp>
        <p:nvSpPr>
          <p:cNvPr id="12" name="文本框 11"/>
          <p:cNvSpPr txBox="1"/>
          <p:nvPr/>
        </p:nvSpPr>
        <p:spPr>
          <a:xfrm>
            <a:off x="449199" y="966525"/>
            <a:ext cx="2459736" cy="581057"/>
          </a:xfrm>
          <a:prstGeom prst="rect">
            <a:avLst/>
          </a:prstGeom>
          <a:noFill/>
        </p:spPr>
        <p:txBody>
          <a:bodyPr wrap="square">
            <a:spAutoFit/>
          </a:bodyPr>
          <a:lstStyle/>
          <a:p>
            <a:pPr marL="0" indent="0">
              <a:lnSpc>
                <a:spcPct val="150000"/>
              </a:lnSpc>
              <a:buNone/>
            </a:pPr>
            <a:r>
              <a:rPr lang="zh-CN" altLang="en-US" sz="2400" dirty="0">
                <a:solidFill>
                  <a:srgbClr val="00A0DF"/>
                </a:solidFill>
                <a:latin typeface="微软雅黑" panose="020B0503020204020204" pitchFamily="34" charset="-122"/>
                <a:ea typeface="阿里巴巴普惠体" panose="00020600040101010101" charset="-122"/>
                <a:cs typeface="微软雅黑" panose="020B0503020204020204" pitchFamily="34" charset="-122"/>
              </a:rPr>
              <a:t>面试核心就</a:t>
            </a:r>
            <a:r>
              <a:rPr lang="en-US" altLang="zh-CN" sz="2400" dirty="0">
                <a:solidFill>
                  <a:srgbClr val="00A0DF"/>
                </a:solidFill>
                <a:latin typeface="微软雅黑" panose="020B0503020204020204" pitchFamily="34" charset="-122"/>
                <a:ea typeface="阿里巴巴普惠体" panose="00020600040101010101" charset="-122"/>
                <a:cs typeface="微软雅黑" panose="020B0503020204020204" pitchFamily="34" charset="-122"/>
              </a:rPr>
              <a:t>4</a:t>
            </a:r>
            <a:r>
              <a:rPr lang="zh-CN" altLang="en-US" sz="2400" dirty="0">
                <a:solidFill>
                  <a:srgbClr val="00A0DF"/>
                </a:solidFill>
                <a:latin typeface="微软雅黑" panose="020B0503020204020204" pitchFamily="34" charset="-122"/>
                <a:ea typeface="阿里巴巴普惠体" panose="00020600040101010101" charset="-122"/>
                <a:cs typeface="微软雅黑" panose="020B0503020204020204" pitchFamily="34" charset="-122"/>
              </a:rPr>
              <a:t>点</a:t>
            </a:r>
            <a:r>
              <a:rPr lang="en-US" altLang="zh-CN" sz="2400" dirty="0">
                <a:solidFill>
                  <a:srgbClr val="00A0DF"/>
                </a:solidFill>
                <a:latin typeface="微软雅黑" panose="020B0503020204020204" pitchFamily="34" charset="-122"/>
                <a:ea typeface="阿里巴巴普惠体" panose="00020600040101010101" charset="-122"/>
                <a:cs typeface="微软雅黑" panose="020B0503020204020204" pitchFamily="34" charset="-122"/>
              </a:rPr>
              <a:t>:</a:t>
            </a:r>
            <a:endParaRPr lang="zh-CN" altLang="en-US" sz="2400" dirty="0">
              <a:solidFill>
                <a:srgbClr val="00A0DF"/>
              </a:solidFill>
              <a:latin typeface="微软雅黑" panose="020B0503020204020204" pitchFamily="34" charset="-122"/>
              <a:ea typeface="阿里巴巴普惠体" panose="00020600040101010101" charset="-122"/>
              <a:cs typeface="微软雅黑" panose="020B0503020204020204" pitchFamily="34" charset="-122"/>
            </a:endParaRPr>
          </a:p>
        </p:txBody>
      </p:sp>
      <p:sp>
        <p:nvSpPr>
          <p:cNvPr id="13" name="Content Placeholder 2"/>
          <p:cNvSpPr txBox="1">
            <a:spLocks noGrp="1"/>
          </p:cNvSpPr>
          <p:nvPr/>
        </p:nvSpPr>
        <p:spPr>
          <a:xfrm>
            <a:off x="5986317" y="1797082"/>
            <a:ext cx="5188159" cy="2433542"/>
          </a:xfrm>
          <a:prstGeom prst="rect">
            <a:avLst/>
          </a:prstGeom>
          <a:ln w="12700">
            <a:miter lim="400000"/>
          </a:ln>
        </p:spPr>
        <p:txBody>
          <a:bodyPr lIns="43195" rIns="43195">
            <a:norm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zh-CN" altLang="en-US" sz="2000" b="1" dirty="0">
                <a:solidFill>
                  <a:srgbClr val="00A0DF"/>
                </a:solidFill>
                <a:latin typeface="微软雅黑" panose="020B0503020204020204" pitchFamily="34" charset="-122"/>
                <a:ea typeface="阿里巴巴普惠体" panose="00020600040101010101" charset="-122"/>
                <a:cs typeface="微软雅黑" panose="020B0503020204020204" pitchFamily="34" charset="-122"/>
              </a:rPr>
              <a:t>代码能力</a:t>
            </a:r>
            <a:endParaRPr lang="en-US" altLang="zh-CN" sz="2000" b="1" dirty="0">
              <a:solidFill>
                <a:srgbClr val="00A0DF"/>
              </a:solidFill>
              <a:latin typeface="微软雅黑" panose="020B0503020204020204" pitchFamily="34" charset="-122"/>
              <a:ea typeface="阿里巴巴普惠体" panose="00020600040101010101" charset="-122"/>
              <a:cs typeface="微软雅黑" panose="020B0503020204020204" pitchFamily="34" charset="-122"/>
            </a:endParaRPr>
          </a:p>
          <a:p>
            <a:pPr marL="0" indent="0">
              <a:lnSpc>
                <a:spcPct val="150000"/>
              </a:lnSpc>
              <a:buNone/>
            </a:pPr>
            <a:r>
              <a:rPr sz="1800" dirty="0" err="1">
                <a:solidFill>
                  <a:schemeClr val="tx1">
                    <a:lumMod val="65000"/>
                    <a:lumOff val="35000"/>
                  </a:schemeClr>
                </a:solidFill>
                <a:latin typeface="微软雅黑" panose="020B0503020204020204" pitchFamily="34" charset="-122"/>
                <a:ea typeface="阿里巴巴普惠体" panose="00020600040101010101" charset="-122"/>
                <a:cs typeface="微软雅黑" panose="020B0503020204020204" pitchFamily="34" charset="-122"/>
                <a:sym typeface="+mn-ea"/>
              </a:rPr>
              <a:t>最常见的考SQL的方法给你一个虚拟的数据库表结构，然后让你按给出的条件查询出数据，并用手写的形式写出在纸上</a:t>
            </a:r>
            <a:endParaRPr sz="1800" dirty="0">
              <a:solidFill>
                <a:schemeClr val="tx1">
                  <a:lumMod val="65000"/>
                  <a:lumOff val="35000"/>
                </a:schemeClr>
              </a:solidFill>
              <a:latin typeface="微软雅黑" panose="020B0503020204020204" pitchFamily="34" charset="-122"/>
              <a:ea typeface="阿里巴巴普惠体" panose="00020600040101010101" charset="-122"/>
              <a:cs typeface="微软雅黑" panose="020B0503020204020204" pitchFamily="34" charset="-122"/>
              <a:sym typeface="+mn-ea"/>
            </a:endParaRPr>
          </a:p>
          <a:p>
            <a:pPr marL="0" indent="0">
              <a:lnSpc>
                <a:spcPct val="150000"/>
              </a:lnSpc>
              <a:buNone/>
            </a:pPr>
            <a:endParaRPr lang="zh-CN" altLang="zh-CN" sz="1700" dirty="0">
              <a:latin typeface="微软雅黑" panose="020B0503020204020204" pitchFamily="34" charset="-122"/>
              <a:ea typeface="阿里巴巴普惠体" panose="00020600040101010101" charset="-122"/>
              <a:cs typeface="微软雅黑" panose="020B0503020204020204" pitchFamily="34" charset="-122"/>
            </a:endParaRPr>
          </a:p>
        </p:txBody>
      </p:sp>
      <p:sp>
        <p:nvSpPr>
          <p:cNvPr id="14" name="Content Placeholder 2"/>
          <p:cNvSpPr txBox="1">
            <a:spLocks noGrp="1"/>
          </p:cNvSpPr>
          <p:nvPr/>
        </p:nvSpPr>
        <p:spPr>
          <a:xfrm>
            <a:off x="579183" y="3884674"/>
            <a:ext cx="4659503" cy="2026098"/>
          </a:xfrm>
          <a:prstGeom prst="rect">
            <a:avLst/>
          </a:prstGeom>
          <a:ln w="12700">
            <a:miter lim="400000"/>
          </a:ln>
        </p:spPr>
        <p:txBody>
          <a:bodyPr lIns="43195" rIns="43195">
            <a:norm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zh-CN" altLang="en-US" sz="2000" b="1" dirty="0">
                <a:solidFill>
                  <a:srgbClr val="00A0DF"/>
                </a:solidFill>
                <a:latin typeface="微软雅黑" panose="020B0503020204020204" pitchFamily="34" charset="-122"/>
                <a:ea typeface="阿里巴巴普惠体" panose="00020600040101010101" charset="-122"/>
                <a:cs typeface="微软雅黑" panose="020B0503020204020204" pitchFamily="34" charset="-122"/>
              </a:rPr>
              <a:t>业务理解</a:t>
            </a:r>
          </a:p>
          <a:p>
            <a:pPr marL="0" indent="0">
              <a:lnSpc>
                <a:spcPct val="100000"/>
              </a:lnSpc>
              <a:buNone/>
            </a:pPr>
            <a:r>
              <a:rPr lang="zh-CN" altLang="en-US" sz="1800" dirty="0">
                <a:solidFill>
                  <a:schemeClr val="tx1">
                    <a:lumMod val="65000"/>
                    <a:lumOff val="35000"/>
                  </a:schemeClr>
                </a:solidFill>
                <a:latin typeface="微软雅黑" panose="020B0503020204020204" pitchFamily="34" charset="-122"/>
                <a:ea typeface="阿里巴巴普惠体" panose="00020600040101010101" charset="-122"/>
                <a:cs typeface="微软雅黑" panose="020B0503020204020204" pitchFamily="34" charset="-122"/>
              </a:rPr>
              <a:t>数据分析师每天要关注大量数据指标，都有哪些常用业务指标</a:t>
            </a:r>
          </a:p>
          <a:p>
            <a:pPr marL="0" indent="0">
              <a:lnSpc>
                <a:spcPct val="100000"/>
              </a:lnSpc>
              <a:buNone/>
            </a:pPr>
            <a:r>
              <a:rPr lang="zh-CN" altLang="en-US" sz="1800" dirty="0">
                <a:solidFill>
                  <a:schemeClr val="tx1">
                    <a:lumMod val="65000"/>
                    <a:lumOff val="35000"/>
                  </a:schemeClr>
                </a:solidFill>
                <a:latin typeface="微软雅黑" panose="020B0503020204020204" pitchFamily="34" charset="-122"/>
                <a:ea typeface="阿里巴巴普惠体" panose="00020600040101010101" charset="-122"/>
                <a:cs typeface="微软雅黑" panose="020B0503020204020204" pitchFamily="34" charset="-122"/>
              </a:rPr>
              <a:t>数据分析思维：漏斗思维，分类思维，平衡思维，A/B test等</a:t>
            </a:r>
          </a:p>
          <a:p>
            <a:pPr>
              <a:lnSpc>
                <a:spcPct val="150000"/>
              </a:lnSpc>
            </a:pPr>
            <a:endParaRPr lang="zh-CN" altLang="zh-CN" sz="1700" dirty="0">
              <a:latin typeface="微软雅黑" panose="020B0503020204020204" pitchFamily="34" charset="-122"/>
              <a:ea typeface="阿里巴巴普惠体" panose="00020600040101010101" charset="-122"/>
              <a:cs typeface="微软雅黑" panose="020B0503020204020204" pitchFamily="34" charset="-122"/>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Content Placeholder 2"/>
          <p:cNvSpPr txBox="1">
            <a:spLocks noGrp="1"/>
          </p:cNvSpPr>
          <p:nvPr/>
        </p:nvSpPr>
        <p:spPr>
          <a:xfrm>
            <a:off x="843141" y="1532650"/>
            <a:ext cx="5107912" cy="4175601"/>
          </a:xfrm>
          <a:prstGeom prst="rect">
            <a:avLst/>
          </a:prstGeom>
          <a:ln w="12700">
            <a:miter lim="400000"/>
          </a:ln>
        </p:spPr>
        <p:txBody>
          <a:bodyPr lIns="43195" rIns="43195">
            <a:norm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zh-CN" altLang="en-US" sz="2000" b="1" dirty="0">
                <a:solidFill>
                  <a:srgbClr val="00A0DF"/>
                </a:solidFill>
                <a:latin typeface="微软雅黑" panose="020B0503020204020204" pitchFamily="34" charset="-122"/>
                <a:ea typeface="阿里巴巴普惠体" panose="00020600040101010101" charset="-122"/>
                <a:cs typeface="微软雅黑" panose="020B0503020204020204" pitchFamily="34" charset="-122"/>
                <a:sym typeface="+mn-ea"/>
              </a:rPr>
              <a:t>招聘单位需要你之前有相关经验</a:t>
            </a:r>
          </a:p>
          <a:p>
            <a:pPr marL="0" indent="0">
              <a:lnSpc>
                <a:spcPct val="150000"/>
              </a:lnSpc>
              <a:buNone/>
            </a:pPr>
            <a:r>
              <a:rPr lang="zh-CN" altLang="en-US" sz="1800" dirty="0">
                <a:solidFill>
                  <a:schemeClr val="tx1">
                    <a:lumMod val="65000"/>
                    <a:lumOff val="35000"/>
                  </a:schemeClr>
                </a:solidFill>
                <a:latin typeface="微软雅黑" panose="020B0503020204020204" pitchFamily="34" charset="-122"/>
                <a:ea typeface="阿里巴巴普惠体" panose="00020600040101010101" charset="-122"/>
                <a:cs typeface="微软雅黑" panose="020B0503020204020204" pitchFamily="34" charset="-122"/>
                <a:sym typeface="+mn-ea"/>
              </a:rPr>
              <a:t>工作不是做练习题，而是考试</a:t>
            </a:r>
          </a:p>
          <a:p>
            <a:pPr marL="0" indent="0">
              <a:lnSpc>
                <a:spcPct val="150000"/>
              </a:lnSpc>
              <a:buNone/>
            </a:pPr>
            <a:r>
              <a:rPr lang="zh-CN" altLang="en-US" sz="1800" b="1" dirty="0">
                <a:solidFill>
                  <a:srgbClr val="00A0DF"/>
                </a:solidFill>
                <a:latin typeface="微软雅黑" panose="020B0503020204020204" pitchFamily="34" charset="-122"/>
                <a:ea typeface="阿里巴巴普惠体" panose="00020600040101010101" charset="-122"/>
                <a:cs typeface="微软雅黑" panose="020B0503020204020204" pitchFamily="34" charset="-122"/>
                <a:sym typeface="+mn-ea"/>
              </a:rPr>
              <a:t>基础</a:t>
            </a:r>
            <a:r>
              <a:rPr lang="zh-CN" altLang="en-US" sz="1800" dirty="0">
                <a:solidFill>
                  <a:schemeClr val="tx1">
                    <a:lumMod val="65000"/>
                    <a:lumOff val="35000"/>
                  </a:schemeClr>
                </a:solidFill>
                <a:latin typeface="微软雅黑" panose="020B0503020204020204" pitchFamily="34" charset="-122"/>
                <a:ea typeface="阿里巴巴普惠体" panose="00020600040101010101" charset="-122"/>
                <a:cs typeface="微软雅黑" panose="020B0503020204020204" pitchFamily="34" charset="-122"/>
                <a:sym typeface="+mn-ea"/>
              </a:rPr>
              <a:t>不好  </a:t>
            </a:r>
            <a:r>
              <a:rPr lang="en-US" altLang="zh-CN" sz="1800" dirty="0">
                <a:solidFill>
                  <a:schemeClr val="tx1">
                    <a:lumMod val="65000"/>
                    <a:lumOff val="35000"/>
                  </a:schemeClr>
                </a:solidFill>
                <a:latin typeface="微软雅黑" panose="020B0503020204020204" pitchFamily="34" charset="-122"/>
                <a:ea typeface="阿里巴巴普惠体" panose="00020600040101010101" charset="-122"/>
                <a:cs typeface="微软雅黑" panose="020B0503020204020204" pitchFamily="34" charset="-122"/>
                <a:sym typeface="+mn-ea"/>
              </a:rPr>
              <a:t>=&gt; </a:t>
            </a:r>
            <a:r>
              <a:rPr lang="zh-CN" altLang="zh-CN" sz="1800" dirty="0">
                <a:solidFill>
                  <a:schemeClr val="tx1">
                    <a:lumMod val="65000"/>
                    <a:lumOff val="35000"/>
                  </a:schemeClr>
                </a:solidFill>
                <a:latin typeface="微软雅黑" panose="020B0503020204020204" pitchFamily="34" charset="-122"/>
                <a:ea typeface="阿里巴巴普惠体" panose="00020600040101010101" charset="-122"/>
                <a:cs typeface="微软雅黑" panose="020B0503020204020204" pitchFamily="34" charset="-122"/>
                <a:sym typeface="+mn-ea"/>
              </a:rPr>
              <a:t>训练好之后，再上</a:t>
            </a:r>
            <a:endParaRPr lang="zh-CN" altLang="en-US" sz="1800" dirty="0">
              <a:solidFill>
                <a:schemeClr val="tx1">
                  <a:lumMod val="65000"/>
                  <a:lumOff val="35000"/>
                </a:schemeClr>
              </a:solidFill>
              <a:latin typeface="微软雅黑" panose="020B0503020204020204" pitchFamily="34" charset="-122"/>
              <a:ea typeface="阿里巴巴普惠体" panose="00020600040101010101" charset="-122"/>
              <a:cs typeface="微软雅黑" panose="020B0503020204020204" pitchFamily="34" charset="-122"/>
              <a:sym typeface="+mn-ea"/>
            </a:endParaRPr>
          </a:p>
          <a:p>
            <a:pPr marL="0" indent="0">
              <a:lnSpc>
                <a:spcPct val="150000"/>
              </a:lnSpc>
              <a:buNone/>
            </a:pPr>
            <a:r>
              <a:rPr lang="zh-CN" altLang="zh-CN" sz="1800" dirty="0">
                <a:solidFill>
                  <a:schemeClr val="tx1">
                    <a:lumMod val="65000"/>
                    <a:lumOff val="35000"/>
                  </a:schemeClr>
                </a:solidFill>
                <a:latin typeface="微软雅黑" panose="020B0503020204020204" pitchFamily="34" charset="-122"/>
                <a:ea typeface="阿里巴巴普惠体" panose="00020600040101010101" charset="-122"/>
                <a:cs typeface="微软雅黑" panose="020B0503020204020204" pitchFamily="34" charset="-122"/>
              </a:rPr>
              <a:t>花</a:t>
            </a:r>
            <a:r>
              <a:rPr lang="zh-CN" altLang="en-US" sz="1800" dirty="0">
                <a:solidFill>
                  <a:schemeClr val="tx1">
                    <a:lumMod val="65000"/>
                    <a:lumOff val="35000"/>
                  </a:schemeClr>
                </a:solidFill>
                <a:latin typeface="微软雅黑" panose="020B0503020204020204" pitchFamily="34" charset="-122"/>
                <a:ea typeface="阿里巴巴普惠体" panose="00020600040101010101" charset="-122"/>
                <a:cs typeface="微软雅黑" panose="020B0503020204020204" pitchFamily="34" charset="-122"/>
              </a:rPr>
              <a:t>几个月，潜心修炼，把基础打好，提升应聘成功率</a:t>
            </a:r>
          </a:p>
          <a:p>
            <a:pPr marL="0" indent="0">
              <a:lnSpc>
                <a:spcPct val="150000"/>
              </a:lnSpc>
              <a:buNone/>
            </a:pPr>
            <a:r>
              <a:rPr lang="en-US" altLang="zh-CN" sz="2000" dirty="0">
                <a:solidFill>
                  <a:srgbClr val="00A0DF"/>
                </a:solidFill>
                <a:latin typeface="思源黑体 CN Normal"/>
                <a:ea typeface="阿里巴巴普惠体" panose="00020600040101010101" charset="-122"/>
                <a:cs typeface="微软雅黑" panose="020B0503020204020204" pitchFamily="34" charset="-122"/>
                <a:sym typeface="+mn-ea"/>
              </a:rPr>
              <a:t>Thinking</a:t>
            </a:r>
            <a:r>
              <a:rPr lang="zh-CN" altLang="zh-CN" sz="2000" dirty="0">
                <a:solidFill>
                  <a:srgbClr val="00A0DF"/>
                </a:solidFill>
                <a:latin typeface="微软雅黑" panose="020B0503020204020204" pitchFamily="34" charset="-122"/>
                <a:ea typeface="阿里巴巴普惠体" panose="00020600040101010101" charset="-122"/>
                <a:cs typeface="微软雅黑" panose="020B0503020204020204" pitchFamily="34" charset="-122"/>
                <a:sym typeface="+mn-ea"/>
              </a:rPr>
              <a:t>：之前基础不好，现在能否学会？</a:t>
            </a:r>
            <a:endParaRPr lang="en-US" altLang="zh-CN" sz="2000" dirty="0">
              <a:solidFill>
                <a:srgbClr val="00A0DF"/>
              </a:solidFill>
              <a:latin typeface="微软雅黑" panose="020B0503020204020204" pitchFamily="34" charset="-122"/>
              <a:ea typeface="阿里巴巴普惠体" panose="00020600040101010101" charset="-122"/>
              <a:cs typeface="微软雅黑" panose="020B0503020204020204" pitchFamily="34" charset="-122"/>
              <a:sym typeface="+mn-ea"/>
            </a:endParaRPr>
          </a:p>
          <a:p>
            <a:pPr marL="0" indent="0">
              <a:lnSpc>
                <a:spcPct val="150000"/>
              </a:lnSpc>
              <a:buNone/>
            </a:pPr>
            <a:r>
              <a:rPr lang="zh-CN" altLang="en-US" sz="1800" dirty="0">
                <a:solidFill>
                  <a:schemeClr val="tx1">
                    <a:lumMod val="65000"/>
                    <a:lumOff val="35000"/>
                  </a:schemeClr>
                </a:solidFill>
                <a:latin typeface="微软雅黑" panose="020B0503020204020204" pitchFamily="34" charset="-122"/>
                <a:ea typeface="阿里巴巴普惠体" panose="00020600040101010101" charset="-122"/>
                <a:cs typeface="微软雅黑" panose="020B0503020204020204" pitchFamily="34" charset="-122"/>
                <a:sym typeface="+mn-ea"/>
              </a:rPr>
              <a:t>不要畏惧</a:t>
            </a:r>
            <a:endParaRPr lang="zh-CN" altLang="zh-CN" sz="1800" dirty="0">
              <a:solidFill>
                <a:schemeClr val="tx1">
                  <a:lumMod val="65000"/>
                  <a:lumOff val="35000"/>
                </a:schemeClr>
              </a:solidFill>
              <a:latin typeface="微软雅黑" panose="020B0503020204020204" pitchFamily="34" charset="-122"/>
              <a:ea typeface="阿里巴巴普惠体" panose="00020600040101010101" charset="-122"/>
              <a:cs typeface="微软雅黑" panose="020B0503020204020204" pitchFamily="34" charset="-122"/>
              <a:sym typeface="+mn-ea"/>
            </a:endParaRPr>
          </a:p>
          <a:p>
            <a:pPr marL="0" indent="0">
              <a:lnSpc>
                <a:spcPct val="150000"/>
              </a:lnSpc>
              <a:buNone/>
            </a:pPr>
            <a:endParaRPr lang="zh-CN" altLang="en-US" sz="1700" dirty="0">
              <a:latin typeface="微软雅黑" panose="020B0503020204020204" pitchFamily="34" charset="-122"/>
              <a:ea typeface="阿里巴巴普惠体" panose="00020600040101010101" charset="-122"/>
              <a:cs typeface="微软雅黑" panose="020B0503020204020204" pitchFamily="34" charset="-122"/>
            </a:endParaRPr>
          </a:p>
        </p:txBody>
      </p:sp>
      <p:sp>
        <p:nvSpPr>
          <p:cNvPr id="3" name="Content Placeholder 2"/>
          <p:cNvSpPr txBox="1">
            <a:spLocks noGrp="1"/>
          </p:cNvSpPr>
          <p:nvPr/>
        </p:nvSpPr>
        <p:spPr>
          <a:xfrm>
            <a:off x="6672962" y="1532650"/>
            <a:ext cx="3674363" cy="2980858"/>
          </a:xfrm>
          <a:prstGeom prst="rect">
            <a:avLst/>
          </a:prstGeom>
          <a:ln w="12700">
            <a:miter lim="400000"/>
          </a:ln>
        </p:spPr>
        <p:txBody>
          <a:bodyPr lIns="43195" rIns="43195">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zh-CN" altLang="zh-CN" sz="2000" dirty="0">
                <a:solidFill>
                  <a:srgbClr val="00A0DF"/>
                </a:solidFill>
                <a:latin typeface="微软雅黑" panose="020B0503020204020204" pitchFamily="34" charset="-122"/>
                <a:ea typeface="阿里巴巴普惠体" panose="00020600040101010101" charset="-122"/>
                <a:cs typeface="微软雅黑" panose="020B0503020204020204" pitchFamily="34" charset="-122"/>
                <a:sym typeface="+mn-ea"/>
              </a:rPr>
              <a:t>我们对学习需要有个正确的认知：</a:t>
            </a:r>
            <a:endParaRPr lang="en-US" altLang="zh-CN" sz="2000" dirty="0">
              <a:solidFill>
                <a:srgbClr val="00A0DF"/>
              </a:solidFill>
              <a:latin typeface="微软雅黑" panose="020B0503020204020204" pitchFamily="34" charset="-122"/>
              <a:ea typeface="阿里巴巴普惠体" panose="00020600040101010101" charset="-122"/>
              <a:cs typeface="微软雅黑" panose="020B0503020204020204" pitchFamily="34" charset="-122"/>
              <a:sym typeface="+mn-ea"/>
            </a:endParaRPr>
          </a:p>
          <a:p>
            <a:pPr marL="0" indent="0">
              <a:lnSpc>
                <a:spcPct val="150000"/>
              </a:lnSpc>
              <a:buNone/>
            </a:pPr>
            <a:r>
              <a:rPr lang="en-US" altLang="zh-CN" sz="1800" dirty="0">
                <a:latin typeface="微软雅黑" panose="020B0503020204020204" pitchFamily="34" charset="-122"/>
                <a:ea typeface="阿里巴巴普惠体" panose="00020600040101010101" charset="-122"/>
                <a:cs typeface="微软雅黑" panose="020B0503020204020204" pitchFamily="34" charset="-122"/>
                <a:sym typeface="+mn-ea"/>
              </a:rPr>
              <a:t>1.</a:t>
            </a:r>
            <a:r>
              <a:rPr lang="zh-CN" altLang="en-US" sz="1800" dirty="0">
                <a:latin typeface="微软雅黑" panose="020B0503020204020204" pitchFamily="34" charset="-122"/>
                <a:ea typeface="阿里巴巴普惠体" panose="00020600040101010101" charset="-122"/>
                <a:cs typeface="微软雅黑" panose="020B0503020204020204" pitchFamily="34" charset="-122"/>
                <a:sym typeface="+mn-ea"/>
              </a:rPr>
              <a:t> 不要有心理负担</a:t>
            </a:r>
            <a:endParaRPr lang="en-US" altLang="zh-CN" sz="1800" dirty="0">
              <a:latin typeface="微软雅黑" panose="020B0503020204020204" pitchFamily="34" charset="-122"/>
              <a:ea typeface="阿里巴巴普惠体" panose="00020600040101010101" charset="-122"/>
              <a:cs typeface="微软雅黑" panose="020B0503020204020204" pitchFamily="34" charset="-122"/>
              <a:sym typeface="+mn-ea"/>
            </a:endParaRPr>
          </a:p>
          <a:p>
            <a:pPr marL="0" indent="0">
              <a:lnSpc>
                <a:spcPct val="150000"/>
              </a:lnSpc>
              <a:buNone/>
            </a:pPr>
            <a:r>
              <a:rPr lang="en-US" altLang="zh-CN" sz="1800" dirty="0">
                <a:latin typeface="微软雅黑" panose="020B0503020204020204" pitchFamily="34" charset="-122"/>
                <a:ea typeface="阿里巴巴普惠体" panose="00020600040101010101" charset="-122"/>
                <a:cs typeface="微软雅黑" panose="020B0503020204020204" pitchFamily="34" charset="-122"/>
                <a:sym typeface="+mn-ea"/>
              </a:rPr>
              <a:t>2. </a:t>
            </a:r>
            <a:r>
              <a:rPr lang="zh-CN" altLang="en-US" sz="1800" dirty="0">
                <a:latin typeface="微软雅黑" panose="020B0503020204020204" pitchFamily="34" charset="-122"/>
                <a:ea typeface="阿里巴巴普惠体" panose="00020600040101010101" charset="-122"/>
                <a:cs typeface="微软雅黑" panose="020B0503020204020204" pitchFamily="34" charset="-122"/>
                <a:sym typeface="+mn-ea"/>
              </a:rPr>
              <a:t>坚持学习</a:t>
            </a:r>
            <a:endParaRPr lang="en-US" altLang="zh-CN" sz="1800" dirty="0">
              <a:latin typeface="微软雅黑" panose="020B0503020204020204" pitchFamily="34" charset="-122"/>
              <a:ea typeface="阿里巴巴普惠体" panose="00020600040101010101" charset="-122"/>
              <a:cs typeface="微软雅黑" panose="020B0503020204020204" pitchFamily="34" charset="-122"/>
              <a:sym typeface="+mn-ea"/>
            </a:endParaRPr>
          </a:p>
          <a:p>
            <a:pPr marL="0" indent="0">
              <a:lnSpc>
                <a:spcPct val="150000"/>
              </a:lnSpc>
              <a:buNone/>
            </a:pPr>
            <a:r>
              <a:rPr lang="en-US" altLang="zh-CN" sz="1800" dirty="0">
                <a:latin typeface="微软雅黑" panose="020B0503020204020204" pitchFamily="34" charset="-122"/>
                <a:ea typeface="阿里巴巴普惠体" panose="00020600040101010101" charset="-122"/>
                <a:cs typeface="微软雅黑" panose="020B0503020204020204" pitchFamily="34" charset="-122"/>
                <a:sym typeface="+mn-ea"/>
              </a:rPr>
              <a:t>3.</a:t>
            </a:r>
            <a:r>
              <a:rPr lang="zh-CN" altLang="en-US" sz="1800" dirty="0">
                <a:latin typeface="微软雅黑" panose="020B0503020204020204" pitchFamily="34" charset="-122"/>
                <a:ea typeface="阿里巴巴普惠体" panose="00020600040101010101" charset="-122"/>
                <a:cs typeface="微软雅黑" panose="020B0503020204020204" pitchFamily="34" charset="-122"/>
                <a:sym typeface="+mn-ea"/>
              </a:rPr>
              <a:t> 勤沟通</a:t>
            </a:r>
            <a:endParaRPr lang="en-US" altLang="zh-CN" sz="1800" dirty="0">
              <a:latin typeface="微软雅黑" panose="020B0503020204020204" pitchFamily="34" charset="-122"/>
              <a:ea typeface="阿里巴巴普惠体" panose="00020600040101010101" charset="-122"/>
              <a:cs typeface="微软雅黑" panose="020B0503020204020204" pitchFamily="34" charset="-122"/>
              <a:sym typeface="+mn-ea"/>
            </a:endParaRPr>
          </a:p>
          <a:p>
            <a:pPr marL="0" indent="0">
              <a:lnSpc>
                <a:spcPct val="150000"/>
              </a:lnSpc>
              <a:buNone/>
            </a:pPr>
            <a:r>
              <a:rPr lang="en-US" altLang="zh-CN" sz="1800" dirty="0">
                <a:latin typeface="微软雅黑" panose="020B0503020204020204" pitchFamily="34" charset="-122"/>
                <a:ea typeface="阿里巴巴普惠体" panose="00020600040101010101" charset="-122"/>
                <a:cs typeface="微软雅黑" panose="020B0503020204020204" pitchFamily="34" charset="-122"/>
                <a:sym typeface="+mn-ea"/>
              </a:rPr>
              <a:t>4.</a:t>
            </a:r>
            <a:r>
              <a:rPr lang="zh-CN" altLang="en-US" sz="1800" dirty="0">
                <a:latin typeface="微软雅黑" panose="020B0503020204020204" pitchFamily="34" charset="-122"/>
                <a:ea typeface="阿里巴巴普惠体" panose="00020600040101010101" charset="-122"/>
                <a:cs typeface="微软雅黑" panose="020B0503020204020204" pitchFamily="34" charset="-122"/>
                <a:sym typeface="+mn-ea"/>
              </a:rPr>
              <a:t> 要迎难而上，不要知难而退</a:t>
            </a:r>
            <a:endParaRPr lang="en-US" altLang="zh-CN" sz="1605" dirty="0">
              <a:latin typeface="微软雅黑" panose="020B0503020204020204" pitchFamily="34" charset="-122"/>
              <a:ea typeface="阿里巴巴普惠体" panose="00020600040101010101" charset="-122"/>
              <a:cs typeface="微软雅黑" panose="020B0503020204020204" pitchFamily="34" charset="-122"/>
              <a:sym typeface="+mn-ea"/>
            </a:endParaRPr>
          </a:p>
        </p:txBody>
      </p:sp>
      <p:grpSp>
        <p:nvGrpSpPr>
          <p:cNvPr id="5" name="组合 4"/>
          <p:cNvGrpSpPr/>
          <p:nvPr/>
        </p:nvGrpSpPr>
        <p:grpSpPr>
          <a:xfrm>
            <a:off x="259715" y="174625"/>
            <a:ext cx="11210925" cy="706755"/>
            <a:chOff x="413" y="275"/>
            <a:chExt cx="17655" cy="1113"/>
          </a:xfrm>
        </p:grpSpPr>
        <p:sp>
          <p:nvSpPr>
            <p:cNvPr id="6" name="矩形 5"/>
            <p:cNvSpPr/>
            <p:nvPr/>
          </p:nvSpPr>
          <p:spPr>
            <a:xfrm rot="10800000">
              <a:off x="702" y="353"/>
              <a:ext cx="17097" cy="953"/>
            </a:xfrm>
            <a:prstGeom prst="rect">
              <a:avLst/>
            </a:prstGeom>
            <a:gradFill>
              <a:gsLst>
                <a:gs pos="0">
                  <a:schemeClr val="accent1">
                    <a:lumMod val="5000"/>
                    <a:lumOff val="95000"/>
                  </a:schemeClr>
                </a:gs>
                <a:gs pos="45000">
                  <a:srgbClr val="99CAEC"/>
                </a:gs>
                <a:gs pos="100000">
                  <a:srgbClr val="00A0EA"/>
                </a:gs>
              </a:gsLst>
              <a:lin ang="2052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413" y="353"/>
              <a:ext cx="162" cy="953"/>
            </a:xfrm>
            <a:prstGeom prst="rect">
              <a:avLst/>
            </a:prstGeom>
            <a:solidFill>
              <a:srgbClr val="00A0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14530" y="588"/>
              <a:ext cx="3538" cy="483"/>
            </a:xfrm>
            <a:prstGeom prst="rect">
              <a:avLst/>
            </a:prstGeom>
            <a:noFill/>
          </p:spPr>
          <p:txBody>
            <a:bodyPr wrap="square" rtlCol="0">
              <a:spAutoFit/>
            </a:bodyPr>
            <a:lstStyle/>
            <a:p>
              <a:r>
                <a:rPr lang="zh-CN" altLang="en-US" sz="1400" kern="100">
                  <a:solidFill>
                    <a:srgbClr val="00A0DF"/>
                  </a:solidFill>
                  <a:uFillTx/>
                  <a:latin typeface="阿里巴巴普惠体" panose="00020600040101010101" charset="-122"/>
                  <a:ea typeface="阿里巴巴普惠体" panose="00020600040101010101" charset="-122"/>
                </a:rPr>
                <a:t>数字化人才在线教育平台</a:t>
              </a:r>
            </a:p>
          </p:txBody>
        </p:sp>
        <p:pic>
          <p:nvPicPr>
            <p:cNvPr id="9" name="图片 8" descr="kaikeba-logo"/>
            <p:cNvPicPr>
              <a:picLocks noChangeAspect="1"/>
            </p:cNvPicPr>
            <p:nvPr/>
          </p:nvPicPr>
          <p:blipFill>
            <a:blip r:embed="rId3"/>
            <a:stretch>
              <a:fillRect/>
            </a:stretch>
          </p:blipFill>
          <p:spPr>
            <a:xfrm>
              <a:off x="12905" y="499"/>
              <a:ext cx="1658" cy="661"/>
            </a:xfrm>
            <a:prstGeom prst="rect">
              <a:avLst/>
            </a:prstGeom>
          </p:spPr>
        </p:pic>
        <p:sp>
          <p:nvSpPr>
            <p:cNvPr id="10" name="文本框 9"/>
            <p:cNvSpPr txBox="1"/>
            <p:nvPr/>
          </p:nvSpPr>
          <p:spPr>
            <a:xfrm>
              <a:off x="615" y="275"/>
              <a:ext cx="7940" cy="1113"/>
            </a:xfrm>
            <a:prstGeom prst="rect">
              <a:avLst/>
            </a:prstGeom>
            <a:noFill/>
          </p:spPr>
          <p:txBody>
            <a:bodyPr wrap="square" rtlCol="0">
              <a:spAutoFit/>
            </a:bodyPr>
            <a:lstStyle/>
            <a:p>
              <a:pPr algn="l"/>
              <a:r>
                <a:rPr lang="zh-CN" altLang="en-US" sz="4000" dirty="0">
                  <a:solidFill>
                    <a:schemeClr val="bg1"/>
                  </a:solidFill>
                  <a:latin typeface="阿里巴巴普惠体" panose="00020600040101010101" charset="-122"/>
                  <a:ea typeface="阿里巴巴普惠体" panose="00020600040101010101" charset="-122"/>
                  <a:sym typeface="+mn-ea"/>
                </a:rPr>
                <a:t>基础不好，怎么办？</a:t>
              </a:r>
            </a:p>
          </p:txBody>
        </p: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2"/>
          <p:cNvSpPr txBox="1">
            <a:spLocks noGrp="1"/>
          </p:cNvSpPr>
          <p:nvPr/>
        </p:nvSpPr>
        <p:spPr>
          <a:xfrm>
            <a:off x="1554228" y="1038502"/>
            <a:ext cx="4977125" cy="2655674"/>
          </a:xfrm>
          <a:prstGeom prst="rect">
            <a:avLst/>
          </a:prstGeom>
          <a:ln w="12700">
            <a:miter lim="400000"/>
          </a:ln>
        </p:spPr>
        <p:txBody>
          <a:bodyPr lIns="43195" rIns="43195">
            <a:norm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zh-CN" altLang="en-US" sz="2400" b="1" dirty="0">
                <a:solidFill>
                  <a:srgbClr val="00A0DF"/>
                </a:solidFill>
                <a:latin typeface="微软雅黑" panose="020B0503020204020204" pitchFamily="34" charset="-122"/>
                <a:ea typeface="阿里巴巴普惠体" panose="00020600040101010101" charset="-122"/>
                <a:cs typeface="微软雅黑" panose="020B0503020204020204" pitchFamily="34" charset="-122"/>
                <a:sym typeface="+mn-ea"/>
              </a:rPr>
              <a:t>找人内推</a:t>
            </a:r>
          </a:p>
          <a:p>
            <a:pPr marL="0" indent="0">
              <a:lnSpc>
                <a:spcPct val="150000"/>
              </a:lnSpc>
              <a:buNone/>
            </a:pPr>
            <a:r>
              <a:rPr lang="zh-CN" altLang="en-US" sz="1800" dirty="0">
                <a:solidFill>
                  <a:srgbClr val="00A0DF"/>
                </a:solidFill>
                <a:latin typeface="微软雅黑" panose="020B0503020204020204" pitchFamily="34" charset="-122"/>
                <a:ea typeface="阿里巴巴普惠体" panose="00020600040101010101" charset="-122"/>
                <a:cs typeface="微软雅黑" panose="020B0503020204020204" pitchFamily="34" charset="-122"/>
                <a:sym typeface="+mn-ea"/>
              </a:rPr>
              <a:t>可以让双非、二三本的同学们免去简历的困扰</a:t>
            </a:r>
          </a:p>
          <a:p>
            <a:pPr marL="0" indent="0">
              <a:lnSpc>
                <a:spcPct val="110000"/>
              </a:lnSpc>
              <a:buNone/>
            </a:pPr>
            <a:r>
              <a:rPr lang="zh-CN" altLang="en-US" sz="1800" dirty="0">
                <a:solidFill>
                  <a:schemeClr val="tx1">
                    <a:lumMod val="65000"/>
                    <a:lumOff val="35000"/>
                  </a:schemeClr>
                </a:solidFill>
                <a:latin typeface="微软雅黑" panose="020B0503020204020204" pitchFamily="34" charset="-122"/>
                <a:ea typeface="阿里巴巴普惠体" panose="00020600040101010101" charset="-122"/>
                <a:cs typeface="微软雅黑" panose="020B0503020204020204" pitchFamily="34" charset="-122"/>
                <a:sym typeface="+mn-ea"/>
              </a:rPr>
              <a:t>简历优先筛选 </a:t>
            </a:r>
            <a:endParaRPr lang="en-US" altLang="zh-CN" sz="1800" dirty="0">
              <a:solidFill>
                <a:schemeClr val="tx1">
                  <a:lumMod val="65000"/>
                  <a:lumOff val="35000"/>
                </a:schemeClr>
              </a:solidFill>
              <a:latin typeface="微软雅黑" panose="020B0503020204020204" pitchFamily="34" charset="-122"/>
              <a:ea typeface="阿里巴巴普惠体" panose="00020600040101010101" charset="-122"/>
              <a:cs typeface="微软雅黑" panose="020B0503020204020204" pitchFamily="34" charset="-122"/>
              <a:sym typeface="+mn-ea"/>
            </a:endParaRPr>
          </a:p>
          <a:p>
            <a:pPr marL="0" indent="0">
              <a:lnSpc>
                <a:spcPct val="110000"/>
              </a:lnSpc>
              <a:buNone/>
            </a:pPr>
            <a:r>
              <a:rPr lang="zh-CN" altLang="en-US" sz="1800" dirty="0">
                <a:solidFill>
                  <a:schemeClr val="tx1">
                    <a:lumMod val="65000"/>
                    <a:lumOff val="35000"/>
                  </a:schemeClr>
                </a:solidFill>
                <a:latin typeface="微软雅黑" panose="020B0503020204020204" pitchFamily="34" charset="-122"/>
                <a:ea typeface="阿里巴巴普惠体" panose="00020600040101010101" charset="-122"/>
                <a:cs typeface="微软雅黑" panose="020B0503020204020204" pitchFamily="34" charset="-122"/>
                <a:sym typeface="+mn-ea"/>
              </a:rPr>
              <a:t>免简历筛选直接进笔试</a:t>
            </a:r>
            <a:endParaRPr lang="en-US" altLang="zh-CN" sz="1800" dirty="0">
              <a:solidFill>
                <a:schemeClr val="tx1">
                  <a:lumMod val="65000"/>
                  <a:lumOff val="35000"/>
                </a:schemeClr>
              </a:solidFill>
              <a:latin typeface="微软雅黑" panose="020B0503020204020204" pitchFamily="34" charset="-122"/>
              <a:ea typeface="阿里巴巴普惠体" panose="00020600040101010101" charset="-122"/>
              <a:cs typeface="微软雅黑" panose="020B0503020204020204" pitchFamily="34" charset="-122"/>
              <a:sym typeface="+mn-ea"/>
            </a:endParaRPr>
          </a:p>
          <a:p>
            <a:pPr marL="0" indent="0">
              <a:lnSpc>
                <a:spcPct val="110000"/>
              </a:lnSpc>
              <a:buNone/>
            </a:pPr>
            <a:r>
              <a:rPr lang="zh-CN" altLang="en-US" sz="1800" dirty="0">
                <a:solidFill>
                  <a:schemeClr val="tx1">
                    <a:lumMod val="65000"/>
                    <a:lumOff val="35000"/>
                  </a:schemeClr>
                </a:solidFill>
                <a:latin typeface="微软雅黑" panose="020B0503020204020204" pitchFamily="34" charset="-122"/>
                <a:ea typeface="阿里巴巴普惠体" panose="00020600040101010101" charset="-122"/>
                <a:cs typeface="微软雅黑" panose="020B0503020204020204" pitchFamily="34" charset="-122"/>
                <a:sym typeface="+mn-ea"/>
              </a:rPr>
              <a:t>连笔试也免了直接进入面试</a:t>
            </a:r>
          </a:p>
        </p:txBody>
      </p:sp>
      <p:sp>
        <p:nvSpPr>
          <p:cNvPr id="2" name="Content Placeholder 2"/>
          <p:cNvSpPr txBox="1">
            <a:spLocks noGrp="1"/>
          </p:cNvSpPr>
          <p:nvPr/>
        </p:nvSpPr>
        <p:spPr>
          <a:xfrm>
            <a:off x="7168960" y="1010055"/>
            <a:ext cx="3209861" cy="2525625"/>
          </a:xfrm>
          <a:prstGeom prst="rect">
            <a:avLst/>
          </a:prstGeom>
          <a:ln w="12700">
            <a:miter lim="400000"/>
          </a:ln>
        </p:spPr>
        <p:txBody>
          <a:bodyPr lIns="43195" rIns="43195">
            <a:norm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zh-CN" altLang="en-US" sz="2400" b="1" dirty="0">
                <a:solidFill>
                  <a:srgbClr val="00A0DF"/>
                </a:solidFill>
                <a:latin typeface="微软雅黑" panose="020B0503020204020204" pitchFamily="34" charset="-122"/>
                <a:ea typeface="阿里巴巴普惠体" panose="00020600040101010101" charset="-122"/>
                <a:cs typeface="微软雅黑" panose="020B0503020204020204" pitchFamily="34" charset="-122"/>
                <a:sym typeface="+mn-ea"/>
              </a:rPr>
              <a:t>学历不够，项目来凑</a:t>
            </a:r>
          </a:p>
          <a:p>
            <a:pPr marL="0" indent="0">
              <a:lnSpc>
                <a:spcPct val="100000"/>
              </a:lnSpc>
              <a:buNone/>
            </a:pPr>
            <a:r>
              <a:rPr lang="zh-CN" altLang="en-US" sz="1800" dirty="0">
                <a:solidFill>
                  <a:schemeClr val="tx1">
                    <a:lumMod val="65000"/>
                    <a:lumOff val="35000"/>
                  </a:schemeClr>
                </a:solidFill>
                <a:latin typeface="微软雅黑" panose="020B0503020204020204" pitchFamily="34" charset="-122"/>
                <a:ea typeface="阿里巴巴普惠体" panose="00020600040101010101" charset="-122"/>
                <a:cs typeface="微软雅黑" panose="020B0503020204020204" pitchFamily="34" charset="-122"/>
              </a:rPr>
              <a:t>自行实战</a:t>
            </a:r>
            <a:endParaRPr lang="en-US" altLang="zh-CN" sz="1800" dirty="0">
              <a:solidFill>
                <a:schemeClr val="tx1">
                  <a:lumMod val="65000"/>
                  <a:lumOff val="35000"/>
                </a:schemeClr>
              </a:solidFill>
              <a:latin typeface="微软雅黑" panose="020B0503020204020204" pitchFamily="34" charset="-122"/>
              <a:ea typeface="阿里巴巴普惠体" panose="00020600040101010101" charset="-122"/>
              <a:cs typeface="微软雅黑" panose="020B0503020204020204" pitchFamily="34" charset="-122"/>
            </a:endParaRPr>
          </a:p>
          <a:p>
            <a:pPr marL="0" indent="0">
              <a:lnSpc>
                <a:spcPct val="100000"/>
              </a:lnSpc>
              <a:buNone/>
            </a:pPr>
            <a:r>
              <a:rPr lang="zh-CN" altLang="en-US" sz="1800" dirty="0">
                <a:solidFill>
                  <a:schemeClr val="tx1">
                    <a:lumMod val="65000"/>
                    <a:lumOff val="35000"/>
                  </a:schemeClr>
                </a:solidFill>
                <a:latin typeface="微软雅黑" panose="020B0503020204020204" pitchFamily="34" charset="-122"/>
                <a:ea typeface="阿里巴巴普惠体" panose="00020600040101010101" charset="-122"/>
                <a:cs typeface="微软雅黑" panose="020B0503020204020204" pitchFamily="34" charset="-122"/>
              </a:rPr>
              <a:t>描述当前业务场景</a:t>
            </a:r>
            <a:endParaRPr lang="en-US" altLang="zh-CN" sz="1800" dirty="0">
              <a:solidFill>
                <a:schemeClr val="tx1">
                  <a:lumMod val="65000"/>
                  <a:lumOff val="35000"/>
                </a:schemeClr>
              </a:solidFill>
              <a:latin typeface="微软雅黑" panose="020B0503020204020204" pitchFamily="34" charset="-122"/>
              <a:ea typeface="阿里巴巴普惠体" panose="00020600040101010101" charset="-122"/>
              <a:cs typeface="微软雅黑" panose="020B0503020204020204" pitchFamily="34" charset="-122"/>
            </a:endParaRPr>
          </a:p>
          <a:p>
            <a:pPr marL="0" indent="0">
              <a:lnSpc>
                <a:spcPct val="100000"/>
              </a:lnSpc>
              <a:buNone/>
            </a:pPr>
            <a:r>
              <a:rPr lang="zh-CN" altLang="en-US" sz="1800" dirty="0">
                <a:solidFill>
                  <a:schemeClr val="tx1">
                    <a:lumMod val="65000"/>
                    <a:lumOff val="35000"/>
                  </a:schemeClr>
                </a:solidFill>
                <a:latin typeface="微软雅黑" panose="020B0503020204020204" pitchFamily="34" charset="-122"/>
                <a:ea typeface="阿里巴巴普惠体" panose="00020600040101010101" charset="-122"/>
                <a:cs typeface="微软雅黑" panose="020B0503020204020204" pitchFamily="34" charset="-122"/>
              </a:rPr>
              <a:t>找项目、熟悉项目</a:t>
            </a:r>
            <a:endParaRPr lang="en-US" altLang="zh-CN" sz="1800" dirty="0">
              <a:solidFill>
                <a:schemeClr val="tx1">
                  <a:lumMod val="65000"/>
                  <a:lumOff val="35000"/>
                </a:schemeClr>
              </a:solidFill>
              <a:latin typeface="微软雅黑" panose="020B0503020204020204" pitchFamily="34" charset="-122"/>
              <a:ea typeface="阿里巴巴普惠体" panose="00020600040101010101" charset="-122"/>
              <a:cs typeface="微软雅黑" panose="020B0503020204020204" pitchFamily="34" charset="-122"/>
            </a:endParaRPr>
          </a:p>
        </p:txBody>
      </p:sp>
      <p:grpSp>
        <p:nvGrpSpPr>
          <p:cNvPr id="5" name="组合 4"/>
          <p:cNvGrpSpPr/>
          <p:nvPr/>
        </p:nvGrpSpPr>
        <p:grpSpPr>
          <a:xfrm>
            <a:off x="259715" y="174625"/>
            <a:ext cx="11210925" cy="706755"/>
            <a:chOff x="413" y="275"/>
            <a:chExt cx="17655" cy="1113"/>
          </a:xfrm>
        </p:grpSpPr>
        <p:sp>
          <p:nvSpPr>
            <p:cNvPr id="6" name="矩形 5"/>
            <p:cNvSpPr/>
            <p:nvPr/>
          </p:nvSpPr>
          <p:spPr>
            <a:xfrm rot="10800000">
              <a:off x="702" y="353"/>
              <a:ext cx="17097" cy="953"/>
            </a:xfrm>
            <a:prstGeom prst="rect">
              <a:avLst/>
            </a:prstGeom>
            <a:gradFill>
              <a:gsLst>
                <a:gs pos="0">
                  <a:schemeClr val="accent1">
                    <a:lumMod val="5000"/>
                    <a:lumOff val="95000"/>
                  </a:schemeClr>
                </a:gs>
                <a:gs pos="45000">
                  <a:srgbClr val="99CAEC"/>
                </a:gs>
                <a:gs pos="100000">
                  <a:srgbClr val="00A0EA"/>
                </a:gs>
              </a:gsLst>
              <a:lin ang="2052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413" y="353"/>
              <a:ext cx="162" cy="953"/>
            </a:xfrm>
            <a:prstGeom prst="rect">
              <a:avLst/>
            </a:prstGeom>
            <a:solidFill>
              <a:srgbClr val="00A0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14530" y="588"/>
              <a:ext cx="3538" cy="483"/>
            </a:xfrm>
            <a:prstGeom prst="rect">
              <a:avLst/>
            </a:prstGeom>
            <a:noFill/>
          </p:spPr>
          <p:txBody>
            <a:bodyPr wrap="square" rtlCol="0">
              <a:spAutoFit/>
            </a:bodyPr>
            <a:lstStyle/>
            <a:p>
              <a:r>
                <a:rPr lang="zh-CN" altLang="en-US" sz="1400" kern="100">
                  <a:solidFill>
                    <a:srgbClr val="00A0DF"/>
                  </a:solidFill>
                  <a:uFillTx/>
                  <a:latin typeface="阿里巴巴普惠体" panose="00020600040101010101" charset="-122"/>
                  <a:ea typeface="阿里巴巴普惠体" panose="00020600040101010101" charset="-122"/>
                </a:rPr>
                <a:t>数字化人才在线教育平台</a:t>
              </a:r>
            </a:p>
          </p:txBody>
        </p:sp>
        <p:pic>
          <p:nvPicPr>
            <p:cNvPr id="9" name="图片 8" descr="kaikeba-logo"/>
            <p:cNvPicPr>
              <a:picLocks noChangeAspect="1"/>
            </p:cNvPicPr>
            <p:nvPr/>
          </p:nvPicPr>
          <p:blipFill>
            <a:blip r:embed="rId3"/>
            <a:stretch>
              <a:fillRect/>
            </a:stretch>
          </p:blipFill>
          <p:spPr>
            <a:xfrm>
              <a:off x="12905" y="499"/>
              <a:ext cx="1658" cy="661"/>
            </a:xfrm>
            <a:prstGeom prst="rect">
              <a:avLst/>
            </a:prstGeom>
          </p:spPr>
        </p:pic>
        <p:sp>
          <p:nvSpPr>
            <p:cNvPr id="10" name="文本框 9"/>
            <p:cNvSpPr txBox="1"/>
            <p:nvPr/>
          </p:nvSpPr>
          <p:spPr>
            <a:xfrm>
              <a:off x="615" y="275"/>
              <a:ext cx="7940" cy="1113"/>
            </a:xfrm>
            <a:prstGeom prst="rect">
              <a:avLst/>
            </a:prstGeom>
            <a:noFill/>
          </p:spPr>
          <p:txBody>
            <a:bodyPr wrap="square" rtlCol="0">
              <a:spAutoFit/>
            </a:bodyPr>
            <a:lstStyle/>
            <a:p>
              <a:pPr algn="l"/>
              <a:r>
                <a:rPr lang="zh-CN" altLang="en-US" sz="4000" dirty="0">
                  <a:solidFill>
                    <a:schemeClr val="bg1"/>
                  </a:solidFill>
                  <a:latin typeface="阿里巴巴普惠体" panose="00020600040101010101" charset="-122"/>
                  <a:ea typeface="阿里巴巴普惠体" panose="00020600040101010101" charset="-122"/>
                  <a:sym typeface="+mn-ea"/>
                </a:rPr>
                <a:t>学历不好，怎么办？</a:t>
              </a:r>
            </a:p>
          </p:txBody>
        </p:sp>
      </p:grpSp>
      <p:sp>
        <p:nvSpPr>
          <p:cNvPr id="12" name="Content Placeholder 2"/>
          <p:cNvSpPr txBox="1">
            <a:spLocks noGrp="1"/>
          </p:cNvSpPr>
          <p:nvPr/>
        </p:nvSpPr>
        <p:spPr>
          <a:xfrm>
            <a:off x="1554227" y="4113836"/>
            <a:ext cx="4977125" cy="2655674"/>
          </a:xfrm>
          <a:prstGeom prst="rect">
            <a:avLst/>
          </a:prstGeom>
          <a:ln w="12700">
            <a:miter lim="400000"/>
          </a:ln>
        </p:spPr>
        <p:txBody>
          <a:bodyPr lIns="43195" rIns="43195">
            <a:norm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zh-CN" altLang="en-US" sz="2400" b="1" dirty="0">
                <a:solidFill>
                  <a:srgbClr val="00A0DF"/>
                </a:solidFill>
                <a:latin typeface="微软雅黑" panose="020B0503020204020204" pitchFamily="34" charset="-122"/>
                <a:ea typeface="阿里巴巴普惠体" panose="00020600040101010101" charset="-122"/>
                <a:cs typeface="微软雅黑" panose="020B0503020204020204" pitchFamily="34" charset="-122"/>
                <a:sym typeface="+mn-ea"/>
              </a:rPr>
              <a:t>大厂实习经历</a:t>
            </a:r>
          </a:p>
          <a:p>
            <a:pPr marL="0" indent="0">
              <a:lnSpc>
                <a:spcPct val="100000"/>
              </a:lnSpc>
              <a:buNone/>
            </a:pPr>
            <a:r>
              <a:rPr lang="zh-CN" altLang="en-US" sz="1800" dirty="0">
                <a:solidFill>
                  <a:schemeClr val="tx1">
                    <a:lumMod val="65000"/>
                    <a:lumOff val="35000"/>
                  </a:schemeClr>
                </a:solidFill>
                <a:latin typeface="微软雅黑" panose="020B0503020204020204" pitchFamily="34" charset="-122"/>
                <a:ea typeface="阿里巴巴普惠体" panose="00020600040101010101" charset="-122"/>
                <a:cs typeface="微软雅黑" panose="020B0503020204020204" pitchFamily="34" charset="-122"/>
                <a:sym typeface="+mn-ea"/>
              </a:rPr>
              <a:t>进大厂实习的难度会比校招简单很多</a:t>
            </a:r>
          </a:p>
          <a:p>
            <a:pPr marL="0" indent="0">
              <a:lnSpc>
                <a:spcPct val="100000"/>
              </a:lnSpc>
              <a:buNone/>
            </a:pPr>
            <a:r>
              <a:rPr lang="zh-CN" altLang="en-US" sz="1800" dirty="0">
                <a:solidFill>
                  <a:schemeClr val="tx1">
                    <a:lumMod val="65000"/>
                    <a:lumOff val="35000"/>
                  </a:schemeClr>
                </a:solidFill>
                <a:latin typeface="微软雅黑" panose="020B0503020204020204" pitchFamily="34" charset="-122"/>
                <a:ea typeface="阿里巴巴普惠体" panose="00020600040101010101" charset="-122"/>
                <a:cs typeface="微软雅黑" panose="020B0503020204020204" pitchFamily="34" charset="-122"/>
                <a:sym typeface="+mn-ea"/>
              </a:rPr>
              <a:t>实习招聘更看重面试者的能力</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Content Placeholder 2"/>
          <p:cNvSpPr txBox="1">
            <a:spLocks noGrp="1"/>
          </p:cNvSpPr>
          <p:nvPr/>
        </p:nvSpPr>
        <p:spPr>
          <a:xfrm>
            <a:off x="1510030" y="1749159"/>
            <a:ext cx="5041900" cy="1232658"/>
          </a:xfrm>
          <a:prstGeom prst="rect">
            <a:avLst/>
          </a:prstGeom>
          <a:ln w="12700">
            <a:miter lim="400000"/>
          </a:ln>
        </p:spPr>
        <p:txBody>
          <a:bodyPr lIns="43195" rIns="43195">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en-US" altLang="zh-CN" sz="1800" b="1" dirty="0">
                <a:solidFill>
                  <a:srgbClr val="00A0DF"/>
                </a:solidFill>
                <a:latin typeface="思源黑体 CN Bold"/>
                <a:ea typeface="阿里巴巴普惠体" panose="00020600040101010101" charset="-122"/>
                <a:cs typeface="微软雅黑" panose="020B0503020204020204" pitchFamily="34" charset="-122"/>
              </a:rPr>
              <a:t>Step1</a:t>
            </a:r>
            <a:r>
              <a:rPr lang="zh-CN" altLang="zh-CN" sz="1800" b="1" dirty="0">
                <a:solidFill>
                  <a:srgbClr val="00A0DF"/>
                </a:solidFill>
                <a:latin typeface="微软雅黑" panose="020B0503020204020204" pitchFamily="34" charset="-122"/>
                <a:ea typeface="阿里巴巴普惠体" panose="00020600040101010101" charset="-122"/>
                <a:cs typeface="微软雅黑" panose="020B0503020204020204" pitchFamily="34" charset="-122"/>
              </a:rPr>
              <a:t>，知识储备（</a:t>
            </a:r>
            <a:r>
              <a:rPr lang="zh-CN" altLang="en-US" sz="1800" b="1" dirty="0">
                <a:solidFill>
                  <a:srgbClr val="00A0DF"/>
                </a:solidFill>
                <a:latin typeface="微软雅黑" panose="020B0503020204020204" pitchFamily="34" charset="-122"/>
                <a:ea typeface="阿里巴巴普惠体" panose="00020600040101010101" charset="-122"/>
                <a:cs typeface="微软雅黑" panose="020B0503020204020204" pitchFamily="34" charset="-122"/>
                <a:sym typeface="+mn-ea"/>
              </a:rPr>
              <a:t>必备知识）</a:t>
            </a:r>
            <a:endParaRPr lang="en-US" altLang="zh-CN" sz="1800" b="1" dirty="0">
              <a:solidFill>
                <a:srgbClr val="00A0DF"/>
              </a:solidFill>
              <a:latin typeface="微软雅黑" panose="020B0503020204020204" pitchFamily="34" charset="-122"/>
              <a:ea typeface="阿里巴巴普惠体" panose="00020600040101010101" charset="-122"/>
              <a:cs typeface="微软雅黑" panose="020B0503020204020204" pitchFamily="34" charset="-122"/>
              <a:sym typeface="+mn-ea"/>
            </a:endParaRPr>
          </a:p>
          <a:p>
            <a:pPr marL="0" indent="0">
              <a:lnSpc>
                <a:spcPct val="150000"/>
              </a:lnSpc>
              <a:buNone/>
            </a:pPr>
            <a:r>
              <a:rPr lang="zh-CN" altLang="en-US" sz="1800" dirty="0">
                <a:latin typeface="微软雅黑" panose="020B0503020204020204" pitchFamily="34" charset="-122"/>
                <a:ea typeface="阿里巴巴普惠体" panose="00020600040101010101" charset="-122"/>
                <a:cs typeface="微软雅黑" panose="020B0503020204020204" pitchFamily="34" charset="-122"/>
                <a:sym typeface="+mn-ea"/>
              </a:rPr>
              <a:t>网站</a:t>
            </a:r>
            <a:r>
              <a:rPr lang="en-US" altLang="zh-CN" sz="1800" dirty="0">
                <a:latin typeface="微软雅黑" panose="020B0503020204020204" pitchFamily="34" charset="-122"/>
                <a:ea typeface="阿里巴巴普惠体" panose="00020600040101010101" charset="-122"/>
                <a:cs typeface="微软雅黑" panose="020B0503020204020204" pitchFamily="34" charset="-122"/>
                <a:sym typeface="+mn-ea"/>
              </a:rPr>
              <a:t>/</a:t>
            </a:r>
            <a:r>
              <a:rPr lang="zh-CN" altLang="en-US" sz="1800" dirty="0">
                <a:latin typeface="微软雅黑" panose="020B0503020204020204" pitchFamily="34" charset="-122"/>
                <a:ea typeface="阿里巴巴普惠体" panose="00020600040101010101" charset="-122"/>
                <a:cs typeface="微软雅黑" panose="020B0503020204020204" pitchFamily="34" charset="-122"/>
                <a:sym typeface="+mn-ea"/>
              </a:rPr>
              <a:t>书本</a:t>
            </a:r>
            <a:r>
              <a:rPr lang="en-US" altLang="zh-CN" sz="1800" dirty="0">
                <a:latin typeface="微软雅黑" panose="020B0503020204020204" pitchFamily="34" charset="-122"/>
                <a:ea typeface="阿里巴巴普惠体" panose="00020600040101010101" charset="-122"/>
                <a:cs typeface="微软雅黑" panose="020B0503020204020204" pitchFamily="34" charset="-122"/>
                <a:sym typeface="+mn-ea"/>
              </a:rPr>
              <a:t>/</a:t>
            </a:r>
            <a:r>
              <a:rPr lang="zh-CN" altLang="en-US" sz="1800" dirty="0">
                <a:latin typeface="微软雅黑" panose="020B0503020204020204" pitchFamily="34" charset="-122"/>
                <a:ea typeface="阿里巴巴普惠体" panose="00020600040101010101" charset="-122"/>
                <a:cs typeface="微软雅黑" panose="020B0503020204020204" pitchFamily="34" charset="-122"/>
                <a:sym typeface="+mn-ea"/>
              </a:rPr>
              <a:t>课程</a:t>
            </a:r>
            <a:endParaRPr lang="zh-CN" altLang="zh-CN" sz="1800" dirty="0">
              <a:latin typeface="微软雅黑" panose="020B0503020204020204" pitchFamily="34" charset="-122"/>
              <a:ea typeface="阿里巴巴普惠体" panose="00020600040101010101" charset="-122"/>
              <a:cs typeface="微软雅黑" panose="020B0503020204020204" pitchFamily="34" charset="-122"/>
            </a:endParaRPr>
          </a:p>
        </p:txBody>
      </p:sp>
      <p:grpSp>
        <p:nvGrpSpPr>
          <p:cNvPr id="4" name="组合 3"/>
          <p:cNvGrpSpPr/>
          <p:nvPr/>
        </p:nvGrpSpPr>
        <p:grpSpPr>
          <a:xfrm>
            <a:off x="259715" y="174625"/>
            <a:ext cx="11210925" cy="706755"/>
            <a:chOff x="413" y="275"/>
            <a:chExt cx="17655" cy="1113"/>
          </a:xfrm>
        </p:grpSpPr>
        <p:sp>
          <p:nvSpPr>
            <p:cNvPr id="5" name="矩形 4"/>
            <p:cNvSpPr/>
            <p:nvPr/>
          </p:nvSpPr>
          <p:spPr>
            <a:xfrm rot="10800000">
              <a:off x="702" y="353"/>
              <a:ext cx="17097" cy="953"/>
            </a:xfrm>
            <a:prstGeom prst="rect">
              <a:avLst/>
            </a:prstGeom>
            <a:gradFill>
              <a:gsLst>
                <a:gs pos="0">
                  <a:schemeClr val="accent1">
                    <a:lumMod val="5000"/>
                    <a:lumOff val="95000"/>
                  </a:schemeClr>
                </a:gs>
                <a:gs pos="45000">
                  <a:srgbClr val="99CAEC"/>
                </a:gs>
                <a:gs pos="100000">
                  <a:srgbClr val="00A0EA"/>
                </a:gs>
              </a:gsLst>
              <a:lin ang="2052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413" y="353"/>
              <a:ext cx="162" cy="953"/>
            </a:xfrm>
            <a:prstGeom prst="rect">
              <a:avLst/>
            </a:prstGeom>
            <a:solidFill>
              <a:srgbClr val="00A0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14530" y="588"/>
              <a:ext cx="3538" cy="483"/>
            </a:xfrm>
            <a:prstGeom prst="rect">
              <a:avLst/>
            </a:prstGeom>
            <a:noFill/>
          </p:spPr>
          <p:txBody>
            <a:bodyPr wrap="square" rtlCol="0">
              <a:spAutoFit/>
            </a:bodyPr>
            <a:lstStyle/>
            <a:p>
              <a:r>
                <a:rPr lang="zh-CN" altLang="en-US" sz="1400" kern="100">
                  <a:solidFill>
                    <a:srgbClr val="00A0DF"/>
                  </a:solidFill>
                  <a:uFillTx/>
                  <a:latin typeface="阿里巴巴普惠体" panose="00020600040101010101" charset="-122"/>
                  <a:ea typeface="阿里巴巴普惠体" panose="00020600040101010101" charset="-122"/>
                </a:rPr>
                <a:t>数字化人才在线教育平台</a:t>
              </a:r>
            </a:p>
          </p:txBody>
        </p:sp>
        <p:pic>
          <p:nvPicPr>
            <p:cNvPr id="8" name="图片 7" descr="kaikeba-logo"/>
            <p:cNvPicPr>
              <a:picLocks noChangeAspect="1"/>
            </p:cNvPicPr>
            <p:nvPr/>
          </p:nvPicPr>
          <p:blipFill>
            <a:blip r:embed="rId3"/>
            <a:stretch>
              <a:fillRect/>
            </a:stretch>
          </p:blipFill>
          <p:spPr>
            <a:xfrm>
              <a:off x="12905" y="499"/>
              <a:ext cx="1658" cy="661"/>
            </a:xfrm>
            <a:prstGeom prst="rect">
              <a:avLst/>
            </a:prstGeom>
          </p:spPr>
        </p:pic>
        <p:sp>
          <p:nvSpPr>
            <p:cNvPr id="9" name="文本框 8"/>
            <p:cNvSpPr txBox="1"/>
            <p:nvPr/>
          </p:nvSpPr>
          <p:spPr>
            <a:xfrm>
              <a:off x="615" y="275"/>
              <a:ext cx="7940" cy="1113"/>
            </a:xfrm>
            <a:prstGeom prst="rect">
              <a:avLst/>
            </a:prstGeom>
            <a:noFill/>
          </p:spPr>
          <p:txBody>
            <a:bodyPr wrap="square" rtlCol="0">
              <a:spAutoFit/>
            </a:bodyPr>
            <a:lstStyle/>
            <a:p>
              <a:pPr algn="l"/>
              <a:r>
                <a:rPr lang="en-US" altLang="zh-CN" sz="4000" dirty="0">
                  <a:solidFill>
                    <a:schemeClr val="bg1"/>
                  </a:solidFill>
                  <a:latin typeface="阿里巴巴普惠体" panose="00020600040101010101" charset="-122"/>
                  <a:ea typeface="阿里巴巴普惠体" panose="00020600040101010101" charset="-122"/>
                  <a:sym typeface="+mn-ea"/>
                </a:rPr>
                <a:t>Offer 4</a:t>
              </a:r>
              <a:r>
                <a:rPr lang="zh-CN" altLang="en-US" sz="4000" dirty="0">
                  <a:solidFill>
                    <a:schemeClr val="bg1"/>
                  </a:solidFill>
                  <a:latin typeface="阿里巴巴普惠体" panose="00020600040101010101" charset="-122"/>
                  <a:ea typeface="阿里巴巴普惠体" panose="00020600040101010101" charset="-122"/>
                  <a:sym typeface="+mn-ea"/>
                </a:rPr>
                <a:t>步法</a:t>
              </a:r>
            </a:p>
          </p:txBody>
        </p:sp>
      </p:grpSp>
      <p:sp>
        <p:nvSpPr>
          <p:cNvPr id="10" name="Content Placeholder 2"/>
          <p:cNvSpPr txBox="1">
            <a:spLocks noGrp="1"/>
          </p:cNvSpPr>
          <p:nvPr/>
        </p:nvSpPr>
        <p:spPr>
          <a:xfrm>
            <a:off x="6919087" y="1730494"/>
            <a:ext cx="3479927" cy="1232659"/>
          </a:xfrm>
          <a:prstGeom prst="rect">
            <a:avLst/>
          </a:prstGeom>
          <a:ln w="12700">
            <a:miter lim="400000"/>
          </a:ln>
        </p:spPr>
        <p:txBody>
          <a:bodyPr lIns="43195" rIns="43195">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en-US" altLang="zh-CN" sz="1800" b="1" dirty="0">
                <a:solidFill>
                  <a:srgbClr val="00A0DF"/>
                </a:solidFill>
                <a:latin typeface="思源黑体 CN Bold"/>
                <a:ea typeface="阿里巴巴普惠体" panose="00020600040101010101" charset="-122"/>
                <a:cs typeface="微软雅黑" panose="020B0503020204020204" pitchFamily="34" charset="-122"/>
              </a:rPr>
              <a:t>Step2</a:t>
            </a:r>
            <a:r>
              <a:rPr lang="zh-CN" altLang="zh-CN" sz="1800" b="1" dirty="0">
                <a:solidFill>
                  <a:srgbClr val="00A0DF"/>
                </a:solidFill>
                <a:latin typeface="微软雅黑" panose="020B0503020204020204" pitchFamily="34" charset="-122"/>
                <a:ea typeface="阿里巴巴普惠体" panose="00020600040101010101" charset="-122"/>
                <a:cs typeface="微软雅黑" panose="020B0503020204020204" pitchFamily="34" charset="-122"/>
              </a:rPr>
              <a:t>，工程力（上手能力）</a:t>
            </a:r>
            <a:endParaRPr lang="en-US" altLang="zh-CN" sz="1800" b="1" dirty="0">
              <a:solidFill>
                <a:srgbClr val="00A0DF"/>
              </a:solidFill>
              <a:latin typeface="微软雅黑" panose="020B0503020204020204" pitchFamily="34" charset="-122"/>
              <a:ea typeface="阿里巴巴普惠体" panose="00020600040101010101" charset="-122"/>
              <a:cs typeface="微软雅黑" panose="020B0503020204020204" pitchFamily="34" charset="-122"/>
            </a:endParaRPr>
          </a:p>
          <a:p>
            <a:pPr marL="0" indent="0">
              <a:lnSpc>
                <a:spcPct val="150000"/>
              </a:lnSpc>
              <a:buNone/>
            </a:pPr>
            <a:r>
              <a:rPr lang="zh-CN" altLang="en-US" sz="1800" dirty="0">
                <a:latin typeface="微软雅黑" panose="020B0503020204020204" pitchFamily="34" charset="-122"/>
                <a:ea typeface="阿里巴巴普惠体" panose="00020600040101010101" charset="-122"/>
                <a:cs typeface="微软雅黑" panose="020B0503020204020204" pitchFamily="34" charset="-122"/>
              </a:rPr>
              <a:t>多练手写代码</a:t>
            </a:r>
            <a:endParaRPr lang="en-US" altLang="zh-CN" sz="1800" dirty="0">
              <a:latin typeface="微软雅黑" panose="020B0503020204020204" pitchFamily="34" charset="-122"/>
              <a:ea typeface="阿里巴巴普惠体" panose="00020600040101010101" charset="-122"/>
              <a:cs typeface="微软雅黑" panose="020B0503020204020204" pitchFamily="34" charset="-122"/>
            </a:endParaRPr>
          </a:p>
          <a:p>
            <a:pPr marL="0" indent="0">
              <a:lnSpc>
                <a:spcPct val="150000"/>
              </a:lnSpc>
              <a:buNone/>
            </a:pPr>
            <a:r>
              <a:rPr lang="zh-CN" altLang="en-US" sz="1800" dirty="0">
                <a:latin typeface="微软雅黑" panose="020B0503020204020204" pitchFamily="34" charset="-122"/>
                <a:ea typeface="阿里巴巴普惠体" panose="00020600040101010101" charset="-122"/>
                <a:cs typeface="微软雅黑" panose="020B0503020204020204" pitchFamily="34" charset="-122"/>
              </a:rPr>
              <a:t>多做实战项目</a:t>
            </a:r>
            <a:endParaRPr lang="zh-CN" altLang="zh-CN" sz="1800" dirty="0">
              <a:latin typeface="微软雅黑" panose="020B0503020204020204" pitchFamily="34" charset="-122"/>
              <a:ea typeface="阿里巴巴普惠体" panose="00020600040101010101" charset="-122"/>
              <a:cs typeface="微软雅黑" panose="020B0503020204020204" pitchFamily="34" charset="-122"/>
            </a:endParaRPr>
          </a:p>
        </p:txBody>
      </p:sp>
      <p:sp>
        <p:nvSpPr>
          <p:cNvPr id="11" name="Content Placeholder 2"/>
          <p:cNvSpPr txBox="1">
            <a:spLocks noGrp="1"/>
          </p:cNvSpPr>
          <p:nvPr/>
        </p:nvSpPr>
        <p:spPr>
          <a:xfrm>
            <a:off x="1510030" y="3643723"/>
            <a:ext cx="4444492" cy="1821832"/>
          </a:xfrm>
          <a:prstGeom prst="rect">
            <a:avLst/>
          </a:prstGeom>
          <a:ln w="12700">
            <a:miter lim="400000"/>
          </a:ln>
        </p:spPr>
        <p:txBody>
          <a:bodyPr lIns="43195" rIns="43195">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en-US" altLang="zh-CN" sz="1800" b="1" dirty="0">
                <a:solidFill>
                  <a:srgbClr val="00A0DF"/>
                </a:solidFill>
                <a:latin typeface="思源黑体 CN Bold"/>
                <a:ea typeface="阿里巴巴普惠体" panose="00020600040101010101" charset="-122"/>
                <a:cs typeface="微软雅黑" panose="020B0503020204020204" pitchFamily="34" charset="-122"/>
              </a:rPr>
              <a:t>Step3</a:t>
            </a:r>
            <a:r>
              <a:rPr lang="zh-CN" altLang="zh-CN" sz="1800" b="1" dirty="0">
                <a:solidFill>
                  <a:srgbClr val="00A0DF"/>
                </a:solidFill>
                <a:latin typeface="微软雅黑" panose="020B0503020204020204" pitchFamily="34" charset="-122"/>
                <a:ea typeface="阿里巴巴普惠体" panose="00020600040101010101" charset="-122"/>
                <a:cs typeface="微软雅黑" panose="020B0503020204020204" pitchFamily="34" charset="-122"/>
              </a:rPr>
              <a:t>，业务力</a:t>
            </a:r>
          </a:p>
          <a:p>
            <a:pPr marL="0" indent="0">
              <a:lnSpc>
                <a:spcPct val="150000"/>
              </a:lnSpc>
              <a:buNone/>
            </a:pPr>
            <a:r>
              <a:rPr lang="zh-CN" altLang="en-US" sz="1800" dirty="0">
                <a:latin typeface="微软雅黑" panose="020B0503020204020204" pitchFamily="34" charset="-122"/>
                <a:ea typeface="阿里巴巴普惠体" panose="00020600040101010101" charset="-122"/>
                <a:cs typeface="微软雅黑" panose="020B0503020204020204" pitchFamily="34" charset="-122"/>
                <a:sym typeface="+mn-ea"/>
              </a:rPr>
              <a:t>对大厂的核心业务，未来战略是否了解</a:t>
            </a:r>
            <a:endParaRPr lang="en-US" altLang="zh-CN" sz="1800" dirty="0">
              <a:latin typeface="微软雅黑" panose="020B0503020204020204" pitchFamily="34" charset="-122"/>
              <a:ea typeface="阿里巴巴普惠体" panose="00020600040101010101" charset="-122"/>
              <a:cs typeface="微软雅黑" panose="020B0503020204020204" pitchFamily="34" charset="-122"/>
              <a:sym typeface="+mn-ea"/>
            </a:endParaRPr>
          </a:p>
          <a:p>
            <a:pPr marL="0" indent="0">
              <a:lnSpc>
                <a:spcPct val="150000"/>
              </a:lnSpc>
              <a:buNone/>
            </a:pPr>
            <a:r>
              <a:rPr lang="zh-CN" altLang="en-US" sz="1800" dirty="0">
                <a:latin typeface="思源黑体 CN Bold"/>
                <a:ea typeface="阿里巴巴普惠体" panose="00020600040101010101" charset="-122"/>
                <a:cs typeface="微软雅黑" panose="020B0503020204020204" pitchFamily="34" charset="-122"/>
                <a:sym typeface="+mn-ea"/>
              </a:rPr>
              <a:t>参加相关比赛</a:t>
            </a:r>
            <a:endParaRPr lang="en-US" altLang="zh-CN" sz="1800" dirty="0">
              <a:latin typeface="微软雅黑" panose="020B0503020204020204" pitchFamily="34" charset="-122"/>
              <a:ea typeface="阿里巴巴普惠体" panose="00020600040101010101" charset="-122"/>
              <a:cs typeface="微软雅黑" panose="020B0503020204020204" pitchFamily="34" charset="-122"/>
              <a:sym typeface="+mn-ea"/>
            </a:endParaRPr>
          </a:p>
          <a:p>
            <a:pPr marL="0" indent="0">
              <a:lnSpc>
                <a:spcPct val="150000"/>
              </a:lnSpc>
              <a:buNone/>
            </a:pPr>
            <a:r>
              <a:rPr lang="zh-CN" altLang="en-US" sz="1800" dirty="0">
                <a:latin typeface="微软雅黑" panose="020B0503020204020204" pitchFamily="34" charset="-122"/>
                <a:ea typeface="阿里巴巴普惠体" panose="00020600040101010101" charset="-122"/>
                <a:cs typeface="微软雅黑" panose="020B0503020204020204" pitchFamily="34" charset="-122"/>
                <a:sym typeface="+mn-ea"/>
              </a:rPr>
              <a:t>参加大厂之间的交流，参加峰会</a:t>
            </a:r>
            <a:endParaRPr lang="zh-CN" altLang="en-US" sz="1800" dirty="0">
              <a:latin typeface="微软雅黑" panose="020B0503020204020204" pitchFamily="34" charset="-122"/>
              <a:ea typeface="阿里巴巴普惠体" panose="00020600040101010101" charset="-122"/>
              <a:cs typeface="微软雅黑" panose="020B0503020204020204" pitchFamily="34" charset="-122"/>
            </a:endParaRPr>
          </a:p>
        </p:txBody>
      </p:sp>
      <p:sp>
        <p:nvSpPr>
          <p:cNvPr id="12" name="Content Placeholder 2"/>
          <p:cNvSpPr txBox="1">
            <a:spLocks noGrp="1"/>
          </p:cNvSpPr>
          <p:nvPr/>
        </p:nvSpPr>
        <p:spPr>
          <a:xfrm>
            <a:off x="6919087" y="3985004"/>
            <a:ext cx="3479927" cy="1126981"/>
          </a:xfrm>
          <a:prstGeom prst="rect">
            <a:avLst/>
          </a:prstGeom>
          <a:ln w="12700">
            <a:miter lim="400000"/>
          </a:ln>
        </p:spPr>
        <p:txBody>
          <a:bodyPr lIns="43195" rIns="43195">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en-US" altLang="zh-CN" sz="1800" b="1" dirty="0">
                <a:solidFill>
                  <a:srgbClr val="00A0DF"/>
                </a:solidFill>
                <a:latin typeface="思源黑体 CN Bold"/>
                <a:ea typeface="阿里巴巴普惠体" panose="00020600040101010101" charset="-122"/>
                <a:cs typeface="微软雅黑" panose="020B0503020204020204" pitchFamily="34" charset="-122"/>
              </a:rPr>
              <a:t>Step4</a:t>
            </a:r>
            <a:r>
              <a:rPr lang="zh-CN" altLang="zh-CN" sz="1800" b="1" dirty="0">
                <a:solidFill>
                  <a:srgbClr val="00A0DF"/>
                </a:solidFill>
                <a:latin typeface="微软雅黑" panose="020B0503020204020204" pitchFamily="34" charset="-122"/>
                <a:ea typeface="阿里巴巴普惠体" panose="00020600040101010101" charset="-122"/>
                <a:cs typeface="微软雅黑" panose="020B0503020204020204" pitchFamily="34" charset="-122"/>
              </a:rPr>
              <a:t>，影响力</a:t>
            </a:r>
          </a:p>
          <a:p>
            <a:pPr marL="0" indent="0">
              <a:lnSpc>
                <a:spcPct val="150000"/>
              </a:lnSpc>
              <a:buNone/>
            </a:pPr>
            <a:r>
              <a:rPr lang="zh-CN" altLang="en-US" sz="1800" dirty="0">
                <a:latin typeface="微软雅黑" panose="020B0503020204020204" pitchFamily="34" charset="-122"/>
                <a:ea typeface="阿里巴巴普惠体" panose="00020600040101010101" charset="-122"/>
                <a:cs typeface="微软雅黑" panose="020B0503020204020204" pitchFamily="34" charset="-122"/>
                <a:sym typeface="+mn-ea"/>
              </a:rPr>
              <a:t>平台影响力（知乎、博客</a:t>
            </a:r>
            <a:r>
              <a:rPr lang="en-US" altLang="zh-CN" sz="1800" dirty="0">
                <a:latin typeface="微软雅黑" panose="020B0503020204020204" pitchFamily="34" charset="-122"/>
                <a:ea typeface="阿里巴巴普惠体" panose="00020600040101010101" charset="-122"/>
                <a:cs typeface="微软雅黑" panose="020B0503020204020204" pitchFamily="34" charset="-122"/>
                <a:sym typeface="+mn-ea"/>
              </a:rPr>
              <a:t>……</a:t>
            </a:r>
            <a:r>
              <a:rPr lang="zh-CN" altLang="en-US" sz="1800" dirty="0">
                <a:latin typeface="微软雅黑" panose="020B0503020204020204" pitchFamily="34" charset="-122"/>
                <a:ea typeface="阿里巴巴普惠体" panose="00020600040101010101" charset="-122"/>
                <a:cs typeface="微软雅黑" panose="020B0503020204020204" pitchFamily="34" charset="-122"/>
                <a:sym typeface="+mn-ea"/>
              </a:rPr>
              <a:t>）</a:t>
            </a:r>
            <a:endParaRPr lang="zh-CN" altLang="en-US" sz="1800" dirty="0">
              <a:latin typeface="微软雅黑" panose="020B0503020204020204" pitchFamily="34" charset="-122"/>
              <a:ea typeface="阿里巴巴普惠体" panose="00020600040101010101" charset="-122"/>
              <a:cs typeface="微软雅黑" panose="020B0503020204020204" pitchFamily="34" charset="-122"/>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259715" y="174625"/>
            <a:ext cx="11210925" cy="708025"/>
            <a:chOff x="413" y="275"/>
            <a:chExt cx="17655" cy="1115"/>
          </a:xfrm>
        </p:grpSpPr>
        <p:sp>
          <p:nvSpPr>
            <p:cNvPr id="5" name="矩形 4"/>
            <p:cNvSpPr/>
            <p:nvPr/>
          </p:nvSpPr>
          <p:spPr>
            <a:xfrm rot="10800000">
              <a:off x="702" y="353"/>
              <a:ext cx="17097" cy="953"/>
            </a:xfrm>
            <a:prstGeom prst="rect">
              <a:avLst/>
            </a:prstGeom>
            <a:gradFill>
              <a:gsLst>
                <a:gs pos="0">
                  <a:schemeClr val="accent1">
                    <a:lumMod val="5000"/>
                    <a:lumOff val="95000"/>
                  </a:schemeClr>
                </a:gs>
                <a:gs pos="45000">
                  <a:srgbClr val="99CAEC"/>
                </a:gs>
                <a:gs pos="100000">
                  <a:srgbClr val="00A0EA"/>
                </a:gs>
              </a:gsLst>
              <a:lin ang="2052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413" y="353"/>
              <a:ext cx="162" cy="953"/>
            </a:xfrm>
            <a:prstGeom prst="rect">
              <a:avLst/>
            </a:prstGeom>
            <a:solidFill>
              <a:srgbClr val="00A0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14530" y="588"/>
              <a:ext cx="3538" cy="483"/>
            </a:xfrm>
            <a:prstGeom prst="rect">
              <a:avLst/>
            </a:prstGeom>
            <a:noFill/>
          </p:spPr>
          <p:txBody>
            <a:bodyPr wrap="square" rtlCol="0">
              <a:spAutoFit/>
            </a:bodyPr>
            <a:lstStyle/>
            <a:p>
              <a:r>
                <a:rPr lang="zh-CN" altLang="en-US" sz="1400" kern="100">
                  <a:solidFill>
                    <a:srgbClr val="00A0DF"/>
                  </a:solidFill>
                  <a:uFillTx/>
                  <a:latin typeface="阿里巴巴普惠体" panose="00020600040101010101" charset="-122"/>
                  <a:ea typeface="阿里巴巴普惠体" panose="00020600040101010101" charset="-122"/>
                </a:rPr>
                <a:t>数字化人才在线教育平台</a:t>
              </a:r>
            </a:p>
          </p:txBody>
        </p:sp>
        <p:pic>
          <p:nvPicPr>
            <p:cNvPr id="8" name="图片 7" descr="kaikeba-logo"/>
            <p:cNvPicPr>
              <a:picLocks noChangeAspect="1"/>
            </p:cNvPicPr>
            <p:nvPr/>
          </p:nvPicPr>
          <p:blipFill>
            <a:blip r:embed="rId3"/>
            <a:stretch>
              <a:fillRect/>
            </a:stretch>
          </p:blipFill>
          <p:spPr>
            <a:xfrm>
              <a:off x="12905" y="499"/>
              <a:ext cx="1658" cy="661"/>
            </a:xfrm>
            <a:prstGeom prst="rect">
              <a:avLst/>
            </a:prstGeom>
          </p:spPr>
        </p:pic>
        <p:sp>
          <p:nvSpPr>
            <p:cNvPr id="9" name="文本框 8"/>
            <p:cNvSpPr txBox="1"/>
            <p:nvPr/>
          </p:nvSpPr>
          <p:spPr>
            <a:xfrm>
              <a:off x="615" y="275"/>
              <a:ext cx="7940" cy="1115"/>
            </a:xfrm>
            <a:prstGeom prst="rect">
              <a:avLst/>
            </a:prstGeom>
            <a:noFill/>
          </p:spPr>
          <p:txBody>
            <a:bodyPr wrap="square" rtlCol="0">
              <a:spAutoFit/>
            </a:bodyPr>
            <a:lstStyle/>
            <a:p>
              <a:pPr algn="l"/>
              <a:r>
                <a:rPr lang="zh-CN" altLang="en-US" sz="4000" dirty="0">
                  <a:solidFill>
                    <a:schemeClr val="bg1"/>
                  </a:solidFill>
                  <a:latin typeface="阿里巴巴普惠体" panose="00020600040101010101" charset="-122"/>
                  <a:ea typeface="阿里巴巴普惠体" panose="00020600040101010101" charset="-122"/>
                  <a:sym typeface="+mn-ea"/>
                </a:rPr>
                <a:t>实战项目</a:t>
              </a:r>
            </a:p>
          </p:txBody>
        </p:sp>
      </p:grpSp>
      <p:pic>
        <p:nvPicPr>
          <p:cNvPr id="2" name="图片 1"/>
          <p:cNvPicPr>
            <a:picLocks noChangeAspect="1"/>
          </p:cNvPicPr>
          <p:nvPr/>
        </p:nvPicPr>
        <p:blipFill>
          <a:blip r:embed="rId4"/>
          <a:stretch>
            <a:fillRect/>
          </a:stretch>
        </p:blipFill>
        <p:spPr>
          <a:xfrm>
            <a:off x="3757849" y="932179"/>
            <a:ext cx="4227355" cy="5519522"/>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362585" y="1119290"/>
            <a:ext cx="10856595" cy="1949450"/>
          </a:xfrm>
          <a:prstGeom prst="rect">
            <a:avLst/>
          </a:prstGeom>
          <a:noFill/>
        </p:spPr>
        <p:txBody>
          <a:bodyPr wrap="square" rtlCol="0" anchor="t">
            <a:spAutoFit/>
          </a:bodyPr>
          <a:lstStyle/>
          <a:p>
            <a:pPr>
              <a:lnSpc>
                <a:spcPct val="150000"/>
              </a:lnSpc>
              <a:spcBef>
                <a:spcPts val="945"/>
              </a:spcBef>
            </a:pPr>
            <a:r>
              <a:rPr lang="en-US" altLang="zh-CN" dirty="0">
                <a:latin typeface="阿里巴巴普惠体" panose="00020600040101010101" charset="-122"/>
                <a:ea typeface="阿里巴巴普惠体" panose="00020600040101010101" charset="-122"/>
                <a:cs typeface="微软雅黑" panose="020B0503020204020204" pitchFamily="34" charset="-122"/>
                <a:sym typeface="+mn-ea"/>
              </a:rPr>
              <a:t>2020.05-2020.06  </a:t>
            </a:r>
            <a:r>
              <a:rPr dirty="0">
                <a:latin typeface="阿里巴巴普惠体" panose="00020600040101010101" charset="-122"/>
                <a:ea typeface="阿里巴巴普惠体" panose="00020600040101010101" charset="-122"/>
                <a:cs typeface="微软雅黑" panose="020B0503020204020204" pitchFamily="34" charset="-122"/>
                <a:sym typeface="+mn-ea"/>
              </a:rPr>
              <a:t>网站运营数据分析及优化</a:t>
            </a:r>
          </a:p>
          <a:p>
            <a:pPr>
              <a:lnSpc>
                <a:spcPct val="150000"/>
              </a:lnSpc>
              <a:spcBef>
                <a:spcPts val="945"/>
              </a:spcBef>
            </a:pPr>
            <a:r>
              <a:rPr lang="zh-CN" altLang="en-US" dirty="0">
                <a:solidFill>
                  <a:srgbClr val="00A0DF"/>
                </a:solidFill>
                <a:latin typeface="阿里巴巴普惠体" panose="00020600040101010101" charset="-122"/>
                <a:ea typeface="阿里巴巴普惠体" panose="00020600040101010101" charset="-122"/>
                <a:cs typeface="微软雅黑" panose="020B0503020204020204" pitchFamily="34" charset="-122"/>
              </a:rPr>
              <a:t>主要技术：</a:t>
            </a:r>
            <a:r>
              <a:rPr lang="en-US" altLang="zh-CN" dirty="0">
                <a:latin typeface="阿里巴巴普惠体" panose="00020600040101010101" charset="-122"/>
                <a:ea typeface="阿里巴巴普惠体" panose="00020600040101010101" charset="-122"/>
                <a:cs typeface="微软雅黑" panose="020B0503020204020204" pitchFamily="34" charset="-122"/>
              </a:rPr>
              <a:t>Python / SQL/ Excel / Tableau / KMeans / ABTest</a:t>
            </a:r>
            <a:endParaRPr lang="zh-CN" altLang="en-US" dirty="0">
              <a:latin typeface="阿里巴巴普惠体" panose="00020600040101010101" charset="-122"/>
              <a:ea typeface="阿里巴巴普惠体" panose="00020600040101010101" charset="-122"/>
              <a:cs typeface="微软雅黑" panose="020B0503020204020204" pitchFamily="34" charset="-122"/>
            </a:endParaRPr>
          </a:p>
          <a:p>
            <a:pPr>
              <a:lnSpc>
                <a:spcPct val="150000"/>
              </a:lnSpc>
              <a:spcBef>
                <a:spcPts val="945"/>
              </a:spcBef>
            </a:pPr>
            <a:r>
              <a:rPr lang="zh-CN" altLang="en-US" dirty="0">
                <a:solidFill>
                  <a:srgbClr val="00A0DF"/>
                </a:solidFill>
                <a:latin typeface="阿里巴巴普惠体" panose="00020600040101010101" charset="-122"/>
                <a:ea typeface="阿里巴巴普惠体" panose="00020600040101010101" charset="-122"/>
                <a:cs typeface="微软雅黑" panose="020B0503020204020204" pitchFamily="34" charset="-122"/>
              </a:rPr>
              <a:t>项目简介：</a:t>
            </a:r>
            <a:r>
              <a:rPr lang="zh-CN" altLang="en-US" sz="1600" dirty="0">
                <a:latin typeface="阿里巴巴普惠体" panose="00020600040101010101" charset="-122"/>
                <a:ea typeface="阿里巴巴普惠体" panose="00020600040101010101" charset="-122"/>
                <a:cs typeface="微软雅黑" panose="020B0503020204020204" pitchFamily="34" charset="-122"/>
              </a:rPr>
              <a:t>通过分析网站日常数据，了解用户的使用习惯，关注内容，以及流量来源，为产品优化以及</a:t>
            </a:r>
            <a:r>
              <a:rPr lang="en-US" altLang="zh-CN" sz="1600" dirty="0">
                <a:latin typeface="阿里巴巴普惠体" panose="00020600040101010101" charset="-122"/>
                <a:ea typeface="阿里巴巴普惠体" panose="00020600040101010101" charset="-122"/>
                <a:cs typeface="微软雅黑" panose="020B0503020204020204" pitchFamily="34" charset="-122"/>
              </a:rPr>
              <a:t>DAU</a:t>
            </a:r>
            <a:r>
              <a:rPr lang="zh-CN" altLang="en-US" sz="1600" dirty="0">
                <a:latin typeface="阿里巴巴普惠体" panose="00020600040101010101" charset="-122"/>
                <a:ea typeface="阿里巴巴普惠体" panose="00020600040101010101" charset="-122"/>
                <a:cs typeface="微软雅黑" panose="020B0503020204020204" pitchFamily="34" charset="-122"/>
              </a:rPr>
              <a:t>、</a:t>
            </a:r>
            <a:r>
              <a:rPr lang="en-US" altLang="zh-CN" sz="1600" dirty="0">
                <a:latin typeface="阿里巴巴普惠体" panose="00020600040101010101" charset="-122"/>
                <a:ea typeface="阿里巴巴普惠体" panose="00020600040101010101" charset="-122"/>
                <a:cs typeface="微软雅黑" panose="020B0503020204020204" pitchFamily="34" charset="-122"/>
              </a:rPr>
              <a:t>GMV</a:t>
            </a:r>
            <a:r>
              <a:rPr lang="zh-CN" altLang="en-US" sz="1600" dirty="0">
                <a:latin typeface="阿里巴巴普惠体" panose="00020600040101010101" charset="-122"/>
                <a:ea typeface="阿里巴巴普惠体" panose="00020600040101010101" charset="-122"/>
                <a:cs typeface="微软雅黑" panose="020B0503020204020204" pitchFamily="34" charset="-122"/>
              </a:rPr>
              <a:t>提升提供数据分析支持</a:t>
            </a:r>
            <a:endParaRPr lang="en-US" altLang="zh-CN" sz="1600" dirty="0">
              <a:latin typeface="阿里巴巴普惠体" panose="00020600040101010101" charset="-122"/>
              <a:ea typeface="阿里巴巴普惠体" panose="00020600040101010101" charset="-122"/>
              <a:cs typeface="微软雅黑" panose="020B0503020204020204" pitchFamily="34" charset="-122"/>
              <a:sym typeface="+mn-ea"/>
            </a:endParaRPr>
          </a:p>
        </p:txBody>
      </p:sp>
      <p:grpSp>
        <p:nvGrpSpPr>
          <p:cNvPr id="5" name="组合 4"/>
          <p:cNvGrpSpPr/>
          <p:nvPr/>
        </p:nvGrpSpPr>
        <p:grpSpPr>
          <a:xfrm>
            <a:off x="259715" y="174625"/>
            <a:ext cx="11210925" cy="706755"/>
            <a:chOff x="413" y="275"/>
            <a:chExt cx="17655" cy="1113"/>
          </a:xfrm>
        </p:grpSpPr>
        <p:sp>
          <p:nvSpPr>
            <p:cNvPr id="6" name="矩形 5"/>
            <p:cNvSpPr/>
            <p:nvPr/>
          </p:nvSpPr>
          <p:spPr>
            <a:xfrm rot="10800000">
              <a:off x="702" y="353"/>
              <a:ext cx="17097" cy="953"/>
            </a:xfrm>
            <a:prstGeom prst="rect">
              <a:avLst/>
            </a:prstGeom>
            <a:gradFill>
              <a:gsLst>
                <a:gs pos="0">
                  <a:schemeClr val="accent1">
                    <a:lumMod val="5000"/>
                    <a:lumOff val="95000"/>
                  </a:schemeClr>
                </a:gs>
                <a:gs pos="45000">
                  <a:srgbClr val="99CAEC"/>
                </a:gs>
                <a:gs pos="100000">
                  <a:srgbClr val="00A0EA"/>
                </a:gs>
              </a:gsLst>
              <a:lin ang="2052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阿里巴巴普惠体" panose="00020600040101010101" charset="-122"/>
                <a:ea typeface="阿里巴巴普惠体" panose="00020600040101010101" charset="-122"/>
              </a:endParaRPr>
            </a:p>
          </p:txBody>
        </p:sp>
        <p:sp>
          <p:nvSpPr>
            <p:cNvPr id="7" name="矩形 6"/>
            <p:cNvSpPr/>
            <p:nvPr/>
          </p:nvSpPr>
          <p:spPr>
            <a:xfrm>
              <a:off x="413" y="353"/>
              <a:ext cx="162" cy="953"/>
            </a:xfrm>
            <a:prstGeom prst="rect">
              <a:avLst/>
            </a:prstGeom>
            <a:solidFill>
              <a:srgbClr val="00A0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阿里巴巴普惠体" panose="00020600040101010101" charset="-122"/>
                <a:ea typeface="阿里巴巴普惠体" panose="00020600040101010101" charset="-122"/>
              </a:endParaRPr>
            </a:p>
          </p:txBody>
        </p:sp>
        <p:sp>
          <p:nvSpPr>
            <p:cNvPr id="8" name="文本框 7"/>
            <p:cNvSpPr txBox="1"/>
            <p:nvPr/>
          </p:nvSpPr>
          <p:spPr>
            <a:xfrm>
              <a:off x="14530" y="588"/>
              <a:ext cx="3538" cy="483"/>
            </a:xfrm>
            <a:prstGeom prst="rect">
              <a:avLst/>
            </a:prstGeom>
            <a:noFill/>
          </p:spPr>
          <p:txBody>
            <a:bodyPr wrap="square" rtlCol="0">
              <a:spAutoFit/>
            </a:bodyPr>
            <a:lstStyle/>
            <a:p>
              <a:r>
                <a:rPr lang="zh-CN" altLang="en-US" sz="1400" kern="100">
                  <a:solidFill>
                    <a:srgbClr val="00A0DF"/>
                  </a:solidFill>
                  <a:uFillTx/>
                  <a:latin typeface="阿里巴巴普惠体" panose="00020600040101010101" charset="-122"/>
                  <a:ea typeface="阿里巴巴普惠体" panose="00020600040101010101" charset="-122"/>
                </a:rPr>
                <a:t>数字化人才在线教育平台</a:t>
              </a:r>
            </a:p>
          </p:txBody>
        </p:sp>
        <p:pic>
          <p:nvPicPr>
            <p:cNvPr id="9" name="图片 8" descr="kaikeba-logo"/>
            <p:cNvPicPr>
              <a:picLocks noChangeAspect="1"/>
            </p:cNvPicPr>
            <p:nvPr/>
          </p:nvPicPr>
          <p:blipFill>
            <a:blip r:embed="rId4"/>
            <a:stretch>
              <a:fillRect/>
            </a:stretch>
          </p:blipFill>
          <p:spPr>
            <a:xfrm>
              <a:off x="12905" y="499"/>
              <a:ext cx="1658" cy="661"/>
            </a:xfrm>
            <a:prstGeom prst="rect">
              <a:avLst/>
            </a:prstGeom>
          </p:spPr>
        </p:pic>
        <p:sp>
          <p:nvSpPr>
            <p:cNvPr id="10" name="文本框 9"/>
            <p:cNvSpPr txBox="1"/>
            <p:nvPr/>
          </p:nvSpPr>
          <p:spPr>
            <a:xfrm>
              <a:off x="615" y="275"/>
              <a:ext cx="7940" cy="1113"/>
            </a:xfrm>
            <a:prstGeom prst="rect">
              <a:avLst/>
            </a:prstGeom>
            <a:noFill/>
          </p:spPr>
          <p:txBody>
            <a:bodyPr wrap="square" rtlCol="0">
              <a:spAutoFit/>
            </a:bodyPr>
            <a:lstStyle/>
            <a:p>
              <a:pPr algn="l"/>
              <a:r>
                <a:rPr lang="zh-CN" altLang="en-US" sz="4000" dirty="0">
                  <a:solidFill>
                    <a:schemeClr val="bg1"/>
                  </a:solidFill>
                  <a:latin typeface="阿里巴巴普惠体" panose="00020600040101010101" charset="-122"/>
                  <a:ea typeface="阿里巴巴普惠体" panose="00020600040101010101" charset="-122"/>
                  <a:sym typeface="+mn-ea"/>
                </a:rPr>
                <a:t>简历 </a:t>
              </a:r>
              <a:r>
                <a:rPr lang="en-US" altLang="zh-CN" sz="4000" dirty="0">
                  <a:solidFill>
                    <a:schemeClr val="bg1"/>
                  </a:solidFill>
                  <a:latin typeface="阿里巴巴普惠体" panose="00020600040101010101" charset="-122"/>
                  <a:ea typeface="阿里巴巴普惠体" panose="00020600040101010101" charset="-122"/>
                  <a:sym typeface="+mn-ea"/>
                </a:rPr>
                <a:t>Updating</a:t>
              </a:r>
              <a:endParaRPr lang="zh-CN" altLang="en-US" sz="4000" dirty="0">
                <a:solidFill>
                  <a:schemeClr val="bg1"/>
                </a:solidFill>
                <a:latin typeface="阿里巴巴普惠体" panose="00020600040101010101" charset="-122"/>
                <a:ea typeface="阿里巴巴普惠体" panose="00020600040101010101" charset="-122"/>
                <a:sym typeface="+mn-ea"/>
              </a:endParaRPr>
            </a:p>
          </p:txBody>
        </p:sp>
      </p:grpSp>
      <p:sp>
        <p:nvSpPr>
          <p:cNvPr id="2" name="文本框 1"/>
          <p:cNvSpPr txBox="1"/>
          <p:nvPr/>
        </p:nvSpPr>
        <p:spPr>
          <a:xfrm>
            <a:off x="362585" y="3353435"/>
            <a:ext cx="9827260" cy="2837815"/>
          </a:xfrm>
          <a:prstGeom prst="rect">
            <a:avLst/>
          </a:prstGeom>
          <a:noFill/>
        </p:spPr>
        <p:txBody>
          <a:bodyPr wrap="square" rtlCol="0" anchor="t">
            <a:spAutoFit/>
          </a:bodyPr>
          <a:lstStyle/>
          <a:p>
            <a:pPr>
              <a:lnSpc>
                <a:spcPct val="150000"/>
              </a:lnSpc>
              <a:spcBef>
                <a:spcPts val="945"/>
              </a:spcBef>
            </a:pPr>
            <a:r>
              <a:rPr lang="zh-CN" altLang="en-US" dirty="0">
                <a:solidFill>
                  <a:srgbClr val="00A0DF"/>
                </a:solidFill>
                <a:latin typeface="阿里巴巴普惠体" panose="00020600040101010101" charset="-122"/>
                <a:ea typeface="阿里巴巴普惠体" panose="00020600040101010101" charset="-122"/>
                <a:cs typeface="微软雅黑" panose="020B0503020204020204" pitchFamily="34" charset="-122"/>
                <a:sym typeface="+mn-ea"/>
              </a:rPr>
              <a:t>主要工作：</a:t>
            </a:r>
          </a:p>
          <a:p>
            <a:pPr>
              <a:lnSpc>
                <a:spcPct val="150000"/>
              </a:lnSpc>
              <a:spcBef>
                <a:spcPts val="945"/>
              </a:spcBef>
            </a:pPr>
            <a:r>
              <a:rPr lang="en-US" altLang="zh-CN" sz="1600" dirty="0">
                <a:solidFill>
                  <a:schemeClr val="bg2">
                    <a:lumMod val="25000"/>
                  </a:schemeClr>
                </a:solidFill>
                <a:latin typeface="阿里巴巴普惠体" panose="00020600040101010101" charset="-122"/>
                <a:ea typeface="阿里巴巴普惠体" panose="00020600040101010101" charset="-122"/>
                <a:cs typeface="微软雅黑" panose="020B0503020204020204" pitchFamily="34" charset="-122"/>
                <a:sym typeface="+mn-ea"/>
              </a:rPr>
              <a:t>1-</a:t>
            </a:r>
            <a:r>
              <a:rPr lang="zh-CN" altLang="en-US" sz="1600" dirty="0">
                <a:solidFill>
                  <a:schemeClr val="bg2">
                    <a:lumMod val="25000"/>
                  </a:schemeClr>
                </a:solidFill>
                <a:latin typeface="阿里巴巴普惠体" panose="00020600040101010101" charset="-122"/>
                <a:ea typeface="阿里巴巴普惠体" panose="00020600040101010101" charset="-122"/>
                <a:cs typeface="微软雅黑" panose="020B0503020204020204" pitchFamily="34" charset="-122"/>
                <a:sym typeface="+mn-ea"/>
              </a:rPr>
              <a:t>对网站日常运营数据进行分析，</a:t>
            </a:r>
            <a:r>
              <a:rPr sz="1600" dirty="0">
                <a:solidFill>
                  <a:schemeClr val="bg2">
                    <a:lumMod val="25000"/>
                  </a:schemeClr>
                </a:solidFill>
                <a:latin typeface="阿里巴巴普惠体" panose="00020600040101010101" charset="-122"/>
                <a:ea typeface="阿里巴巴普惠体" panose="00020600040101010101" charset="-122"/>
                <a:cs typeface="微软雅黑" panose="020B0503020204020204" pitchFamily="34" charset="-122"/>
                <a:sym typeface="+mn-ea"/>
              </a:rPr>
              <a:t>分析网站的PV，UV，IP，跳出率和平均访问时长，找出跳出率高的页面，分析原因并提出产品改进的方案</a:t>
            </a:r>
            <a:endParaRPr sz="1600" dirty="0">
              <a:solidFill>
                <a:schemeClr val="bg2">
                  <a:lumMod val="25000"/>
                </a:schemeClr>
              </a:solidFill>
              <a:latin typeface="阿里巴巴普惠体" panose="00020600040101010101" charset="-122"/>
              <a:ea typeface="阿里巴巴普惠体" panose="00020600040101010101" charset="-122"/>
              <a:cs typeface="微软雅黑" panose="020B0503020204020204" pitchFamily="34" charset="-122"/>
            </a:endParaRPr>
          </a:p>
          <a:p>
            <a:pPr>
              <a:lnSpc>
                <a:spcPct val="150000"/>
              </a:lnSpc>
              <a:spcBef>
                <a:spcPts val="945"/>
              </a:spcBef>
            </a:pPr>
            <a:r>
              <a:rPr lang="en-US" altLang="zh-CN" sz="1600" dirty="0">
                <a:solidFill>
                  <a:schemeClr val="bg2">
                    <a:lumMod val="25000"/>
                  </a:schemeClr>
                </a:solidFill>
                <a:latin typeface="阿里巴巴普惠体" panose="00020600040101010101" charset="-122"/>
                <a:ea typeface="阿里巴巴普惠体" panose="00020600040101010101" charset="-122"/>
                <a:cs typeface="微软雅黑" panose="020B0503020204020204" pitchFamily="34" charset="-122"/>
                <a:sym typeface="+mn-ea"/>
              </a:rPr>
              <a:t>2-</a:t>
            </a:r>
            <a:r>
              <a:rPr sz="1600" dirty="0">
                <a:solidFill>
                  <a:schemeClr val="bg2">
                    <a:lumMod val="25000"/>
                  </a:schemeClr>
                </a:solidFill>
                <a:latin typeface="阿里巴巴普惠体" panose="00020600040101010101" charset="-122"/>
                <a:ea typeface="阿里巴巴普惠体" panose="00020600040101010101" charset="-122"/>
                <a:cs typeface="微软雅黑" panose="020B0503020204020204" pitchFamily="34" charset="-122"/>
                <a:sym typeface="+mn-ea"/>
              </a:rPr>
              <a:t>通过来源分析，评测外链和推广效果，选择适合的推广和外链方式</a:t>
            </a:r>
            <a:endParaRPr sz="1600" dirty="0">
              <a:solidFill>
                <a:schemeClr val="bg2">
                  <a:lumMod val="25000"/>
                </a:schemeClr>
              </a:solidFill>
              <a:latin typeface="阿里巴巴普惠体" panose="00020600040101010101" charset="-122"/>
              <a:ea typeface="阿里巴巴普惠体" panose="00020600040101010101" charset="-122"/>
              <a:cs typeface="微软雅黑" panose="020B0503020204020204" pitchFamily="34" charset="-122"/>
            </a:endParaRPr>
          </a:p>
          <a:p>
            <a:pPr>
              <a:lnSpc>
                <a:spcPct val="150000"/>
              </a:lnSpc>
              <a:spcBef>
                <a:spcPts val="945"/>
              </a:spcBef>
            </a:pPr>
            <a:r>
              <a:rPr lang="en-US" altLang="zh-CN" sz="1600" dirty="0">
                <a:solidFill>
                  <a:schemeClr val="bg2">
                    <a:lumMod val="25000"/>
                  </a:schemeClr>
                </a:solidFill>
                <a:latin typeface="阿里巴巴普惠体" panose="00020600040101010101" charset="-122"/>
                <a:ea typeface="阿里巴巴普惠体" panose="00020600040101010101" charset="-122"/>
                <a:cs typeface="微软雅黑" panose="020B0503020204020204" pitchFamily="34" charset="-122"/>
                <a:sym typeface="+mn-ea"/>
              </a:rPr>
              <a:t>3-</a:t>
            </a:r>
            <a:r>
              <a:rPr sz="1600" dirty="0">
                <a:solidFill>
                  <a:schemeClr val="bg2">
                    <a:lumMod val="25000"/>
                  </a:schemeClr>
                </a:solidFill>
                <a:latin typeface="阿里巴巴普惠体" panose="00020600040101010101" charset="-122"/>
                <a:ea typeface="阿里巴巴普惠体" panose="00020600040101010101" charset="-122"/>
                <a:cs typeface="微软雅黑" panose="020B0503020204020204" pitchFamily="34" charset="-122"/>
                <a:sym typeface="+mn-ea"/>
              </a:rPr>
              <a:t>通过地域分析，找出地域关键词，帮网站获取更好的排名，获取精准用户（地域比全国词更容易做排名）</a:t>
            </a:r>
            <a:endParaRPr sz="1600" dirty="0">
              <a:solidFill>
                <a:schemeClr val="bg2">
                  <a:lumMod val="25000"/>
                </a:schemeClr>
              </a:solidFill>
              <a:latin typeface="阿里巴巴普惠体" panose="00020600040101010101" charset="-122"/>
              <a:ea typeface="阿里巴巴普惠体" panose="00020600040101010101" charset="-122"/>
              <a:cs typeface="微软雅黑" panose="020B0503020204020204" pitchFamily="34" charset="-122"/>
            </a:endParaRPr>
          </a:p>
          <a:p>
            <a:pPr>
              <a:lnSpc>
                <a:spcPct val="150000"/>
              </a:lnSpc>
              <a:spcBef>
                <a:spcPts val="945"/>
              </a:spcBef>
            </a:pPr>
            <a:r>
              <a:rPr lang="en-US" sz="1600" dirty="0">
                <a:solidFill>
                  <a:schemeClr val="bg2">
                    <a:lumMod val="25000"/>
                  </a:schemeClr>
                </a:solidFill>
                <a:latin typeface="阿里巴巴普惠体" panose="00020600040101010101" charset="-122"/>
                <a:ea typeface="阿里巴巴普惠体" panose="00020600040101010101" charset="-122"/>
                <a:cs typeface="微软雅黑" panose="020B0503020204020204" pitchFamily="34" charset="-122"/>
                <a:sym typeface="+mn-ea"/>
              </a:rPr>
              <a:t>4-</a:t>
            </a:r>
            <a:r>
              <a:rPr sz="1600" dirty="0">
                <a:solidFill>
                  <a:schemeClr val="bg2">
                    <a:lumMod val="25000"/>
                  </a:schemeClr>
                </a:solidFill>
                <a:latin typeface="阿里巴巴普惠体" panose="00020600040101010101" charset="-122"/>
                <a:ea typeface="阿里巴巴普惠体" panose="00020600040101010101" charset="-122"/>
                <a:cs typeface="微软雅黑" panose="020B0503020204020204" pitchFamily="34" charset="-122"/>
                <a:sym typeface="+mn-ea"/>
              </a:rPr>
              <a:t>通过搜索引擎分析，了解用户搜索习惯</a:t>
            </a:r>
            <a:r>
              <a:rPr lang="zh-CN" altLang="en-US" sz="1600" dirty="0">
                <a:solidFill>
                  <a:schemeClr val="bg2">
                    <a:lumMod val="25000"/>
                  </a:schemeClr>
                </a:solidFill>
                <a:latin typeface="阿里巴巴普惠体" panose="00020600040101010101" charset="-122"/>
                <a:ea typeface="阿里巴巴普惠体" panose="00020600040101010101" charset="-122"/>
                <a:cs typeface="微软雅黑" panose="020B0503020204020204" pitchFamily="34" charset="-122"/>
                <a:sym typeface="+mn-ea"/>
              </a:rPr>
              <a:t>https://github.com/</a:t>
            </a:r>
            <a:r>
              <a:rPr lang="en-US" altLang="zh-CN" sz="1600" dirty="0">
                <a:solidFill>
                  <a:schemeClr val="bg2">
                    <a:lumMod val="25000"/>
                  </a:schemeClr>
                </a:solidFill>
                <a:latin typeface="阿里巴巴普惠体" panose="00020600040101010101" charset="-122"/>
                <a:ea typeface="阿里巴巴普惠体" panose="00020600040101010101" charset="-122"/>
                <a:cs typeface="微软雅黑" panose="020B0503020204020204" pitchFamily="34" charset="-122"/>
                <a:sym typeface="+mn-ea"/>
              </a:rPr>
              <a:t>xxx</a:t>
            </a:r>
            <a:r>
              <a:rPr lang="zh-CN" altLang="en-US" sz="1600" dirty="0">
                <a:solidFill>
                  <a:schemeClr val="bg2">
                    <a:lumMod val="25000"/>
                  </a:schemeClr>
                </a:solidFill>
                <a:latin typeface="阿里巴巴普惠体" panose="00020600040101010101" charset="-122"/>
                <a:ea typeface="阿里巴巴普惠体" panose="00020600040101010101" charset="-122"/>
                <a:cs typeface="微软雅黑" panose="020B0503020204020204" pitchFamily="34" charset="-122"/>
                <a:sym typeface="+mn-ea"/>
              </a:rPr>
              <a:t>/data</a:t>
            </a:r>
            <a:r>
              <a:rPr lang="en-US" altLang="zh-CN" sz="1600" dirty="0">
                <a:solidFill>
                  <a:schemeClr val="bg2">
                    <a:lumMod val="25000"/>
                  </a:schemeClr>
                </a:solidFill>
                <a:latin typeface="阿里巴巴普惠体" panose="00020600040101010101" charset="-122"/>
                <a:ea typeface="阿里巴巴普惠体" panose="00020600040101010101" charset="-122"/>
                <a:cs typeface="微软雅黑" panose="020B0503020204020204" pitchFamily="34" charset="-122"/>
                <a:sym typeface="+mn-ea"/>
              </a:rPr>
              <a:t>_</a:t>
            </a:r>
            <a:r>
              <a:rPr lang="zh-CN" altLang="en-US" sz="1600" dirty="0">
                <a:solidFill>
                  <a:schemeClr val="bg2">
                    <a:lumMod val="25000"/>
                  </a:schemeClr>
                </a:solidFill>
                <a:latin typeface="阿里巴巴普惠体" panose="00020600040101010101" charset="-122"/>
                <a:ea typeface="阿里巴巴普惠体" panose="00020600040101010101" charset="-122"/>
                <a:cs typeface="微软雅黑" panose="020B0503020204020204" pitchFamily="34" charset="-122"/>
                <a:sym typeface="+mn-ea"/>
              </a:rPr>
              <a:t>analysis</a:t>
            </a:r>
          </a:p>
        </p:txBody>
      </p:sp>
    </p:spTree>
    <p:custDataLst>
      <p:tags r:id="rId1"/>
    </p:custData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stretch>
            <a:fillRect/>
          </a:stretch>
        </p:blipFill>
        <p:spPr>
          <a:xfrm>
            <a:off x="617195" y="1117059"/>
            <a:ext cx="7181314" cy="3969821"/>
          </a:xfrm>
          <a:prstGeom prst="rect">
            <a:avLst/>
          </a:prstGeom>
        </p:spPr>
      </p:pic>
      <p:pic>
        <p:nvPicPr>
          <p:cNvPr id="4" name="图片 3"/>
          <p:cNvPicPr>
            <a:picLocks noChangeAspect="1"/>
          </p:cNvPicPr>
          <p:nvPr/>
        </p:nvPicPr>
        <p:blipFill>
          <a:blip r:embed="rId4"/>
          <a:stretch>
            <a:fillRect/>
          </a:stretch>
        </p:blipFill>
        <p:spPr>
          <a:xfrm>
            <a:off x="8211416" y="1117058"/>
            <a:ext cx="2646347" cy="3969821"/>
          </a:xfrm>
          <a:prstGeom prst="rect">
            <a:avLst/>
          </a:prstGeom>
        </p:spPr>
      </p:pic>
      <p:pic>
        <p:nvPicPr>
          <p:cNvPr id="7" name="图片 6" descr="2-0"/>
          <p:cNvPicPr>
            <a:picLocks noChangeAspect="1"/>
          </p:cNvPicPr>
          <p:nvPr/>
        </p:nvPicPr>
        <p:blipFill>
          <a:blip r:embed="rId5"/>
          <a:stretch>
            <a:fillRect/>
          </a:stretch>
        </p:blipFill>
        <p:spPr>
          <a:xfrm>
            <a:off x="605943" y="5321289"/>
            <a:ext cx="10251221" cy="956909"/>
          </a:xfrm>
          <a:prstGeom prst="rect">
            <a:avLst/>
          </a:prstGeom>
        </p:spPr>
      </p:pic>
      <p:grpSp>
        <p:nvGrpSpPr>
          <p:cNvPr id="6" name="组合 5"/>
          <p:cNvGrpSpPr/>
          <p:nvPr/>
        </p:nvGrpSpPr>
        <p:grpSpPr>
          <a:xfrm>
            <a:off x="259715" y="174625"/>
            <a:ext cx="11210925" cy="708025"/>
            <a:chOff x="413" y="275"/>
            <a:chExt cx="17655" cy="1115"/>
          </a:xfrm>
        </p:grpSpPr>
        <p:sp>
          <p:nvSpPr>
            <p:cNvPr id="8" name="矩形 7"/>
            <p:cNvSpPr/>
            <p:nvPr/>
          </p:nvSpPr>
          <p:spPr>
            <a:xfrm rot="10800000">
              <a:off x="702" y="353"/>
              <a:ext cx="17097" cy="953"/>
            </a:xfrm>
            <a:prstGeom prst="rect">
              <a:avLst/>
            </a:prstGeom>
            <a:gradFill>
              <a:gsLst>
                <a:gs pos="0">
                  <a:schemeClr val="accent1">
                    <a:lumMod val="5000"/>
                    <a:lumOff val="95000"/>
                  </a:schemeClr>
                </a:gs>
                <a:gs pos="45000">
                  <a:srgbClr val="99CAEC"/>
                </a:gs>
                <a:gs pos="100000">
                  <a:srgbClr val="00A0EA"/>
                </a:gs>
              </a:gsLst>
              <a:lin ang="2052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413" y="353"/>
              <a:ext cx="162" cy="953"/>
            </a:xfrm>
            <a:prstGeom prst="rect">
              <a:avLst/>
            </a:prstGeom>
            <a:solidFill>
              <a:srgbClr val="00A0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14530" y="588"/>
              <a:ext cx="3538" cy="483"/>
            </a:xfrm>
            <a:prstGeom prst="rect">
              <a:avLst/>
            </a:prstGeom>
            <a:noFill/>
          </p:spPr>
          <p:txBody>
            <a:bodyPr wrap="square" rtlCol="0">
              <a:spAutoFit/>
            </a:bodyPr>
            <a:lstStyle/>
            <a:p>
              <a:r>
                <a:rPr lang="zh-CN" altLang="en-US" sz="1400" kern="100">
                  <a:solidFill>
                    <a:srgbClr val="00A0DF"/>
                  </a:solidFill>
                  <a:uFillTx/>
                  <a:latin typeface="阿里巴巴普惠体" panose="00020600040101010101" charset="-122"/>
                  <a:ea typeface="阿里巴巴普惠体" panose="00020600040101010101" charset="-122"/>
                </a:rPr>
                <a:t>数字化人才在线教育平台</a:t>
              </a:r>
            </a:p>
          </p:txBody>
        </p:sp>
        <p:pic>
          <p:nvPicPr>
            <p:cNvPr id="11" name="图片 10" descr="kaikeba-logo"/>
            <p:cNvPicPr>
              <a:picLocks noChangeAspect="1"/>
            </p:cNvPicPr>
            <p:nvPr/>
          </p:nvPicPr>
          <p:blipFill>
            <a:blip r:embed="rId6"/>
            <a:stretch>
              <a:fillRect/>
            </a:stretch>
          </p:blipFill>
          <p:spPr>
            <a:xfrm>
              <a:off x="12905" y="499"/>
              <a:ext cx="1658" cy="661"/>
            </a:xfrm>
            <a:prstGeom prst="rect">
              <a:avLst/>
            </a:prstGeom>
          </p:spPr>
        </p:pic>
        <p:sp>
          <p:nvSpPr>
            <p:cNvPr id="12" name="文本框 11"/>
            <p:cNvSpPr txBox="1"/>
            <p:nvPr/>
          </p:nvSpPr>
          <p:spPr>
            <a:xfrm>
              <a:off x="615" y="275"/>
              <a:ext cx="10152" cy="1115"/>
            </a:xfrm>
            <a:prstGeom prst="rect">
              <a:avLst/>
            </a:prstGeom>
            <a:noFill/>
          </p:spPr>
          <p:txBody>
            <a:bodyPr wrap="square" rtlCol="0">
              <a:spAutoFit/>
            </a:bodyPr>
            <a:lstStyle/>
            <a:p>
              <a:pPr algn="l"/>
              <a:r>
                <a:rPr lang="zh-CN" altLang="en-US" sz="4000" dirty="0">
                  <a:solidFill>
                    <a:schemeClr val="bg1"/>
                  </a:solidFill>
                  <a:latin typeface="阿里巴巴普惠体" panose="00020600040101010101" charset="-122"/>
                  <a:ea typeface="阿里巴巴普惠体" panose="00020600040101010101" charset="-122"/>
                  <a:sym typeface="+mn-ea"/>
                </a:rPr>
                <a:t>关于用户</a:t>
              </a:r>
              <a:r>
                <a:rPr lang="en-US" altLang="zh-CN" sz="4000" dirty="0">
                  <a:solidFill>
                    <a:schemeClr val="bg1"/>
                  </a:solidFill>
                  <a:latin typeface="阿里巴巴普惠体" panose="00020600040101010101" charset="-122"/>
                  <a:ea typeface="阿里巴巴普惠体" panose="00020600040101010101" charset="-122"/>
                  <a:sym typeface="+mn-ea"/>
                </a:rPr>
                <a:t>/</a:t>
              </a:r>
              <a:r>
                <a:rPr lang="zh-CN" altLang="en-US" sz="4000" dirty="0">
                  <a:solidFill>
                    <a:schemeClr val="bg1"/>
                  </a:solidFill>
                  <a:latin typeface="阿里巴巴普惠体" panose="00020600040101010101" charset="-122"/>
                  <a:ea typeface="阿里巴巴普惠体" panose="00020600040101010101" charset="-122"/>
                  <a:sym typeface="+mn-ea"/>
                </a:rPr>
                <a:t>客户的分析</a:t>
              </a: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descr="未标题-1_画板 1 副本 3"/>
          <p:cNvPicPr>
            <a:picLocks noChangeAspect="1"/>
          </p:cNvPicPr>
          <p:nvPr/>
        </p:nvPicPr>
        <p:blipFill>
          <a:blip r:embed="rId3"/>
          <a:stretch>
            <a:fillRect/>
          </a:stretch>
        </p:blipFill>
        <p:spPr>
          <a:xfrm flipH="1">
            <a:off x="2540" y="0"/>
            <a:ext cx="11516360" cy="8638540"/>
          </a:xfrm>
          <a:prstGeom prst="rect">
            <a:avLst/>
          </a:prstGeom>
        </p:spPr>
      </p:pic>
      <p:sp>
        <p:nvSpPr>
          <p:cNvPr id="17" name="TextBox 22"/>
          <p:cNvSpPr txBox="1"/>
          <p:nvPr/>
        </p:nvSpPr>
        <p:spPr>
          <a:xfrm>
            <a:off x="1750960" y="1355429"/>
            <a:ext cx="2922270" cy="3014980"/>
          </a:xfrm>
          <a:prstGeom prst="rect">
            <a:avLst/>
          </a:prstGeom>
          <a:noFill/>
          <a:effectLst/>
        </p:spPr>
        <p:txBody>
          <a:bodyPr wrap="none" rtlCol="0">
            <a:spAutoFit/>
          </a:bodyPr>
          <a:lstStyle/>
          <a:p>
            <a:r>
              <a:rPr lang="en-US" altLang="zh-CN" sz="6000" b="1" dirty="0">
                <a:solidFill>
                  <a:srgbClr val="0DA4E9"/>
                </a:solidFill>
                <a:ea typeface="阿里巴巴普惠体" panose="00020600040101010101" charset="-122"/>
                <a:sym typeface="Arial" panose="020B0604020202020204" pitchFamily="34" charset="0"/>
              </a:rPr>
              <a:t>Day</a:t>
            </a:r>
            <a:r>
              <a:rPr lang="en-US" altLang="zh-CN" sz="19000" b="1" dirty="0">
                <a:solidFill>
                  <a:srgbClr val="0DA4E9"/>
                </a:solidFill>
                <a:ea typeface="阿里巴巴普惠体" panose="00020600040101010101" charset="-122"/>
                <a:sym typeface="Arial" panose="020B0604020202020204" pitchFamily="34" charset="0"/>
              </a:rPr>
              <a:t>3</a:t>
            </a:r>
          </a:p>
        </p:txBody>
      </p:sp>
      <p:sp>
        <p:nvSpPr>
          <p:cNvPr id="19" name="文本框 7"/>
          <p:cNvSpPr txBox="1"/>
          <p:nvPr/>
        </p:nvSpPr>
        <p:spPr>
          <a:xfrm>
            <a:off x="4512585" y="2788920"/>
            <a:ext cx="6175375" cy="737235"/>
          </a:xfrm>
          <a:prstGeom prst="rect">
            <a:avLst/>
          </a:prstGeom>
          <a:noFill/>
        </p:spPr>
        <p:txBody>
          <a:bodyPr wrap="square" rtlCol="0">
            <a:spAutoFit/>
          </a:bodyPr>
          <a:lstStyle/>
          <a:p>
            <a:pPr algn="l"/>
            <a:r>
              <a:rPr lang="zh-CN" altLang="en-US" sz="4200" dirty="0">
                <a:solidFill>
                  <a:srgbClr val="00A0DF"/>
                </a:solidFill>
                <a:latin typeface="阿里巴巴普惠体" panose="00020600040101010101" charset="-122"/>
                <a:ea typeface="阿里巴巴普惠体" panose="00020600040101010101" charset="-122"/>
                <a:sym typeface="+mn-ea"/>
              </a:rPr>
              <a:t>数据分析师的业务能力</a:t>
            </a:r>
            <a:endParaRPr lang="zh-CN" altLang="en-US" sz="4200" b="1" dirty="0">
              <a:solidFill>
                <a:srgbClr val="00A0DF"/>
              </a:solidFill>
              <a:latin typeface="阿里巴巴普惠体" panose="00020600040101010101" charset="-122"/>
              <a:ea typeface="阿里巴巴普惠体" panose="00020600040101010101" charset="-122"/>
              <a:cs typeface="IrisUPC" pitchFamily="34" charset="-34"/>
              <a:sym typeface="+mn-ea"/>
            </a:endParaRPr>
          </a:p>
        </p:txBody>
      </p:sp>
      <p:sp>
        <p:nvSpPr>
          <p:cNvPr id="21" name="文本框 20"/>
          <p:cNvSpPr txBox="1"/>
          <p:nvPr/>
        </p:nvSpPr>
        <p:spPr>
          <a:xfrm>
            <a:off x="4546875" y="3425190"/>
            <a:ext cx="3040380" cy="460375"/>
          </a:xfrm>
          <a:prstGeom prst="rect">
            <a:avLst/>
          </a:prstGeom>
          <a:noFill/>
        </p:spPr>
        <p:txBody>
          <a:bodyPr wrap="none" rtlCol="0" anchor="t">
            <a:spAutoFit/>
          </a:bodyPr>
          <a:lstStyle/>
          <a:p>
            <a:r>
              <a:rPr lang="zh-CN" altLang="en-US" sz="2400" spc="100" dirty="0">
                <a:solidFill>
                  <a:srgbClr val="78D1FF"/>
                </a:solidFill>
                <a:uFillTx/>
                <a:latin typeface="阿里巴巴普惠体" panose="00020600040101010101" charset="-122"/>
                <a:ea typeface="阿里巴巴普惠体" panose="00020600040101010101" charset="-122"/>
                <a:sym typeface="+mn-ea"/>
              </a:rPr>
              <a:t>数据分析精英训练营</a:t>
            </a:r>
          </a:p>
        </p:txBody>
      </p:sp>
      <p:sp>
        <p:nvSpPr>
          <p:cNvPr id="10" name="文本框 9"/>
          <p:cNvSpPr txBox="1"/>
          <p:nvPr/>
        </p:nvSpPr>
        <p:spPr>
          <a:xfrm>
            <a:off x="1432560" y="478155"/>
            <a:ext cx="2393950" cy="306705"/>
          </a:xfrm>
          <a:prstGeom prst="rect">
            <a:avLst/>
          </a:prstGeom>
          <a:noFill/>
        </p:spPr>
        <p:txBody>
          <a:bodyPr wrap="square" rtlCol="0">
            <a:spAutoFit/>
          </a:bodyPr>
          <a:lstStyle/>
          <a:p>
            <a:r>
              <a:rPr lang="zh-CN" altLang="en-US" sz="1400" kern="0" dirty="0">
                <a:solidFill>
                  <a:schemeClr val="bg1"/>
                </a:solidFill>
                <a:uFillTx/>
                <a:latin typeface="阿里巴巴普惠体" panose="00020600040101010101" charset="-122"/>
                <a:ea typeface="阿里巴巴普惠体" panose="00020600040101010101" charset="-122"/>
              </a:rPr>
              <a:t>数字化人才在线教育平台</a:t>
            </a:r>
          </a:p>
        </p:txBody>
      </p:sp>
      <p:pic>
        <p:nvPicPr>
          <p:cNvPr id="11" name="图片 10"/>
          <p:cNvPicPr>
            <a:picLocks noChangeAspect="1"/>
          </p:cNvPicPr>
          <p:nvPr/>
        </p:nvPicPr>
        <p:blipFill>
          <a:blip r:embed="rId4"/>
          <a:stretch>
            <a:fillRect/>
          </a:stretch>
        </p:blipFill>
        <p:spPr>
          <a:xfrm>
            <a:off x="285750" y="221615"/>
            <a:ext cx="1246505" cy="652145"/>
          </a:xfrm>
          <a:prstGeom prst="rect">
            <a:avLst/>
          </a:prstGeom>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605942" y="1194283"/>
            <a:ext cx="7186714" cy="3976420"/>
          </a:xfrm>
          <a:prstGeom prst="rect">
            <a:avLst/>
          </a:prstGeom>
        </p:spPr>
      </p:pic>
      <p:pic>
        <p:nvPicPr>
          <p:cNvPr id="7" name="图片 6"/>
          <p:cNvPicPr>
            <a:picLocks noChangeAspect="1"/>
          </p:cNvPicPr>
          <p:nvPr/>
        </p:nvPicPr>
        <p:blipFill>
          <a:blip r:embed="rId3"/>
          <a:stretch>
            <a:fillRect/>
          </a:stretch>
        </p:blipFill>
        <p:spPr>
          <a:xfrm>
            <a:off x="8211416" y="1200882"/>
            <a:ext cx="2643948" cy="3969821"/>
          </a:xfrm>
          <a:prstGeom prst="rect">
            <a:avLst/>
          </a:prstGeom>
        </p:spPr>
      </p:pic>
      <p:pic>
        <p:nvPicPr>
          <p:cNvPr id="8" name="图片 7" descr="2-1"/>
          <p:cNvPicPr>
            <a:picLocks noChangeAspect="1"/>
          </p:cNvPicPr>
          <p:nvPr/>
        </p:nvPicPr>
        <p:blipFill>
          <a:blip r:embed="rId4"/>
          <a:stretch>
            <a:fillRect/>
          </a:stretch>
        </p:blipFill>
        <p:spPr>
          <a:xfrm>
            <a:off x="605942" y="5321889"/>
            <a:ext cx="10249421" cy="955709"/>
          </a:xfrm>
          <a:prstGeom prst="rect">
            <a:avLst/>
          </a:prstGeom>
        </p:spPr>
      </p:pic>
      <p:grpSp>
        <p:nvGrpSpPr>
          <p:cNvPr id="6" name="组合 5"/>
          <p:cNvGrpSpPr/>
          <p:nvPr/>
        </p:nvGrpSpPr>
        <p:grpSpPr>
          <a:xfrm>
            <a:off x="259715" y="174625"/>
            <a:ext cx="11210925" cy="708025"/>
            <a:chOff x="413" y="275"/>
            <a:chExt cx="17655" cy="1115"/>
          </a:xfrm>
        </p:grpSpPr>
        <p:sp>
          <p:nvSpPr>
            <p:cNvPr id="9" name="矩形 8"/>
            <p:cNvSpPr/>
            <p:nvPr/>
          </p:nvSpPr>
          <p:spPr>
            <a:xfrm rot="10800000">
              <a:off x="702" y="353"/>
              <a:ext cx="17097" cy="953"/>
            </a:xfrm>
            <a:prstGeom prst="rect">
              <a:avLst/>
            </a:prstGeom>
            <a:gradFill>
              <a:gsLst>
                <a:gs pos="0">
                  <a:schemeClr val="accent1">
                    <a:lumMod val="5000"/>
                    <a:lumOff val="95000"/>
                  </a:schemeClr>
                </a:gs>
                <a:gs pos="45000">
                  <a:srgbClr val="99CAEC"/>
                </a:gs>
                <a:gs pos="100000">
                  <a:srgbClr val="00A0EA"/>
                </a:gs>
              </a:gsLst>
              <a:lin ang="2052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413" y="353"/>
              <a:ext cx="162" cy="953"/>
            </a:xfrm>
            <a:prstGeom prst="rect">
              <a:avLst/>
            </a:prstGeom>
            <a:solidFill>
              <a:srgbClr val="00A0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14530" y="588"/>
              <a:ext cx="3538" cy="483"/>
            </a:xfrm>
            <a:prstGeom prst="rect">
              <a:avLst/>
            </a:prstGeom>
            <a:noFill/>
          </p:spPr>
          <p:txBody>
            <a:bodyPr wrap="square" rtlCol="0">
              <a:spAutoFit/>
            </a:bodyPr>
            <a:lstStyle/>
            <a:p>
              <a:r>
                <a:rPr lang="zh-CN" altLang="en-US" sz="1400" kern="100">
                  <a:solidFill>
                    <a:srgbClr val="00A0DF"/>
                  </a:solidFill>
                  <a:uFillTx/>
                  <a:latin typeface="阿里巴巴普惠体" panose="00020600040101010101" charset="-122"/>
                  <a:ea typeface="阿里巴巴普惠体" panose="00020600040101010101" charset="-122"/>
                </a:rPr>
                <a:t>数字化人才在线教育平台</a:t>
              </a:r>
            </a:p>
          </p:txBody>
        </p:sp>
        <p:pic>
          <p:nvPicPr>
            <p:cNvPr id="12" name="图片 11" descr="kaikeba-logo"/>
            <p:cNvPicPr>
              <a:picLocks noChangeAspect="1"/>
            </p:cNvPicPr>
            <p:nvPr/>
          </p:nvPicPr>
          <p:blipFill>
            <a:blip r:embed="rId5"/>
            <a:stretch>
              <a:fillRect/>
            </a:stretch>
          </p:blipFill>
          <p:spPr>
            <a:xfrm>
              <a:off x="12905" y="499"/>
              <a:ext cx="1658" cy="661"/>
            </a:xfrm>
            <a:prstGeom prst="rect">
              <a:avLst/>
            </a:prstGeom>
          </p:spPr>
        </p:pic>
        <p:sp>
          <p:nvSpPr>
            <p:cNvPr id="13" name="文本框 12"/>
            <p:cNvSpPr txBox="1"/>
            <p:nvPr/>
          </p:nvSpPr>
          <p:spPr>
            <a:xfrm>
              <a:off x="615" y="275"/>
              <a:ext cx="11082" cy="1115"/>
            </a:xfrm>
            <a:prstGeom prst="rect">
              <a:avLst/>
            </a:prstGeom>
            <a:noFill/>
          </p:spPr>
          <p:txBody>
            <a:bodyPr wrap="square" rtlCol="0">
              <a:spAutoFit/>
            </a:bodyPr>
            <a:lstStyle/>
            <a:p>
              <a:pPr algn="l"/>
              <a:r>
                <a:rPr lang="zh-CN" altLang="en-US" sz="4000" dirty="0">
                  <a:solidFill>
                    <a:schemeClr val="bg1"/>
                  </a:solidFill>
                  <a:latin typeface="阿里巴巴普惠体" panose="00020600040101010101" charset="-122"/>
                  <a:ea typeface="阿里巴巴普惠体" panose="00020600040101010101" charset="-122"/>
                  <a:sym typeface="+mn-ea"/>
                </a:rPr>
                <a:t>关于商品</a:t>
              </a:r>
              <a:r>
                <a:rPr lang="en-US" altLang="zh-CN" sz="4000" dirty="0">
                  <a:solidFill>
                    <a:schemeClr val="bg1"/>
                  </a:solidFill>
                  <a:latin typeface="阿里巴巴普惠体" panose="00020600040101010101" charset="-122"/>
                  <a:ea typeface="阿里巴巴普惠体" panose="00020600040101010101" charset="-122"/>
                  <a:sym typeface="+mn-ea"/>
                </a:rPr>
                <a:t>/</a:t>
              </a:r>
              <a:r>
                <a:rPr lang="zh-CN" altLang="en-US" sz="4000" dirty="0">
                  <a:solidFill>
                    <a:schemeClr val="bg1"/>
                  </a:solidFill>
                  <a:latin typeface="阿里巴巴普惠体" panose="00020600040101010101" charset="-122"/>
                  <a:ea typeface="阿里巴巴普惠体" panose="00020600040101010101" charset="-122"/>
                  <a:sym typeface="+mn-ea"/>
                </a:rPr>
                <a:t>品牌</a:t>
              </a:r>
              <a:r>
                <a:rPr lang="en-US" altLang="zh-CN" sz="4000" dirty="0">
                  <a:solidFill>
                    <a:schemeClr val="bg1"/>
                  </a:solidFill>
                  <a:latin typeface="阿里巴巴普惠体" panose="00020600040101010101" charset="-122"/>
                  <a:ea typeface="阿里巴巴普惠体" panose="00020600040101010101" charset="-122"/>
                  <a:sym typeface="+mn-ea"/>
                </a:rPr>
                <a:t>/</a:t>
              </a:r>
              <a:r>
                <a:rPr lang="zh-CN" altLang="en-US" sz="4000" dirty="0">
                  <a:solidFill>
                    <a:schemeClr val="bg1"/>
                  </a:solidFill>
                  <a:latin typeface="阿里巴巴普惠体" panose="00020600040101010101" charset="-122"/>
                  <a:ea typeface="阿里巴巴普惠体" panose="00020600040101010101" charset="-122"/>
                  <a:sym typeface="+mn-ea"/>
                </a:rPr>
                <a:t>品类的分析</a:t>
              </a:r>
            </a:p>
          </p:txBody>
        </p:sp>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3"/>
          <a:stretch>
            <a:fillRect/>
          </a:stretch>
        </p:blipFill>
        <p:spPr>
          <a:xfrm>
            <a:off x="404749" y="1543885"/>
            <a:ext cx="7604874" cy="4193000"/>
          </a:xfrm>
          <a:prstGeom prst="rect">
            <a:avLst/>
          </a:prstGeom>
        </p:spPr>
      </p:pic>
      <p:pic>
        <p:nvPicPr>
          <p:cNvPr id="9" name="图片 8"/>
          <p:cNvPicPr>
            <a:picLocks noChangeAspect="1"/>
          </p:cNvPicPr>
          <p:nvPr/>
        </p:nvPicPr>
        <p:blipFill>
          <a:blip r:embed="rId4"/>
          <a:stretch>
            <a:fillRect/>
          </a:stretch>
        </p:blipFill>
        <p:spPr>
          <a:xfrm>
            <a:off x="8326362" y="1543885"/>
            <a:ext cx="2805332" cy="4185200"/>
          </a:xfrm>
          <a:prstGeom prst="rect">
            <a:avLst/>
          </a:prstGeom>
        </p:spPr>
      </p:pic>
      <p:grpSp>
        <p:nvGrpSpPr>
          <p:cNvPr id="5" name="组合 4"/>
          <p:cNvGrpSpPr/>
          <p:nvPr/>
        </p:nvGrpSpPr>
        <p:grpSpPr>
          <a:xfrm>
            <a:off x="259715" y="174625"/>
            <a:ext cx="11210925" cy="708025"/>
            <a:chOff x="413" y="275"/>
            <a:chExt cx="17655" cy="1115"/>
          </a:xfrm>
        </p:grpSpPr>
        <p:sp>
          <p:nvSpPr>
            <p:cNvPr id="7" name="矩形 6"/>
            <p:cNvSpPr/>
            <p:nvPr/>
          </p:nvSpPr>
          <p:spPr>
            <a:xfrm rot="10800000">
              <a:off x="702" y="353"/>
              <a:ext cx="17097" cy="953"/>
            </a:xfrm>
            <a:prstGeom prst="rect">
              <a:avLst/>
            </a:prstGeom>
            <a:gradFill>
              <a:gsLst>
                <a:gs pos="0">
                  <a:schemeClr val="accent1">
                    <a:lumMod val="5000"/>
                    <a:lumOff val="95000"/>
                  </a:schemeClr>
                </a:gs>
                <a:gs pos="45000">
                  <a:srgbClr val="99CAEC"/>
                </a:gs>
                <a:gs pos="100000">
                  <a:srgbClr val="00A0EA"/>
                </a:gs>
              </a:gsLst>
              <a:lin ang="2052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413" y="353"/>
              <a:ext cx="162" cy="953"/>
            </a:xfrm>
            <a:prstGeom prst="rect">
              <a:avLst/>
            </a:prstGeom>
            <a:solidFill>
              <a:srgbClr val="00A0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14530" y="588"/>
              <a:ext cx="3538" cy="483"/>
            </a:xfrm>
            <a:prstGeom prst="rect">
              <a:avLst/>
            </a:prstGeom>
            <a:noFill/>
          </p:spPr>
          <p:txBody>
            <a:bodyPr wrap="square" rtlCol="0">
              <a:spAutoFit/>
            </a:bodyPr>
            <a:lstStyle/>
            <a:p>
              <a:r>
                <a:rPr lang="zh-CN" altLang="en-US" sz="1400" kern="100">
                  <a:solidFill>
                    <a:srgbClr val="00A0DF"/>
                  </a:solidFill>
                  <a:uFillTx/>
                  <a:latin typeface="阿里巴巴普惠体" panose="00020600040101010101" charset="-122"/>
                  <a:ea typeface="阿里巴巴普惠体" panose="00020600040101010101" charset="-122"/>
                </a:rPr>
                <a:t>数字化人才在线教育平台</a:t>
              </a:r>
            </a:p>
          </p:txBody>
        </p:sp>
        <p:pic>
          <p:nvPicPr>
            <p:cNvPr id="12" name="图片 11" descr="kaikeba-logo"/>
            <p:cNvPicPr>
              <a:picLocks noChangeAspect="1"/>
            </p:cNvPicPr>
            <p:nvPr/>
          </p:nvPicPr>
          <p:blipFill>
            <a:blip r:embed="rId5"/>
            <a:stretch>
              <a:fillRect/>
            </a:stretch>
          </p:blipFill>
          <p:spPr>
            <a:xfrm>
              <a:off x="12905" y="499"/>
              <a:ext cx="1658" cy="661"/>
            </a:xfrm>
            <a:prstGeom prst="rect">
              <a:avLst/>
            </a:prstGeom>
          </p:spPr>
        </p:pic>
        <p:sp>
          <p:nvSpPr>
            <p:cNvPr id="13" name="文本框 12"/>
            <p:cNvSpPr txBox="1"/>
            <p:nvPr/>
          </p:nvSpPr>
          <p:spPr>
            <a:xfrm>
              <a:off x="615" y="275"/>
              <a:ext cx="11082" cy="1115"/>
            </a:xfrm>
            <a:prstGeom prst="rect">
              <a:avLst/>
            </a:prstGeom>
            <a:noFill/>
          </p:spPr>
          <p:txBody>
            <a:bodyPr wrap="square" rtlCol="0">
              <a:spAutoFit/>
            </a:bodyPr>
            <a:lstStyle/>
            <a:p>
              <a:pPr algn="l"/>
              <a:r>
                <a:rPr lang="zh-CN" altLang="en-US" sz="4000" dirty="0">
                  <a:solidFill>
                    <a:schemeClr val="bg1"/>
                  </a:solidFill>
                  <a:latin typeface="阿里巴巴普惠体" panose="00020600040101010101" charset="-122"/>
                  <a:ea typeface="阿里巴巴普惠体" panose="00020600040101010101" charset="-122"/>
                  <a:sym typeface="+mn-ea"/>
                </a:rPr>
                <a:t>关于场景</a:t>
              </a:r>
              <a:r>
                <a:rPr lang="en-US" altLang="zh-CN" sz="4000" dirty="0">
                  <a:solidFill>
                    <a:schemeClr val="bg1"/>
                  </a:solidFill>
                  <a:latin typeface="阿里巴巴普惠体" panose="00020600040101010101" charset="-122"/>
                  <a:ea typeface="阿里巴巴普惠体" panose="00020600040101010101" charset="-122"/>
                  <a:sym typeface="+mn-ea"/>
                </a:rPr>
                <a:t>/</a:t>
              </a:r>
              <a:r>
                <a:rPr lang="zh-CN" altLang="en-US" sz="4000" dirty="0">
                  <a:solidFill>
                    <a:schemeClr val="bg1"/>
                  </a:solidFill>
                  <a:latin typeface="阿里巴巴普惠体" panose="00020600040101010101" charset="-122"/>
                  <a:ea typeface="阿里巴巴普惠体" panose="00020600040101010101" charset="-122"/>
                  <a:sym typeface="+mn-ea"/>
                </a:rPr>
                <a:t>触点的分析</a:t>
              </a:r>
            </a:p>
          </p:txBody>
        </p:sp>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303750" y="1803046"/>
            <a:ext cx="7738661" cy="2335577"/>
          </a:xfrm>
          <a:prstGeom prst="rect">
            <a:avLst/>
          </a:prstGeom>
        </p:spPr>
      </p:pic>
      <p:pic>
        <p:nvPicPr>
          <p:cNvPr id="3" name="图片 2"/>
          <p:cNvPicPr>
            <a:picLocks noChangeAspect="1"/>
          </p:cNvPicPr>
          <p:nvPr/>
        </p:nvPicPr>
        <p:blipFill>
          <a:blip r:embed="rId3"/>
          <a:stretch>
            <a:fillRect/>
          </a:stretch>
        </p:blipFill>
        <p:spPr>
          <a:xfrm>
            <a:off x="303149" y="4321123"/>
            <a:ext cx="7739261" cy="972507"/>
          </a:xfrm>
          <a:prstGeom prst="rect">
            <a:avLst/>
          </a:prstGeom>
        </p:spPr>
      </p:pic>
      <p:pic>
        <p:nvPicPr>
          <p:cNvPr id="4" name="图片 3"/>
          <p:cNvPicPr>
            <a:picLocks noChangeAspect="1"/>
          </p:cNvPicPr>
          <p:nvPr/>
        </p:nvPicPr>
        <p:blipFill>
          <a:blip r:embed="rId4"/>
          <a:stretch>
            <a:fillRect/>
          </a:stretch>
        </p:blipFill>
        <p:spPr>
          <a:xfrm>
            <a:off x="8263913" y="1782165"/>
            <a:ext cx="2973316" cy="3499466"/>
          </a:xfrm>
          <a:prstGeom prst="rect">
            <a:avLst/>
          </a:prstGeom>
        </p:spPr>
      </p:pic>
      <p:grpSp>
        <p:nvGrpSpPr>
          <p:cNvPr id="6" name="组合 5"/>
          <p:cNvGrpSpPr/>
          <p:nvPr/>
        </p:nvGrpSpPr>
        <p:grpSpPr>
          <a:xfrm>
            <a:off x="259715" y="174625"/>
            <a:ext cx="11210925" cy="708025"/>
            <a:chOff x="413" y="275"/>
            <a:chExt cx="17655" cy="1115"/>
          </a:xfrm>
        </p:grpSpPr>
        <p:sp>
          <p:nvSpPr>
            <p:cNvPr id="7" name="矩形 6"/>
            <p:cNvSpPr/>
            <p:nvPr/>
          </p:nvSpPr>
          <p:spPr>
            <a:xfrm rot="10800000">
              <a:off x="702" y="353"/>
              <a:ext cx="17097" cy="953"/>
            </a:xfrm>
            <a:prstGeom prst="rect">
              <a:avLst/>
            </a:prstGeom>
            <a:gradFill>
              <a:gsLst>
                <a:gs pos="0">
                  <a:schemeClr val="accent1">
                    <a:lumMod val="5000"/>
                    <a:lumOff val="95000"/>
                  </a:schemeClr>
                </a:gs>
                <a:gs pos="45000">
                  <a:srgbClr val="99CAEC"/>
                </a:gs>
                <a:gs pos="100000">
                  <a:srgbClr val="00A0EA"/>
                </a:gs>
              </a:gsLst>
              <a:lin ang="2052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413" y="353"/>
              <a:ext cx="162" cy="953"/>
            </a:xfrm>
            <a:prstGeom prst="rect">
              <a:avLst/>
            </a:prstGeom>
            <a:solidFill>
              <a:srgbClr val="00A0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14530" y="588"/>
              <a:ext cx="3538" cy="483"/>
            </a:xfrm>
            <a:prstGeom prst="rect">
              <a:avLst/>
            </a:prstGeom>
            <a:noFill/>
          </p:spPr>
          <p:txBody>
            <a:bodyPr wrap="square" rtlCol="0">
              <a:spAutoFit/>
            </a:bodyPr>
            <a:lstStyle/>
            <a:p>
              <a:r>
                <a:rPr lang="zh-CN" altLang="en-US" sz="1400" kern="100">
                  <a:solidFill>
                    <a:srgbClr val="00A0DF"/>
                  </a:solidFill>
                  <a:uFillTx/>
                  <a:latin typeface="阿里巴巴普惠体" panose="00020600040101010101" charset="-122"/>
                  <a:ea typeface="阿里巴巴普惠体" panose="00020600040101010101" charset="-122"/>
                </a:rPr>
                <a:t>数字化人才在线教育平台</a:t>
              </a:r>
            </a:p>
          </p:txBody>
        </p:sp>
        <p:pic>
          <p:nvPicPr>
            <p:cNvPr id="11" name="图片 10" descr="kaikeba-logo"/>
            <p:cNvPicPr>
              <a:picLocks noChangeAspect="1"/>
            </p:cNvPicPr>
            <p:nvPr/>
          </p:nvPicPr>
          <p:blipFill>
            <a:blip r:embed="rId5"/>
            <a:stretch>
              <a:fillRect/>
            </a:stretch>
          </p:blipFill>
          <p:spPr>
            <a:xfrm>
              <a:off x="12905" y="499"/>
              <a:ext cx="1658" cy="661"/>
            </a:xfrm>
            <a:prstGeom prst="rect">
              <a:avLst/>
            </a:prstGeom>
          </p:spPr>
        </p:pic>
        <p:sp>
          <p:nvSpPr>
            <p:cNvPr id="12" name="文本框 11"/>
            <p:cNvSpPr txBox="1"/>
            <p:nvPr/>
          </p:nvSpPr>
          <p:spPr>
            <a:xfrm>
              <a:off x="615" y="275"/>
              <a:ext cx="11082" cy="1115"/>
            </a:xfrm>
            <a:prstGeom prst="rect">
              <a:avLst/>
            </a:prstGeom>
            <a:noFill/>
          </p:spPr>
          <p:txBody>
            <a:bodyPr wrap="square" rtlCol="0">
              <a:spAutoFit/>
            </a:bodyPr>
            <a:lstStyle/>
            <a:p>
              <a:pPr algn="l"/>
              <a:r>
                <a:rPr lang="zh-CN" altLang="en-US" sz="4000" dirty="0">
                  <a:solidFill>
                    <a:schemeClr val="bg1"/>
                  </a:solidFill>
                  <a:latin typeface="阿里巴巴普惠体" panose="00020600040101010101" charset="-122"/>
                  <a:ea typeface="阿里巴巴普惠体" panose="00020600040101010101" charset="-122"/>
                  <a:sym typeface="+mn-ea"/>
                </a:rPr>
                <a:t>关于线下新零售的分析</a:t>
              </a:r>
            </a:p>
          </p:txBody>
        </p:sp>
      </p:gr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 name="Content Placeholder 2"/>
          <p:cNvSpPr txBox="1">
            <a:spLocks noGrp="1"/>
          </p:cNvSpPr>
          <p:nvPr>
            <p:ph idx="4294967295"/>
          </p:nvPr>
        </p:nvSpPr>
        <p:spPr>
          <a:xfrm>
            <a:off x="362585" y="1588135"/>
            <a:ext cx="1696085" cy="598170"/>
          </a:xfrm>
          <a:prstGeom prst="rect">
            <a:avLst/>
          </a:prstGeom>
        </p:spPr>
        <p:txBody>
          <a:bodyPr>
            <a:normAutofit/>
          </a:bodyPr>
          <a:lstStyle/>
          <a:p>
            <a:pPr marL="0" indent="0">
              <a:lnSpc>
                <a:spcPct val="150000"/>
              </a:lnSpc>
              <a:buNone/>
            </a:pPr>
            <a:r>
              <a:rPr lang="zh-CN" altLang="en-US" sz="2400" dirty="0">
                <a:solidFill>
                  <a:srgbClr val="00A0DF"/>
                </a:solidFill>
                <a:latin typeface="微软雅黑" panose="020B0503020204020204" pitchFamily="34" charset="-122"/>
                <a:ea typeface="阿里巴巴普惠体" panose="00020600040101010101" charset="-122"/>
                <a:cs typeface="微软雅黑" panose="020B0503020204020204" pitchFamily="34" charset="-122"/>
                <a:sym typeface="+mn-ea"/>
              </a:rPr>
              <a:t>漏斗模型：</a:t>
            </a:r>
            <a:endParaRPr lang="zh-CN" altLang="en-US" sz="1800" dirty="0">
              <a:solidFill>
                <a:schemeClr val="tx1">
                  <a:lumMod val="65000"/>
                  <a:lumOff val="35000"/>
                </a:schemeClr>
              </a:solidFill>
              <a:latin typeface="阿里巴巴普惠体" panose="00020600040101010101" charset="-122"/>
              <a:ea typeface="阿里巴巴普惠体" panose="00020600040101010101" charset="-122"/>
              <a:cs typeface="微软雅黑" panose="020B0503020204020204" pitchFamily="34" charset="-122"/>
            </a:endParaRPr>
          </a:p>
        </p:txBody>
      </p:sp>
      <p:pic>
        <p:nvPicPr>
          <p:cNvPr id="4" name="图片 3" descr="漏斗-1"/>
          <p:cNvPicPr>
            <a:picLocks noChangeAspect="1"/>
          </p:cNvPicPr>
          <p:nvPr/>
        </p:nvPicPr>
        <p:blipFill>
          <a:blip r:embed="rId3"/>
          <a:stretch>
            <a:fillRect/>
          </a:stretch>
        </p:blipFill>
        <p:spPr>
          <a:xfrm>
            <a:off x="5830955" y="2186124"/>
            <a:ext cx="5390485" cy="2800533"/>
          </a:xfrm>
          <a:prstGeom prst="rect">
            <a:avLst/>
          </a:prstGeom>
        </p:spPr>
      </p:pic>
      <p:grpSp>
        <p:nvGrpSpPr>
          <p:cNvPr id="5" name="组合 4"/>
          <p:cNvGrpSpPr/>
          <p:nvPr/>
        </p:nvGrpSpPr>
        <p:grpSpPr>
          <a:xfrm>
            <a:off x="259715" y="174625"/>
            <a:ext cx="11210925" cy="708025"/>
            <a:chOff x="413" y="275"/>
            <a:chExt cx="17655" cy="1115"/>
          </a:xfrm>
        </p:grpSpPr>
        <p:sp>
          <p:nvSpPr>
            <p:cNvPr id="6" name="矩形 5"/>
            <p:cNvSpPr/>
            <p:nvPr/>
          </p:nvSpPr>
          <p:spPr>
            <a:xfrm rot="10800000">
              <a:off x="702" y="353"/>
              <a:ext cx="17097" cy="953"/>
            </a:xfrm>
            <a:prstGeom prst="rect">
              <a:avLst/>
            </a:prstGeom>
            <a:gradFill>
              <a:gsLst>
                <a:gs pos="0">
                  <a:schemeClr val="accent1">
                    <a:lumMod val="5000"/>
                    <a:lumOff val="95000"/>
                  </a:schemeClr>
                </a:gs>
                <a:gs pos="45000">
                  <a:srgbClr val="99CAEC"/>
                </a:gs>
                <a:gs pos="100000">
                  <a:srgbClr val="00A0EA"/>
                </a:gs>
              </a:gsLst>
              <a:lin ang="2052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413" y="353"/>
              <a:ext cx="162" cy="953"/>
            </a:xfrm>
            <a:prstGeom prst="rect">
              <a:avLst/>
            </a:prstGeom>
            <a:solidFill>
              <a:srgbClr val="00A0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14530" y="588"/>
              <a:ext cx="3538" cy="483"/>
            </a:xfrm>
            <a:prstGeom prst="rect">
              <a:avLst/>
            </a:prstGeom>
            <a:noFill/>
          </p:spPr>
          <p:txBody>
            <a:bodyPr wrap="square" rtlCol="0">
              <a:spAutoFit/>
            </a:bodyPr>
            <a:lstStyle/>
            <a:p>
              <a:r>
                <a:rPr lang="zh-CN" altLang="en-US" sz="1400" kern="100">
                  <a:solidFill>
                    <a:srgbClr val="00A0DF"/>
                  </a:solidFill>
                  <a:uFillTx/>
                  <a:latin typeface="阿里巴巴普惠体" panose="00020600040101010101" charset="-122"/>
                  <a:ea typeface="阿里巴巴普惠体" panose="00020600040101010101" charset="-122"/>
                </a:rPr>
                <a:t>数字化人才在线教育平台</a:t>
              </a:r>
            </a:p>
          </p:txBody>
        </p:sp>
        <p:pic>
          <p:nvPicPr>
            <p:cNvPr id="9" name="图片 8" descr="kaikeba-logo"/>
            <p:cNvPicPr>
              <a:picLocks noChangeAspect="1"/>
            </p:cNvPicPr>
            <p:nvPr/>
          </p:nvPicPr>
          <p:blipFill>
            <a:blip r:embed="rId4"/>
            <a:stretch>
              <a:fillRect/>
            </a:stretch>
          </p:blipFill>
          <p:spPr>
            <a:xfrm>
              <a:off x="12905" y="499"/>
              <a:ext cx="1658" cy="661"/>
            </a:xfrm>
            <a:prstGeom prst="rect">
              <a:avLst/>
            </a:prstGeom>
          </p:spPr>
        </p:pic>
        <p:sp>
          <p:nvSpPr>
            <p:cNvPr id="10" name="文本框 9"/>
            <p:cNvSpPr txBox="1"/>
            <p:nvPr/>
          </p:nvSpPr>
          <p:spPr>
            <a:xfrm>
              <a:off x="615" y="275"/>
              <a:ext cx="11082" cy="1115"/>
            </a:xfrm>
            <a:prstGeom prst="rect">
              <a:avLst/>
            </a:prstGeom>
            <a:noFill/>
          </p:spPr>
          <p:txBody>
            <a:bodyPr wrap="square" rtlCol="0">
              <a:spAutoFit/>
            </a:bodyPr>
            <a:lstStyle/>
            <a:p>
              <a:pPr algn="l"/>
              <a:r>
                <a:rPr lang="en-US" altLang="zh-CN" sz="4000" dirty="0">
                  <a:solidFill>
                    <a:schemeClr val="bg1"/>
                  </a:solidFill>
                  <a:latin typeface="阿里巴巴普惠体" panose="00020600040101010101" charset="-122"/>
                  <a:ea typeface="阿里巴巴普惠体" panose="00020600040101010101" charset="-122"/>
                  <a:sym typeface="+mn-ea"/>
                </a:rPr>
                <a:t>AIDMA</a:t>
              </a:r>
              <a:endParaRPr lang="zh-CN" altLang="en-US" sz="4000" dirty="0">
                <a:solidFill>
                  <a:schemeClr val="bg1"/>
                </a:solidFill>
                <a:latin typeface="阿里巴巴普惠体" panose="00020600040101010101" charset="-122"/>
                <a:ea typeface="阿里巴巴普惠体" panose="00020600040101010101" charset="-122"/>
                <a:sym typeface="+mn-ea"/>
              </a:endParaRPr>
            </a:p>
          </p:txBody>
        </p:sp>
      </p:grpSp>
      <p:sp>
        <p:nvSpPr>
          <p:cNvPr id="2" name="文本框 1"/>
          <p:cNvSpPr txBox="1"/>
          <p:nvPr/>
        </p:nvSpPr>
        <p:spPr>
          <a:xfrm>
            <a:off x="362585" y="3001645"/>
            <a:ext cx="5468620" cy="1928220"/>
          </a:xfrm>
          <a:prstGeom prst="rect">
            <a:avLst/>
          </a:prstGeom>
          <a:noFill/>
        </p:spPr>
        <p:txBody>
          <a:bodyPr wrap="square" rtlCol="0" anchor="t">
            <a:spAutoFit/>
          </a:bodyPr>
          <a:lstStyle/>
          <a:p>
            <a:pPr marL="0" indent="0">
              <a:lnSpc>
                <a:spcPct val="135000"/>
              </a:lnSpc>
              <a:spcAft>
                <a:spcPts val="0"/>
              </a:spcAft>
              <a:buNone/>
            </a:pPr>
            <a:r>
              <a:rPr lang="en-US" altLang="zh-CN" dirty="0">
                <a:solidFill>
                  <a:schemeClr val="tx1">
                    <a:lumMod val="65000"/>
                    <a:lumOff val="35000"/>
                  </a:schemeClr>
                </a:solidFill>
                <a:latin typeface="阿里巴巴普惠体" panose="00020600040101010101" charset="-122"/>
                <a:ea typeface="阿里巴巴普惠体" panose="00020600040101010101" charset="-122"/>
                <a:cs typeface="微软雅黑" panose="020B0503020204020204" pitchFamily="34" charset="-122"/>
                <a:sym typeface="+mn-ea"/>
              </a:rPr>
              <a:t>AIDA</a:t>
            </a:r>
            <a:r>
              <a:rPr lang="zh-CN" altLang="en-US" dirty="0">
                <a:solidFill>
                  <a:schemeClr val="tx1">
                    <a:lumMod val="65000"/>
                    <a:lumOff val="35000"/>
                  </a:schemeClr>
                </a:solidFill>
                <a:latin typeface="阿里巴巴普惠体" panose="00020600040101010101" charset="-122"/>
                <a:ea typeface="阿里巴巴普惠体" panose="00020600040101010101" charset="-122"/>
                <a:cs typeface="微软雅黑" panose="020B0503020204020204" pitchFamily="34" charset="-122"/>
                <a:sym typeface="+mn-ea"/>
              </a:rPr>
              <a:t>模型，意识</a:t>
            </a:r>
            <a:r>
              <a:rPr lang="en-US" altLang="zh-CN" dirty="0">
                <a:solidFill>
                  <a:schemeClr val="tx1">
                    <a:lumMod val="65000"/>
                    <a:lumOff val="35000"/>
                  </a:schemeClr>
                </a:solidFill>
                <a:latin typeface="阿里巴巴普惠体" panose="00020600040101010101" charset="-122"/>
                <a:ea typeface="阿里巴巴普惠体" panose="00020600040101010101" charset="-122"/>
                <a:cs typeface="微软雅黑" panose="020B0503020204020204" pitchFamily="34" charset="-122"/>
                <a:sym typeface="+mn-ea"/>
              </a:rPr>
              <a:t>-</a:t>
            </a:r>
            <a:r>
              <a:rPr lang="zh-CN" altLang="en-US" dirty="0">
                <a:solidFill>
                  <a:schemeClr val="tx1">
                    <a:lumMod val="65000"/>
                    <a:lumOff val="35000"/>
                  </a:schemeClr>
                </a:solidFill>
                <a:latin typeface="阿里巴巴普惠体" panose="00020600040101010101" charset="-122"/>
                <a:ea typeface="阿里巴巴普惠体" panose="00020600040101010101" charset="-122"/>
                <a:cs typeface="微软雅黑" panose="020B0503020204020204" pitchFamily="34" charset="-122"/>
                <a:sym typeface="+mn-ea"/>
              </a:rPr>
              <a:t>兴趣</a:t>
            </a:r>
            <a:r>
              <a:rPr lang="en-US" altLang="zh-CN" dirty="0">
                <a:solidFill>
                  <a:schemeClr val="tx1">
                    <a:lumMod val="65000"/>
                    <a:lumOff val="35000"/>
                  </a:schemeClr>
                </a:solidFill>
                <a:latin typeface="阿里巴巴普惠体" panose="00020600040101010101" charset="-122"/>
                <a:ea typeface="阿里巴巴普惠体" panose="00020600040101010101" charset="-122"/>
                <a:cs typeface="微软雅黑" panose="020B0503020204020204" pitchFamily="34" charset="-122"/>
                <a:sym typeface="+mn-ea"/>
              </a:rPr>
              <a:t>-</a:t>
            </a:r>
            <a:r>
              <a:rPr lang="zh-CN" altLang="en-US" dirty="0">
                <a:solidFill>
                  <a:schemeClr val="tx1">
                    <a:lumMod val="65000"/>
                    <a:lumOff val="35000"/>
                  </a:schemeClr>
                </a:solidFill>
                <a:latin typeface="阿里巴巴普惠体" panose="00020600040101010101" charset="-122"/>
                <a:ea typeface="阿里巴巴普惠体" panose="00020600040101010101" charset="-122"/>
                <a:cs typeface="微软雅黑" panose="020B0503020204020204" pitchFamily="34" charset="-122"/>
                <a:sym typeface="+mn-ea"/>
              </a:rPr>
              <a:t>欲望</a:t>
            </a:r>
            <a:r>
              <a:rPr lang="en-US" altLang="zh-CN" dirty="0">
                <a:solidFill>
                  <a:schemeClr val="tx1">
                    <a:lumMod val="65000"/>
                    <a:lumOff val="35000"/>
                  </a:schemeClr>
                </a:solidFill>
                <a:latin typeface="阿里巴巴普惠体" panose="00020600040101010101" charset="-122"/>
                <a:ea typeface="阿里巴巴普惠体" panose="00020600040101010101" charset="-122"/>
                <a:cs typeface="微软雅黑" panose="020B0503020204020204" pitchFamily="34" charset="-122"/>
                <a:sym typeface="+mn-ea"/>
              </a:rPr>
              <a:t>-</a:t>
            </a:r>
            <a:r>
              <a:rPr lang="zh-CN" altLang="en-US" dirty="0">
                <a:solidFill>
                  <a:schemeClr val="tx1">
                    <a:lumMod val="65000"/>
                    <a:lumOff val="35000"/>
                  </a:schemeClr>
                </a:solidFill>
                <a:latin typeface="阿里巴巴普惠体" panose="00020600040101010101" charset="-122"/>
                <a:ea typeface="阿里巴巴普惠体" panose="00020600040101010101" charset="-122"/>
                <a:cs typeface="微软雅黑" panose="020B0503020204020204" pitchFamily="34" charset="-122"/>
                <a:sym typeface="+mn-ea"/>
              </a:rPr>
              <a:t>行动</a:t>
            </a:r>
            <a:endParaRPr lang="zh-CN" altLang="en-US" dirty="0">
              <a:solidFill>
                <a:schemeClr val="tx1">
                  <a:lumMod val="65000"/>
                  <a:lumOff val="35000"/>
                </a:schemeClr>
              </a:solidFill>
              <a:latin typeface="阿里巴巴普惠体" panose="00020600040101010101" charset="-122"/>
              <a:ea typeface="阿里巴巴普惠体" panose="00020600040101010101" charset="-122"/>
              <a:cs typeface="微软雅黑" panose="020B0503020204020204" pitchFamily="34" charset="-122"/>
            </a:endParaRPr>
          </a:p>
          <a:p>
            <a:pPr marL="0" indent="0">
              <a:lnSpc>
                <a:spcPct val="135000"/>
              </a:lnSpc>
              <a:spcAft>
                <a:spcPts val="0"/>
              </a:spcAft>
              <a:buNone/>
            </a:pPr>
            <a:endParaRPr lang="en-US" altLang="zh-CN" dirty="0">
              <a:solidFill>
                <a:schemeClr val="tx1">
                  <a:lumMod val="65000"/>
                  <a:lumOff val="35000"/>
                </a:schemeClr>
              </a:solidFill>
              <a:latin typeface="阿里巴巴普惠体" panose="00020600040101010101" charset="-122"/>
              <a:ea typeface="阿里巴巴普惠体" panose="00020600040101010101" charset="-122"/>
              <a:cs typeface="微软雅黑" panose="020B0503020204020204" pitchFamily="34" charset="-122"/>
              <a:sym typeface="+mn-ea"/>
            </a:endParaRPr>
          </a:p>
          <a:p>
            <a:pPr marL="0" indent="0">
              <a:lnSpc>
                <a:spcPct val="135000"/>
              </a:lnSpc>
              <a:spcAft>
                <a:spcPts val="0"/>
              </a:spcAft>
              <a:buNone/>
            </a:pPr>
            <a:r>
              <a:rPr lang="en-US" altLang="zh-CN" dirty="0">
                <a:solidFill>
                  <a:schemeClr val="tx1">
                    <a:lumMod val="65000"/>
                    <a:lumOff val="35000"/>
                  </a:schemeClr>
                </a:solidFill>
                <a:latin typeface="阿里巴巴普惠体" panose="00020600040101010101" charset="-122"/>
                <a:ea typeface="阿里巴巴普惠体" panose="00020600040101010101" charset="-122"/>
                <a:cs typeface="微软雅黑" panose="020B0503020204020204" pitchFamily="34" charset="-122"/>
                <a:sym typeface="+mn-ea"/>
              </a:rPr>
              <a:t>AIDMA</a:t>
            </a:r>
            <a:r>
              <a:rPr lang="zh-CN" altLang="en-US" dirty="0">
                <a:solidFill>
                  <a:schemeClr val="tx1">
                    <a:lumMod val="65000"/>
                    <a:lumOff val="35000"/>
                  </a:schemeClr>
                </a:solidFill>
                <a:latin typeface="阿里巴巴普惠体" panose="00020600040101010101" charset="-122"/>
                <a:ea typeface="阿里巴巴普惠体" panose="00020600040101010101" charset="-122"/>
                <a:cs typeface="微软雅黑" panose="020B0503020204020204" pitchFamily="34" charset="-122"/>
                <a:sym typeface="+mn-ea"/>
              </a:rPr>
              <a:t>模型，在</a:t>
            </a:r>
            <a:r>
              <a:rPr lang="en-US" altLang="zh-CN" dirty="0">
                <a:solidFill>
                  <a:schemeClr val="tx1">
                    <a:lumMod val="65000"/>
                    <a:lumOff val="35000"/>
                  </a:schemeClr>
                </a:solidFill>
                <a:latin typeface="阿里巴巴普惠体" panose="00020600040101010101" charset="-122"/>
                <a:ea typeface="阿里巴巴普惠体" panose="00020600040101010101" charset="-122"/>
                <a:cs typeface="微软雅黑" panose="020B0503020204020204" pitchFamily="34" charset="-122"/>
                <a:sym typeface="+mn-ea"/>
              </a:rPr>
              <a:t>AIDA</a:t>
            </a:r>
            <a:r>
              <a:rPr lang="zh-CN" altLang="en-US" dirty="0">
                <a:solidFill>
                  <a:schemeClr val="tx1">
                    <a:lumMod val="65000"/>
                    <a:lumOff val="35000"/>
                  </a:schemeClr>
                </a:solidFill>
                <a:latin typeface="阿里巴巴普惠体" panose="00020600040101010101" charset="-122"/>
                <a:ea typeface="阿里巴巴普惠体" panose="00020600040101010101" charset="-122"/>
                <a:cs typeface="微软雅黑" panose="020B0503020204020204" pitchFamily="34" charset="-122"/>
                <a:sym typeface="+mn-ea"/>
              </a:rPr>
              <a:t>模型基础上增加了</a:t>
            </a:r>
            <a:r>
              <a:rPr lang="en-US" altLang="zh-CN" dirty="0">
                <a:solidFill>
                  <a:schemeClr val="tx1">
                    <a:lumMod val="65000"/>
                    <a:lumOff val="35000"/>
                  </a:schemeClr>
                </a:solidFill>
                <a:latin typeface="阿里巴巴普惠体" panose="00020600040101010101" charset="-122"/>
                <a:ea typeface="阿里巴巴普惠体" panose="00020600040101010101" charset="-122"/>
                <a:cs typeface="微软雅黑" panose="020B0503020204020204" pitchFamily="34" charset="-122"/>
                <a:sym typeface="+mn-ea"/>
              </a:rPr>
              <a:t>M(memory), </a:t>
            </a:r>
            <a:r>
              <a:rPr lang="zh-CN" altLang="en-US" dirty="0">
                <a:solidFill>
                  <a:schemeClr val="tx1">
                    <a:lumMod val="65000"/>
                    <a:lumOff val="35000"/>
                  </a:schemeClr>
                </a:solidFill>
                <a:latin typeface="阿里巴巴普惠体" panose="00020600040101010101" charset="-122"/>
                <a:ea typeface="阿里巴巴普惠体" panose="00020600040101010101" charset="-122"/>
                <a:cs typeface="微软雅黑" panose="020B0503020204020204" pitchFamily="34" charset="-122"/>
                <a:sym typeface="+mn-ea"/>
              </a:rPr>
              <a:t>形成注意 → 兴趣 → 欲望 → 记忆 → 行动（购买）</a:t>
            </a:r>
            <a:endParaRPr lang="zh-CN" altLang="en-US" dirty="0"/>
          </a:p>
        </p:txBody>
      </p:sp>
      <p:sp>
        <p:nvSpPr>
          <p:cNvPr id="3" name="文本框 2"/>
          <p:cNvSpPr txBox="1"/>
          <p:nvPr/>
        </p:nvSpPr>
        <p:spPr>
          <a:xfrm>
            <a:off x="362585" y="2186305"/>
            <a:ext cx="4362450" cy="464820"/>
          </a:xfrm>
          <a:prstGeom prst="rect">
            <a:avLst/>
          </a:prstGeom>
          <a:noFill/>
        </p:spPr>
        <p:txBody>
          <a:bodyPr wrap="none" rtlCol="0" anchor="t">
            <a:spAutoFit/>
          </a:bodyPr>
          <a:lstStyle/>
          <a:p>
            <a:pPr marL="0" indent="0">
              <a:lnSpc>
                <a:spcPct val="135000"/>
              </a:lnSpc>
              <a:spcAft>
                <a:spcPts val="0"/>
              </a:spcAft>
              <a:buNone/>
            </a:pPr>
            <a:r>
              <a:rPr lang="en-US" altLang="zh-CN" dirty="0">
                <a:solidFill>
                  <a:schemeClr val="tx1">
                    <a:lumMod val="65000"/>
                    <a:lumOff val="35000"/>
                  </a:schemeClr>
                </a:solidFill>
                <a:latin typeface="阿里巴巴普惠体" panose="00020600040101010101" charset="-122"/>
                <a:ea typeface="阿里巴巴普惠体" panose="00020600040101010101" charset="-122"/>
                <a:cs typeface="微软雅黑" panose="020B0503020204020204" pitchFamily="34" charset="-122"/>
                <a:sym typeface="+mn-ea"/>
              </a:rPr>
              <a:t>1898</a:t>
            </a:r>
            <a:r>
              <a:rPr lang="zh-CN" altLang="en-US" dirty="0">
                <a:solidFill>
                  <a:schemeClr val="tx1">
                    <a:lumMod val="65000"/>
                    <a:lumOff val="35000"/>
                  </a:schemeClr>
                </a:solidFill>
                <a:latin typeface="阿里巴巴普惠体" panose="00020600040101010101" charset="-122"/>
                <a:ea typeface="阿里巴巴普惠体" panose="00020600040101010101" charset="-122"/>
                <a:cs typeface="微软雅黑" panose="020B0503020204020204" pitchFamily="34" charset="-122"/>
                <a:sym typeface="+mn-ea"/>
              </a:rPr>
              <a:t>年提出，也叫消费者漏斗或营销漏斗</a:t>
            </a:r>
            <a:endParaRPr lang="zh-CN" altLang="en-US"/>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259715" y="174625"/>
            <a:ext cx="11210925" cy="708025"/>
            <a:chOff x="413" y="275"/>
            <a:chExt cx="17655" cy="1115"/>
          </a:xfrm>
        </p:grpSpPr>
        <p:sp>
          <p:nvSpPr>
            <p:cNvPr id="5" name="矩形 4"/>
            <p:cNvSpPr/>
            <p:nvPr/>
          </p:nvSpPr>
          <p:spPr>
            <a:xfrm rot="10800000">
              <a:off x="702" y="353"/>
              <a:ext cx="17097" cy="953"/>
            </a:xfrm>
            <a:prstGeom prst="rect">
              <a:avLst/>
            </a:prstGeom>
            <a:gradFill>
              <a:gsLst>
                <a:gs pos="0">
                  <a:schemeClr val="accent1">
                    <a:lumMod val="5000"/>
                    <a:lumOff val="95000"/>
                  </a:schemeClr>
                </a:gs>
                <a:gs pos="45000">
                  <a:srgbClr val="99CAEC"/>
                </a:gs>
                <a:gs pos="100000">
                  <a:srgbClr val="00A0EA"/>
                </a:gs>
              </a:gsLst>
              <a:lin ang="2052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413" y="353"/>
              <a:ext cx="162" cy="953"/>
            </a:xfrm>
            <a:prstGeom prst="rect">
              <a:avLst/>
            </a:prstGeom>
            <a:solidFill>
              <a:srgbClr val="00A0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14530" y="588"/>
              <a:ext cx="3538" cy="483"/>
            </a:xfrm>
            <a:prstGeom prst="rect">
              <a:avLst/>
            </a:prstGeom>
            <a:noFill/>
          </p:spPr>
          <p:txBody>
            <a:bodyPr wrap="square" rtlCol="0">
              <a:spAutoFit/>
            </a:bodyPr>
            <a:lstStyle/>
            <a:p>
              <a:r>
                <a:rPr lang="zh-CN" altLang="en-US" sz="1400" kern="100">
                  <a:solidFill>
                    <a:srgbClr val="00A0DF"/>
                  </a:solidFill>
                  <a:uFillTx/>
                  <a:latin typeface="阿里巴巴普惠体" panose="00020600040101010101" charset="-122"/>
                  <a:ea typeface="阿里巴巴普惠体" panose="00020600040101010101" charset="-122"/>
                </a:rPr>
                <a:t>数字化人才在线教育平台</a:t>
              </a:r>
            </a:p>
          </p:txBody>
        </p:sp>
        <p:pic>
          <p:nvPicPr>
            <p:cNvPr id="8" name="图片 7" descr="kaikeba-logo"/>
            <p:cNvPicPr>
              <a:picLocks noChangeAspect="1"/>
            </p:cNvPicPr>
            <p:nvPr/>
          </p:nvPicPr>
          <p:blipFill>
            <a:blip r:embed="rId3"/>
            <a:stretch>
              <a:fillRect/>
            </a:stretch>
          </p:blipFill>
          <p:spPr>
            <a:xfrm>
              <a:off x="12905" y="499"/>
              <a:ext cx="1658" cy="661"/>
            </a:xfrm>
            <a:prstGeom prst="rect">
              <a:avLst/>
            </a:prstGeom>
          </p:spPr>
        </p:pic>
        <p:sp>
          <p:nvSpPr>
            <p:cNvPr id="9" name="文本框 8"/>
            <p:cNvSpPr txBox="1"/>
            <p:nvPr/>
          </p:nvSpPr>
          <p:spPr>
            <a:xfrm>
              <a:off x="615" y="275"/>
              <a:ext cx="11082" cy="1115"/>
            </a:xfrm>
            <a:prstGeom prst="rect">
              <a:avLst/>
            </a:prstGeom>
            <a:noFill/>
          </p:spPr>
          <p:txBody>
            <a:bodyPr wrap="square" rtlCol="0">
              <a:spAutoFit/>
            </a:bodyPr>
            <a:lstStyle/>
            <a:p>
              <a:pPr algn="l"/>
              <a:r>
                <a:rPr lang="en-US" altLang="zh-CN" sz="4000" dirty="0">
                  <a:solidFill>
                    <a:schemeClr val="bg1"/>
                  </a:solidFill>
                  <a:latin typeface="阿里巴巴普惠体" panose="00020600040101010101" charset="-122"/>
                  <a:ea typeface="阿里巴巴普惠体" panose="00020600040101010101" charset="-122"/>
                  <a:sym typeface="+mn-ea"/>
                </a:rPr>
                <a:t>AARRR</a:t>
              </a:r>
              <a:r>
                <a:rPr lang="zh-CN" altLang="en-US" sz="4000" dirty="0">
                  <a:solidFill>
                    <a:schemeClr val="bg1"/>
                  </a:solidFill>
                  <a:latin typeface="阿里巴巴普惠体" panose="00020600040101010101" charset="-122"/>
                  <a:ea typeface="阿里巴巴普惠体" panose="00020600040101010101" charset="-122"/>
                  <a:sym typeface="+mn-ea"/>
                </a:rPr>
                <a:t>模型（海盗模型）</a:t>
              </a:r>
            </a:p>
          </p:txBody>
        </p:sp>
      </p:grpSp>
      <p:graphicFrame>
        <p:nvGraphicFramePr>
          <p:cNvPr id="2" name="图示 1"/>
          <p:cNvGraphicFramePr/>
          <p:nvPr/>
        </p:nvGraphicFramePr>
        <p:xfrm>
          <a:off x="587586" y="-843668"/>
          <a:ext cx="10343727" cy="644436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10" name="图片 9"/>
          <p:cNvPicPr>
            <a:picLocks noChangeAspect="1"/>
          </p:cNvPicPr>
          <p:nvPr/>
        </p:nvPicPr>
        <p:blipFill>
          <a:blip r:embed="rId9"/>
          <a:stretch>
            <a:fillRect/>
          </a:stretch>
        </p:blipFill>
        <p:spPr>
          <a:xfrm>
            <a:off x="939800" y="3516019"/>
            <a:ext cx="1257300" cy="1295986"/>
          </a:xfrm>
          <a:prstGeom prst="rect">
            <a:avLst/>
          </a:prstGeom>
        </p:spPr>
      </p:pic>
      <p:pic>
        <p:nvPicPr>
          <p:cNvPr id="11" name="图片 10"/>
          <p:cNvPicPr>
            <a:picLocks noChangeAspect="1"/>
          </p:cNvPicPr>
          <p:nvPr/>
        </p:nvPicPr>
        <p:blipFill rotWithShape="1">
          <a:blip r:embed="rId10"/>
          <a:srcRect l="3008" r="-1"/>
          <a:stretch>
            <a:fillRect/>
          </a:stretch>
        </p:blipFill>
        <p:spPr>
          <a:xfrm>
            <a:off x="2841254" y="3240087"/>
            <a:ext cx="1534054" cy="2274946"/>
          </a:xfrm>
          <a:prstGeom prst="rect">
            <a:avLst/>
          </a:prstGeom>
        </p:spPr>
      </p:pic>
      <p:pic>
        <p:nvPicPr>
          <p:cNvPr id="12" name="图片 11"/>
          <p:cNvPicPr>
            <a:picLocks noChangeAspect="1"/>
          </p:cNvPicPr>
          <p:nvPr/>
        </p:nvPicPr>
        <p:blipFill>
          <a:blip r:embed="rId11"/>
          <a:stretch>
            <a:fillRect/>
          </a:stretch>
        </p:blipFill>
        <p:spPr>
          <a:xfrm>
            <a:off x="4743820" y="3371532"/>
            <a:ext cx="1643325" cy="2255837"/>
          </a:xfrm>
          <a:prstGeom prst="rect">
            <a:avLst/>
          </a:prstGeom>
        </p:spPr>
      </p:pic>
      <p:pic>
        <p:nvPicPr>
          <p:cNvPr id="13" name="图片 12"/>
          <p:cNvPicPr>
            <a:picLocks noChangeAspect="1"/>
          </p:cNvPicPr>
          <p:nvPr/>
        </p:nvPicPr>
        <p:blipFill rotWithShape="1">
          <a:blip r:embed="rId12" cstate="print">
            <a:extLst>
              <a:ext uri="{28A0092B-C50C-407E-A947-70E740481C1C}">
                <a14:useLocalDpi xmlns:a14="http://schemas.microsoft.com/office/drawing/2010/main" val="0"/>
              </a:ext>
            </a:extLst>
          </a:blip>
          <a:srcRect t="36452"/>
          <a:stretch>
            <a:fillRect/>
          </a:stretch>
        </p:blipFill>
        <p:spPr>
          <a:xfrm>
            <a:off x="6755657" y="3371531"/>
            <a:ext cx="1638002" cy="2255837"/>
          </a:xfrm>
          <a:prstGeom prst="rect">
            <a:avLst/>
          </a:prstGeom>
          <a:effectLst>
            <a:outerShdw blurRad="114300" dist="114300" dir="2700000" algn="tl" rotWithShape="0">
              <a:schemeClr val="accent1">
                <a:lumMod val="50000"/>
                <a:alpha val="14000"/>
              </a:schemeClr>
            </a:outerShdw>
          </a:effectLst>
        </p:spPr>
      </p:pic>
      <p:pic>
        <p:nvPicPr>
          <p:cNvPr id="1026" name="Picture 2"/>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8793340" y="3411855"/>
            <a:ext cx="1975317" cy="21113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443230" y="1263276"/>
            <a:ext cx="1547852" cy="4391581"/>
          </a:xfrm>
          <a:prstGeom prst="rect">
            <a:avLst/>
          </a:prstGeom>
        </p:spPr>
      </p:pic>
      <p:pic>
        <p:nvPicPr>
          <p:cNvPr id="5" name="图片 4"/>
          <p:cNvPicPr>
            <a:picLocks noChangeAspect="1"/>
          </p:cNvPicPr>
          <p:nvPr/>
        </p:nvPicPr>
        <p:blipFill>
          <a:blip r:embed="rId3"/>
          <a:stretch>
            <a:fillRect/>
          </a:stretch>
        </p:blipFill>
        <p:spPr>
          <a:xfrm>
            <a:off x="2415241" y="1149887"/>
            <a:ext cx="2689543" cy="4493571"/>
          </a:xfrm>
          <a:prstGeom prst="rect">
            <a:avLst/>
          </a:prstGeom>
        </p:spPr>
      </p:pic>
      <p:pic>
        <p:nvPicPr>
          <p:cNvPr id="6" name="图片 5"/>
          <p:cNvPicPr>
            <a:picLocks noChangeAspect="1"/>
          </p:cNvPicPr>
          <p:nvPr/>
        </p:nvPicPr>
        <p:blipFill>
          <a:blip r:embed="rId4"/>
          <a:stretch>
            <a:fillRect/>
          </a:stretch>
        </p:blipFill>
        <p:spPr>
          <a:xfrm>
            <a:off x="5552339" y="1149887"/>
            <a:ext cx="2547957" cy="4493571"/>
          </a:xfrm>
          <a:prstGeom prst="rect">
            <a:avLst/>
          </a:prstGeom>
        </p:spPr>
      </p:pic>
      <p:pic>
        <p:nvPicPr>
          <p:cNvPr id="13" name="图片 12"/>
          <p:cNvPicPr>
            <a:picLocks noChangeAspect="1"/>
          </p:cNvPicPr>
          <p:nvPr/>
        </p:nvPicPr>
        <p:blipFill>
          <a:blip r:embed="rId5"/>
          <a:stretch>
            <a:fillRect/>
          </a:stretch>
        </p:blipFill>
        <p:spPr>
          <a:xfrm>
            <a:off x="8458593" y="1149887"/>
            <a:ext cx="2551556" cy="4494171"/>
          </a:xfrm>
          <a:prstGeom prst="rect">
            <a:avLst/>
          </a:prstGeom>
        </p:spPr>
      </p:pic>
      <p:sp>
        <p:nvSpPr>
          <p:cNvPr id="14" name="文本框 13"/>
          <p:cNvSpPr txBox="1"/>
          <p:nvPr/>
        </p:nvSpPr>
        <p:spPr>
          <a:xfrm>
            <a:off x="2426939" y="5644057"/>
            <a:ext cx="2666145" cy="422295"/>
          </a:xfrm>
          <a:prstGeom prst="rect">
            <a:avLst/>
          </a:prstGeom>
          <a:noFill/>
        </p:spPr>
        <p:txBody>
          <a:bodyPr wrap="square" rtlCol="0">
            <a:spAutoFit/>
          </a:bodyPr>
          <a:lstStyle/>
          <a:p>
            <a:pPr>
              <a:lnSpc>
                <a:spcPct val="150000"/>
              </a:lnSpc>
              <a:buFont typeface="Arial" panose="020B0604020202020204" pitchFamily="34" charset="0"/>
            </a:pPr>
            <a:r>
              <a:rPr sz="1600" dirty="0">
                <a:solidFill>
                  <a:schemeClr val="tx1">
                    <a:lumMod val="65000"/>
                    <a:lumOff val="35000"/>
                  </a:schemeClr>
                </a:solidFill>
                <a:latin typeface="思源黑体 CN Normal"/>
                <a:ea typeface="阿里巴巴普惠体" panose="00020600040101010101" charset="-122"/>
              </a:rPr>
              <a:t>高活用户首页点击行为分布</a:t>
            </a:r>
          </a:p>
        </p:txBody>
      </p:sp>
      <p:sp>
        <p:nvSpPr>
          <p:cNvPr id="15" name="文本框 14"/>
          <p:cNvSpPr txBox="1"/>
          <p:nvPr/>
        </p:nvSpPr>
        <p:spPr>
          <a:xfrm>
            <a:off x="5711338" y="5617660"/>
            <a:ext cx="2307980" cy="791627"/>
          </a:xfrm>
          <a:prstGeom prst="rect">
            <a:avLst/>
          </a:prstGeom>
          <a:noFill/>
        </p:spPr>
        <p:txBody>
          <a:bodyPr wrap="square" rtlCol="0">
            <a:spAutoFit/>
          </a:bodyPr>
          <a:lstStyle/>
          <a:p>
            <a:pPr algn="ctr">
              <a:lnSpc>
                <a:spcPct val="150000"/>
              </a:lnSpc>
              <a:buFont typeface="Arial" panose="020B0604020202020204" pitchFamily="34" charset="0"/>
            </a:pPr>
            <a:r>
              <a:rPr sz="1600" dirty="0">
                <a:solidFill>
                  <a:schemeClr val="tx1">
                    <a:lumMod val="65000"/>
                    <a:lumOff val="35000"/>
                  </a:schemeClr>
                </a:solidFill>
                <a:latin typeface="思源黑体 CN Normal"/>
                <a:ea typeface="阿里巴巴普惠体" panose="00020600040101010101" charset="-122"/>
              </a:rPr>
              <a:t>高活用户搜索场景点击行为分布</a:t>
            </a:r>
          </a:p>
        </p:txBody>
      </p:sp>
      <p:sp>
        <p:nvSpPr>
          <p:cNvPr id="16" name="文本框 15"/>
          <p:cNvSpPr txBox="1"/>
          <p:nvPr/>
        </p:nvSpPr>
        <p:spPr>
          <a:xfrm>
            <a:off x="8718550" y="5597262"/>
            <a:ext cx="2307980" cy="422295"/>
          </a:xfrm>
          <a:prstGeom prst="rect">
            <a:avLst/>
          </a:prstGeom>
          <a:noFill/>
        </p:spPr>
        <p:txBody>
          <a:bodyPr wrap="square" rtlCol="0">
            <a:spAutoFit/>
          </a:bodyPr>
          <a:lstStyle/>
          <a:p>
            <a:pPr>
              <a:lnSpc>
                <a:spcPct val="150000"/>
              </a:lnSpc>
              <a:buFont typeface="Arial" panose="020B0604020202020204" pitchFamily="34" charset="0"/>
            </a:pPr>
            <a:r>
              <a:rPr sz="1600" dirty="0">
                <a:solidFill>
                  <a:schemeClr val="tx1">
                    <a:lumMod val="65000"/>
                    <a:lumOff val="35000"/>
                  </a:schemeClr>
                </a:solidFill>
                <a:latin typeface="思源黑体 CN Normal"/>
                <a:ea typeface="阿里巴巴普惠体" panose="00020600040101010101" charset="-122"/>
              </a:rPr>
              <a:t>商详页点击行为分布</a:t>
            </a:r>
          </a:p>
        </p:txBody>
      </p:sp>
      <p:grpSp>
        <p:nvGrpSpPr>
          <p:cNvPr id="11" name="组合 10"/>
          <p:cNvGrpSpPr/>
          <p:nvPr/>
        </p:nvGrpSpPr>
        <p:grpSpPr>
          <a:xfrm>
            <a:off x="259715" y="174625"/>
            <a:ext cx="11210925" cy="708025"/>
            <a:chOff x="413" y="275"/>
            <a:chExt cx="17655" cy="1115"/>
          </a:xfrm>
        </p:grpSpPr>
        <p:sp>
          <p:nvSpPr>
            <p:cNvPr id="12" name="矩形 11"/>
            <p:cNvSpPr/>
            <p:nvPr/>
          </p:nvSpPr>
          <p:spPr>
            <a:xfrm rot="10800000">
              <a:off x="702" y="353"/>
              <a:ext cx="17097" cy="953"/>
            </a:xfrm>
            <a:prstGeom prst="rect">
              <a:avLst/>
            </a:prstGeom>
            <a:gradFill>
              <a:gsLst>
                <a:gs pos="0">
                  <a:schemeClr val="accent1">
                    <a:lumMod val="5000"/>
                    <a:lumOff val="95000"/>
                  </a:schemeClr>
                </a:gs>
                <a:gs pos="45000">
                  <a:srgbClr val="99CAEC"/>
                </a:gs>
                <a:gs pos="100000">
                  <a:srgbClr val="00A0EA"/>
                </a:gs>
              </a:gsLst>
              <a:lin ang="2052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413" y="353"/>
              <a:ext cx="162" cy="953"/>
            </a:xfrm>
            <a:prstGeom prst="rect">
              <a:avLst/>
            </a:prstGeom>
            <a:solidFill>
              <a:srgbClr val="00A0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p:cNvSpPr txBox="1"/>
            <p:nvPr/>
          </p:nvSpPr>
          <p:spPr>
            <a:xfrm>
              <a:off x="14530" y="588"/>
              <a:ext cx="3538" cy="483"/>
            </a:xfrm>
            <a:prstGeom prst="rect">
              <a:avLst/>
            </a:prstGeom>
            <a:noFill/>
          </p:spPr>
          <p:txBody>
            <a:bodyPr wrap="square" rtlCol="0">
              <a:spAutoFit/>
            </a:bodyPr>
            <a:lstStyle/>
            <a:p>
              <a:r>
                <a:rPr lang="zh-CN" altLang="en-US" sz="1400" kern="100">
                  <a:solidFill>
                    <a:srgbClr val="00A0DF"/>
                  </a:solidFill>
                  <a:uFillTx/>
                  <a:latin typeface="阿里巴巴普惠体" panose="00020600040101010101" charset="-122"/>
                  <a:ea typeface="阿里巴巴普惠体" panose="00020600040101010101" charset="-122"/>
                </a:rPr>
                <a:t>数字化人才在线教育平台</a:t>
              </a:r>
            </a:p>
          </p:txBody>
        </p:sp>
        <p:pic>
          <p:nvPicPr>
            <p:cNvPr id="19" name="图片 18" descr="kaikeba-logo"/>
            <p:cNvPicPr>
              <a:picLocks noChangeAspect="1"/>
            </p:cNvPicPr>
            <p:nvPr/>
          </p:nvPicPr>
          <p:blipFill>
            <a:blip r:embed="rId6"/>
            <a:stretch>
              <a:fillRect/>
            </a:stretch>
          </p:blipFill>
          <p:spPr>
            <a:xfrm>
              <a:off x="12905" y="499"/>
              <a:ext cx="1658" cy="661"/>
            </a:xfrm>
            <a:prstGeom prst="rect">
              <a:avLst/>
            </a:prstGeom>
          </p:spPr>
        </p:pic>
        <p:sp>
          <p:nvSpPr>
            <p:cNvPr id="20" name="文本框 19"/>
            <p:cNvSpPr txBox="1"/>
            <p:nvPr/>
          </p:nvSpPr>
          <p:spPr>
            <a:xfrm>
              <a:off x="615" y="275"/>
              <a:ext cx="11082" cy="1115"/>
            </a:xfrm>
            <a:prstGeom prst="rect">
              <a:avLst/>
            </a:prstGeom>
            <a:noFill/>
          </p:spPr>
          <p:txBody>
            <a:bodyPr wrap="square" rtlCol="0">
              <a:spAutoFit/>
            </a:bodyPr>
            <a:lstStyle/>
            <a:p>
              <a:pPr algn="l"/>
              <a:r>
                <a:rPr lang="zh-CN" altLang="en-US" sz="4000" dirty="0">
                  <a:solidFill>
                    <a:schemeClr val="bg1"/>
                  </a:solidFill>
                  <a:latin typeface="阿里巴巴普惠体" panose="00020600040101010101" charset="-122"/>
                  <a:ea typeface="阿里巴巴普惠体" panose="00020600040101010101" charset="-122"/>
                  <a:sym typeface="+mn-ea"/>
                </a:rPr>
                <a:t>关于场景</a:t>
              </a:r>
              <a:r>
                <a:rPr lang="en-US" altLang="zh-CN" sz="4000" dirty="0">
                  <a:solidFill>
                    <a:schemeClr val="bg1"/>
                  </a:solidFill>
                  <a:latin typeface="阿里巴巴普惠体" panose="00020600040101010101" charset="-122"/>
                  <a:ea typeface="阿里巴巴普惠体" panose="00020600040101010101" charset="-122"/>
                  <a:sym typeface="+mn-ea"/>
                </a:rPr>
                <a:t>/</a:t>
              </a:r>
              <a:r>
                <a:rPr lang="zh-CN" altLang="en-US" sz="4000" dirty="0">
                  <a:solidFill>
                    <a:schemeClr val="bg1"/>
                  </a:solidFill>
                  <a:latin typeface="阿里巴巴普惠体" panose="00020600040101010101" charset="-122"/>
                  <a:ea typeface="阿里巴巴普惠体" panose="00020600040101010101" charset="-122"/>
                  <a:sym typeface="+mn-ea"/>
                </a:rPr>
                <a:t>触点分析</a:t>
              </a:r>
            </a:p>
          </p:txBody>
        </p:sp>
      </p:gr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362585" y="908050"/>
            <a:ext cx="4881283" cy="2462530"/>
          </a:xfrm>
          <a:prstGeom prst="rect">
            <a:avLst/>
          </a:prstGeom>
          <a:noFill/>
        </p:spPr>
        <p:txBody>
          <a:bodyPr wrap="square" rtlCol="0">
            <a:spAutoFit/>
          </a:bodyPr>
          <a:lstStyle/>
          <a:p>
            <a:pPr>
              <a:lnSpc>
                <a:spcPct val="150000"/>
              </a:lnSpc>
              <a:buFont typeface="Wingdings" panose="05000000000000000000" pitchFamily="2" charset="2"/>
            </a:pPr>
            <a:r>
              <a:rPr lang="zh-CN" altLang="en-US" sz="2000" dirty="0">
                <a:solidFill>
                  <a:srgbClr val="00A0DF"/>
                </a:solidFill>
                <a:latin typeface="思源黑体 CN Normal"/>
                <a:ea typeface="阿里巴巴普惠体" panose="00020600040101010101" charset="-122"/>
              </a:rPr>
              <a:t>痛点：</a:t>
            </a:r>
            <a:endParaRPr lang="zh-CN" altLang="en-US" sz="2400" dirty="0">
              <a:solidFill>
                <a:srgbClr val="00A0DF"/>
              </a:solidFill>
              <a:latin typeface="思源黑体 CN Normal"/>
              <a:ea typeface="阿里巴巴普惠体" panose="00020600040101010101" charset="-122"/>
            </a:endParaRPr>
          </a:p>
          <a:p>
            <a:pPr>
              <a:lnSpc>
                <a:spcPct val="135000"/>
              </a:lnSpc>
              <a:spcBef>
                <a:spcPts val="0"/>
              </a:spcBef>
              <a:spcAft>
                <a:spcPts val="0"/>
              </a:spcAft>
              <a:buFont typeface="Wingdings" panose="05000000000000000000" pitchFamily="2" charset="2"/>
            </a:pPr>
            <a:r>
              <a:rPr lang="en-US" altLang="zh-CN" sz="1600" dirty="0">
                <a:latin typeface="阿里巴巴普惠体" panose="00020600040101010101" charset="-122"/>
                <a:ea typeface="阿里巴巴普惠体" panose="00020600040101010101" charset="-122"/>
              </a:rPr>
              <a:t>1-</a:t>
            </a:r>
            <a:r>
              <a:rPr lang="zh-CN" altLang="en-US" sz="1600" dirty="0">
                <a:latin typeface="阿里巴巴普惠体" panose="00020600040101010101" charset="-122"/>
                <a:ea typeface="阿里巴巴普惠体" panose="00020600040101010101" charset="-122"/>
              </a:rPr>
              <a:t>对于产品的营销内容</a:t>
            </a:r>
            <a:r>
              <a:rPr sz="1600" dirty="0">
                <a:latin typeface="阿里巴巴普惠体" panose="00020600040101010101" charset="-122"/>
                <a:ea typeface="阿里巴巴普惠体" panose="00020600040101010101" charset="-122"/>
              </a:rPr>
              <a:t>，对于产品的营销内容，无法量化用户的兴趣值，以及营销内容与目标用户的匹配度</a:t>
            </a:r>
          </a:p>
          <a:p>
            <a:pPr>
              <a:lnSpc>
                <a:spcPct val="135000"/>
              </a:lnSpc>
              <a:spcBef>
                <a:spcPts val="0"/>
              </a:spcBef>
              <a:spcAft>
                <a:spcPts val="0"/>
              </a:spcAft>
              <a:buFont typeface="Wingdings" panose="05000000000000000000" pitchFamily="2" charset="2"/>
            </a:pPr>
            <a:r>
              <a:rPr lang="en-US" sz="1200" dirty="0">
                <a:latin typeface="阿里巴巴普惠体" panose="00020600040101010101" charset="-122"/>
                <a:ea typeface="阿里巴巴普惠体" panose="00020600040101010101" charset="-122"/>
              </a:rPr>
              <a:t>  </a:t>
            </a:r>
            <a:endParaRPr lang="en-US" sz="1600" dirty="0">
              <a:latin typeface="阿里巴巴普惠体" panose="00020600040101010101" charset="-122"/>
              <a:ea typeface="阿里巴巴普惠体" panose="00020600040101010101" charset="-122"/>
            </a:endParaRPr>
          </a:p>
          <a:p>
            <a:pPr>
              <a:lnSpc>
                <a:spcPct val="135000"/>
              </a:lnSpc>
              <a:spcBef>
                <a:spcPts val="0"/>
              </a:spcBef>
              <a:spcAft>
                <a:spcPts val="0"/>
              </a:spcAft>
              <a:buFont typeface="Wingdings" panose="05000000000000000000" pitchFamily="2" charset="2"/>
            </a:pPr>
            <a:r>
              <a:rPr lang="en-US" sz="1600" dirty="0">
                <a:latin typeface="阿里巴巴普惠体" panose="00020600040101010101" charset="-122"/>
                <a:ea typeface="阿里巴巴普惠体" panose="00020600040101010101" charset="-122"/>
              </a:rPr>
              <a:t>2-</a:t>
            </a:r>
            <a:r>
              <a:rPr sz="1600" dirty="0">
                <a:latin typeface="阿里巴巴普惠体" panose="00020600040101010101" charset="-122"/>
                <a:ea typeface="阿里巴巴普惠体" panose="00020600040101010101" charset="-122"/>
              </a:rPr>
              <a:t>无法对营销内容对用户品牌认知的</a:t>
            </a:r>
            <a:r>
              <a:rPr sz="1600" dirty="0" err="1">
                <a:latin typeface="阿里巴巴普惠体" panose="00020600040101010101" charset="-122"/>
                <a:ea typeface="阿里巴巴普惠体" panose="00020600040101010101" charset="-122"/>
              </a:rPr>
              <a:t>提升，进行量化效果评估</a:t>
            </a:r>
            <a:endParaRPr lang="zh-CN" altLang="en-US" sz="1600" dirty="0">
              <a:latin typeface="思源黑体 CN Normal"/>
              <a:ea typeface="阿里巴巴普惠体" panose="00020600040101010101" charset="-122"/>
            </a:endParaRPr>
          </a:p>
        </p:txBody>
      </p:sp>
      <p:pic>
        <p:nvPicPr>
          <p:cNvPr id="4" name="图片 3"/>
          <p:cNvPicPr>
            <a:picLocks noChangeAspect="1"/>
          </p:cNvPicPr>
          <p:nvPr/>
        </p:nvPicPr>
        <p:blipFill>
          <a:blip r:embed="rId3"/>
          <a:stretch>
            <a:fillRect/>
          </a:stretch>
        </p:blipFill>
        <p:spPr>
          <a:xfrm>
            <a:off x="5271819" y="1616559"/>
            <a:ext cx="5947996" cy="4356886"/>
          </a:xfrm>
          <a:prstGeom prst="rect">
            <a:avLst/>
          </a:prstGeom>
        </p:spPr>
      </p:pic>
      <p:grpSp>
        <p:nvGrpSpPr>
          <p:cNvPr id="5" name="组合 4"/>
          <p:cNvGrpSpPr/>
          <p:nvPr/>
        </p:nvGrpSpPr>
        <p:grpSpPr>
          <a:xfrm>
            <a:off x="259715" y="174625"/>
            <a:ext cx="11210925" cy="708025"/>
            <a:chOff x="413" y="275"/>
            <a:chExt cx="17655" cy="1115"/>
          </a:xfrm>
        </p:grpSpPr>
        <p:sp>
          <p:nvSpPr>
            <p:cNvPr id="6" name="矩形 5"/>
            <p:cNvSpPr/>
            <p:nvPr/>
          </p:nvSpPr>
          <p:spPr>
            <a:xfrm rot="10800000">
              <a:off x="702" y="353"/>
              <a:ext cx="17097" cy="953"/>
            </a:xfrm>
            <a:prstGeom prst="rect">
              <a:avLst/>
            </a:prstGeom>
            <a:gradFill>
              <a:gsLst>
                <a:gs pos="0">
                  <a:schemeClr val="accent1">
                    <a:lumMod val="5000"/>
                    <a:lumOff val="95000"/>
                  </a:schemeClr>
                </a:gs>
                <a:gs pos="45000">
                  <a:srgbClr val="99CAEC"/>
                </a:gs>
                <a:gs pos="100000">
                  <a:srgbClr val="00A0EA"/>
                </a:gs>
              </a:gsLst>
              <a:lin ang="2052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413" y="353"/>
              <a:ext cx="162" cy="953"/>
            </a:xfrm>
            <a:prstGeom prst="rect">
              <a:avLst/>
            </a:prstGeom>
            <a:solidFill>
              <a:srgbClr val="00A0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14530" y="588"/>
              <a:ext cx="3538" cy="483"/>
            </a:xfrm>
            <a:prstGeom prst="rect">
              <a:avLst/>
            </a:prstGeom>
            <a:noFill/>
          </p:spPr>
          <p:txBody>
            <a:bodyPr wrap="square" rtlCol="0">
              <a:spAutoFit/>
            </a:bodyPr>
            <a:lstStyle/>
            <a:p>
              <a:r>
                <a:rPr lang="zh-CN" altLang="en-US" sz="1400" kern="100">
                  <a:solidFill>
                    <a:srgbClr val="00A0DF"/>
                  </a:solidFill>
                  <a:uFillTx/>
                  <a:latin typeface="阿里巴巴普惠体" panose="00020600040101010101" charset="-122"/>
                  <a:ea typeface="阿里巴巴普惠体" panose="00020600040101010101" charset="-122"/>
                </a:rPr>
                <a:t>数字化人才在线教育平台</a:t>
              </a:r>
            </a:p>
          </p:txBody>
        </p:sp>
        <p:pic>
          <p:nvPicPr>
            <p:cNvPr id="9" name="图片 8" descr="kaikeba-logo"/>
            <p:cNvPicPr>
              <a:picLocks noChangeAspect="1"/>
            </p:cNvPicPr>
            <p:nvPr/>
          </p:nvPicPr>
          <p:blipFill>
            <a:blip r:embed="rId4"/>
            <a:stretch>
              <a:fillRect/>
            </a:stretch>
          </p:blipFill>
          <p:spPr>
            <a:xfrm>
              <a:off x="12905" y="499"/>
              <a:ext cx="1658" cy="661"/>
            </a:xfrm>
            <a:prstGeom prst="rect">
              <a:avLst/>
            </a:prstGeom>
          </p:spPr>
        </p:pic>
        <p:sp>
          <p:nvSpPr>
            <p:cNvPr id="11" name="文本框 10"/>
            <p:cNvSpPr txBox="1"/>
            <p:nvPr/>
          </p:nvSpPr>
          <p:spPr>
            <a:xfrm>
              <a:off x="615" y="275"/>
              <a:ext cx="11427" cy="1115"/>
            </a:xfrm>
            <a:prstGeom prst="rect">
              <a:avLst/>
            </a:prstGeom>
            <a:noFill/>
          </p:spPr>
          <p:txBody>
            <a:bodyPr wrap="square" rtlCol="0">
              <a:spAutoFit/>
            </a:bodyPr>
            <a:lstStyle/>
            <a:p>
              <a:pPr algn="l"/>
              <a:r>
                <a:rPr lang="zh-CN" altLang="en-US" sz="4000" dirty="0">
                  <a:solidFill>
                    <a:schemeClr val="bg1"/>
                  </a:solidFill>
                  <a:latin typeface="阿里巴巴普惠体" panose="00020600040101010101" charset="-122"/>
                  <a:ea typeface="阿里巴巴普惠体" panose="00020600040101010101" charset="-122"/>
                  <a:sym typeface="+mn-ea"/>
                </a:rPr>
                <a:t>方法：商品详情页的内容优化</a:t>
              </a:r>
            </a:p>
          </p:txBody>
        </p:sp>
      </p:grpSp>
      <p:sp>
        <p:nvSpPr>
          <p:cNvPr id="2" name="文本框 1"/>
          <p:cNvSpPr txBox="1"/>
          <p:nvPr/>
        </p:nvSpPr>
        <p:spPr>
          <a:xfrm>
            <a:off x="362585" y="3466809"/>
            <a:ext cx="4710430" cy="1170940"/>
          </a:xfrm>
          <a:prstGeom prst="rect">
            <a:avLst/>
          </a:prstGeom>
          <a:noFill/>
        </p:spPr>
        <p:txBody>
          <a:bodyPr wrap="square" rtlCol="0" anchor="t">
            <a:spAutoFit/>
          </a:bodyPr>
          <a:lstStyle/>
          <a:p>
            <a:pPr>
              <a:lnSpc>
                <a:spcPct val="150000"/>
              </a:lnSpc>
              <a:buFont typeface="Wingdings" panose="05000000000000000000" pitchFamily="2" charset="2"/>
            </a:pPr>
            <a:r>
              <a:rPr lang="zh-CN" altLang="en-US" dirty="0">
                <a:solidFill>
                  <a:srgbClr val="00A0DF"/>
                </a:solidFill>
                <a:latin typeface="思源黑体 CN Normal"/>
                <a:ea typeface="阿里巴巴普惠体" panose="00020600040101010101" charset="-122"/>
                <a:sym typeface="+mn-ea"/>
              </a:rPr>
              <a:t>解决方案：</a:t>
            </a:r>
            <a:endParaRPr lang="zh-CN" altLang="en-US" dirty="0">
              <a:solidFill>
                <a:srgbClr val="00A0DF"/>
              </a:solidFill>
              <a:latin typeface="思源黑体 CN Normal"/>
              <a:ea typeface="阿里巴巴普惠体" panose="00020600040101010101" charset="-122"/>
            </a:endParaRPr>
          </a:p>
          <a:p>
            <a:pPr algn="l">
              <a:lnSpc>
                <a:spcPct val="135000"/>
              </a:lnSpc>
              <a:spcBef>
                <a:spcPts val="0"/>
              </a:spcBef>
              <a:spcAft>
                <a:spcPts val="0"/>
              </a:spcAft>
              <a:buFont typeface="Wingdings" panose="05000000000000000000" pitchFamily="2" charset="2"/>
            </a:pPr>
            <a:r>
              <a:rPr sz="1600" dirty="0">
                <a:latin typeface="阿里巴巴普惠体" panose="00020600040101010101" charset="-122"/>
                <a:ea typeface="阿里巴巴普惠体" panose="00020600040101010101" charset="-122"/>
                <a:sym typeface="+mn-ea"/>
              </a:rPr>
              <a:t>1</a:t>
            </a:r>
            <a:r>
              <a:rPr lang="en-US" sz="1600" dirty="0">
                <a:latin typeface="阿里巴巴普惠体" panose="00020600040101010101" charset="-122"/>
                <a:ea typeface="阿里巴巴普惠体" panose="00020600040101010101" charset="-122"/>
                <a:sym typeface="+mn-ea"/>
              </a:rPr>
              <a:t>-</a:t>
            </a:r>
            <a:r>
              <a:rPr sz="1600" dirty="0">
                <a:latin typeface="阿里巴巴普惠体" panose="00020600040101010101" charset="-122"/>
                <a:ea typeface="阿里巴巴普惠体" panose="00020600040101010101" charset="-122"/>
                <a:sym typeface="+mn-ea"/>
              </a:rPr>
              <a:t>深度解读用户行为</a:t>
            </a:r>
            <a:endParaRPr sz="1600" dirty="0">
              <a:latin typeface="阿里巴巴普惠体" panose="00020600040101010101" charset="-122"/>
              <a:ea typeface="阿里巴巴普惠体" panose="00020600040101010101" charset="-122"/>
            </a:endParaRPr>
          </a:p>
          <a:p>
            <a:pPr algn="l">
              <a:lnSpc>
                <a:spcPct val="135000"/>
              </a:lnSpc>
              <a:spcBef>
                <a:spcPts val="0"/>
              </a:spcBef>
              <a:spcAft>
                <a:spcPts val="0"/>
              </a:spcAft>
              <a:buFont typeface="Wingdings" panose="05000000000000000000" pitchFamily="2" charset="2"/>
            </a:pPr>
            <a:r>
              <a:rPr sz="1600" dirty="0">
                <a:latin typeface="阿里巴巴普惠体" panose="00020600040101010101" charset="-122"/>
                <a:ea typeface="阿里巴巴普惠体" panose="00020600040101010101" charset="-122"/>
                <a:sym typeface="+mn-ea"/>
              </a:rPr>
              <a:t>2</a:t>
            </a:r>
            <a:r>
              <a:rPr lang="en-US" sz="1600" dirty="0">
                <a:latin typeface="阿里巴巴普惠体" panose="00020600040101010101" charset="-122"/>
                <a:ea typeface="阿里巴巴普惠体" panose="00020600040101010101" charset="-122"/>
                <a:sym typeface="+mn-ea"/>
              </a:rPr>
              <a:t>-</a:t>
            </a:r>
            <a:r>
              <a:rPr sz="1600" dirty="0">
                <a:latin typeface="阿里巴巴普惠体" panose="00020600040101010101" charset="-122"/>
                <a:ea typeface="阿里巴巴普惠体" panose="00020600040101010101" charset="-122"/>
                <a:sym typeface="+mn-ea"/>
              </a:rPr>
              <a:t>用户行为与后续动作的关联分析</a:t>
            </a:r>
            <a:endParaRPr sz="1600" dirty="0">
              <a:latin typeface="阿里巴巴普惠体" panose="00020600040101010101" charset="-122"/>
              <a:ea typeface="阿里巴巴普惠体" panose="00020600040101010101" charset="-122"/>
            </a:endParaRPr>
          </a:p>
        </p:txBody>
      </p:sp>
      <p:sp>
        <p:nvSpPr>
          <p:cNvPr id="12" name="文本框 11"/>
          <p:cNvSpPr txBox="1"/>
          <p:nvPr/>
        </p:nvSpPr>
        <p:spPr>
          <a:xfrm>
            <a:off x="362585" y="4802505"/>
            <a:ext cx="4710430" cy="1170940"/>
          </a:xfrm>
          <a:prstGeom prst="rect">
            <a:avLst/>
          </a:prstGeom>
          <a:noFill/>
        </p:spPr>
        <p:txBody>
          <a:bodyPr wrap="square" rtlCol="0" anchor="t">
            <a:spAutoFit/>
          </a:bodyPr>
          <a:lstStyle/>
          <a:p>
            <a:pPr>
              <a:lnSpc>
                <a:spcPct val="150000"/>
              </a:lnSpc>
              <a:buFont typeface="Wingdings" panose="05000000000000000000" pitchFamily="2" charset="2"/>
            </a:pPr>
            <a:r>
              <a:rPr lang="zh-CN" altLang="en-US" dirty="0">
                <a:solidFill>
                  <a:srgbClr val="00A0DF"/>
                </a:solidFill>
                <a:latin typeface="思源黑体 CN Normal"/>
                <a:ea typeface="阿里巴巴普惠体" panose="00020600040101010101" charset="-122"/>
                <a:sym typeface="+mn-ea"/>
              </a:rPr>
              <a:t>业务指标：</a:t>
            </a:r>
            <a:endParaRPr lang="zh-CN" altLang="en-US" dirty="0">
              <a:solidFill>
                <a:srgbClr val="00A0DF"/>
              </a:solidFill>
              <a:latin typeface="思源黑体 CN Normal"/>
              <a:ea typeface="阿里巴巴普惠体" panose="00020600040101010101" charset="-122"/>
            </a:endParaRPr>
          </a:p>
          <a:p>
            <a:pPr algn="l">
              <a:lnSpc>
                <a:spcPct val="135000"/>
              </a:lnSpc>
              <a:spcBef>
                <a:spcPts val="0"/>
              </a:spcBef>
              <a:spcAft>
                <a:spcPts val="0"/>
              </a:spcAft>
              <a:buFont typeface="Wingdings" panose="05000000000000000000" pitchFamily="2" charset="2"/>
              <a:buNone/>
            </a:pPr>
            <a:r>
              <a:rPr sz="1600" dirty="0">
                <a:latin typeface="阿里巴巴普惠体" panose="00020600040101010101" charset="-122"/>
                <a:ea typeface="阿里巴巴普惠体" panose="00020600040101010101" charset="-122"/>
                <a:sym typeface="+mn-ea"/>
              </a:rPr>
              <a:t>点击率、点击转化率、停留时长加购或关注率、跳转率、暂停率、退出率</a:t>
            </a:r>
            <a:endParaRPr lang="zh-CN" altLang="en-US"/>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7130919" y="1583646"/>
            <a:ext cx="4157603" cy="3609855"/>
          </a:xfrm>
          <a:prstGeom prst="rect">
            <a:avLst/>
          </a:prstGeom>
        </p:spPr>
      </p:pic>
      <p:pic>
        <p:nvPicPr>
          <p:cNvPr id="5" name="图片 4"/>
          <p:cNvPicPr>
            <a:picLocks noChangeAspect="1"/>
          </p:cNvPicPr>
          <p:nvPr/>
        </p:nvPicPr>
        <p:blipFill>
          <a:blip r:embed="rId3"/>
          <a:stretch>
            <a:fillRect/>
          </a:stretch>
        </p:blipFill>
        <p:spPr>
          <a:xfrm>
            <a:off x="323970" y="1482256"/>
            <a:ext cx="6665963" cy="1901218"/>
          </a:xfrm>
          <a:prstGeom prst="rect">
            <a:avLst/>
          </a:prstGeom>
        </p:spPr>
      </p:pic>
      <p:pic>
        <p:nvPicPr>
          <p:cNvPr id="6" name="图片 5"/>
          <p:cNvPicPr>
            <a:picLocks noChangeAspect="1"/>
          </p:cNvPicPr>
          <p:nvPr/>
        </p:nvPicPr>
        <p:blipFill>
          <a:blip r:embed="rId4"/>
          <a:stretch>
            <a:fillRect/>
          </a:stretch>
        </p:blipFill>
        <p:spPr>
          <a:xfrm>
            <a:off x="323970" y="3496262"/>
            <a:ext cx="6665963" cy="1721836"/>
          </a:xfrm>
          <a:prstGeom prst="rect">
            <a:avLst/>
          </a:prstGeom>
        </p:spPr>
      </p:pic>
      <p:grpSp>
        <p:nvGrpSpPr>
          <p:cNvPr id="7" name="组合 6"/>
          <p:cNvGrpSpPr/>
          <p:nvPr/>
        </p:nvGrpSpPr>
        <p:grpSpPr>
          <a:xfrm>
            <a:off x="259715" y="174625"/>
            <a:ext cx="11210925" cy="708025"/>
            <a:chOff x="413" y="275"/>
            <a:chExt cx="17655" cy="1115"/>
          </a:xfrm>
        </p:grpSpPr>
        <p:sp>
          <p:nvSpPr>
            <p:cNvPr id="8" name="矩形 7"/>
            <p:cNvSpPr/>
            <p:nvPr/>
          </p:nvSpPr>
          <p:spPr>
            <a:xfrm rot="10800000">
              <a:off x="702" y="353"/>
              <a:ext cx="17097" cy="953"/>
            </a:xfrm>
            <a:prstGeom prst="rect">
              <a:avLst/>
            </a:prstGeom>
            <a:gradFill>
              <a:gsLst>
                <a:gs pos="0">
                  <a:schemeClr val="accent1">
                    <a:lumMod val="5000"/>
                    <a:lumOff val="95000"/>
                  </a:schemeClr>
                </a:gs>
                <a:gs pos="45000">
                  <a:srgbClr val="99CAEC"/>
                </a:gs>
                <a:gs pos="100000">
                  <a:srgbClr val="00A0EA"/>
                </a:gs>
              </a:gsLst>
              <a:lin ang="2052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413" y="353"/>
              <a:ext cx="162" cy="953"/>
            </a:xfrm>
            <a:prstGeom prst="rect">
              <a:avLst/>
            </a:prstGeom>
            <a:solidFill>
              <a:srgbClr val="00A0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14530" y="588"/>
              <a:ext cx="3538" cy="483"/>
            </a:xfrm>
            <a:prstGeom prst="rect">
              <a:avLst/>
            </a:prstGeom>
            <a:noFill/>
          </p:spPr>
          <p:txBody>
            <a:bodyPr wrap="square" rtlCol="0">
              <a:spAutoFit/>
            </a:bodyPr>
            <a:lstStyle/>
            <a:p>
              <a:r>
                <a:rPr lang="zh-CN" altLang="en-US" sz="1400" kern="100">
                  <a:solidFill>
                    <a:srgbClr val="00A0DF"/>
                  </a:solidFill>
                  <a:uFillTx/>
                  <a:latin typeface="阿里巴巴普惠体" panose="00020600040101010101" charset="-122"/>
                  <a:ea typeface="阿里巴巴普惠体" panose="00020600040101010101" charset="-122"/>
                </a:rPr>
                <a:t>数字化人才在线教育平台</a:t>
              </a:r>
            </a:p>
          </p:txBody>
        </p:sp>
        <p:pic>
          <p:nvPicPr>
            <p:cNvPr id="12" name="图片 11" descr="kaikeba-logo"/>
            <p:cNvPicPr>
              <a:picLocks noChangeAspect="1"/>
            </p:cNvPicPr>
            <p:nvPr/>
          </p:nvPicPr>
          <p:blipFill>
            <a:blip r:embed="rId5"/>
            <a:stretch>
              <a:fillRect/>
            </a:stretch>
          </p:blipFill>
          <p:spPr>
            <a:xfrm>
              <a:off x="12905" y="499"/>
              <a:ext cx="1658" cy="661"/>
            </a:xfrm>
            <a:prstGeom prst="rect">
              <a:avLst/>
            </a:prstGeom>
          </p:spPr>
        </p:pic>
        <p:sp>
          <p:nvSpPr>
            <p:cNvPr id="13" name="文本框 12"/>
            <p:cNvSpPr txBox="1"/>
            <p:nvPr/>
          </p:nvSpPr>
          <p:spPr>
            <a:xfrm>
              <a:off x="615" y="275"/>
              <a:ext cx="11427" cy="1115"/>
            </a:xfrm>
            <a:prstGeom prst="rect">
              <a:avLst/>
            </a:prstGeom>
            <a:noFill/>
          </p:spPr>
          <p:txBody>
            <a:bodyPr wrap="square" rtlCol="0">
              <a:spAutoFit/>
            </a:bodyPr>
            <a:lstStyle/>
            <a:p>
              <a:pPr algn="l"/>
              <a:r>
                <a:rPr lang="zh-CN" altLang="en-US" sz="4000" dirty="0">
                  <a:solidFill>
                    <a:schemeClr val="bg1"/>
                  </a:solidFill>
                  <a:latin typeface="阿里巴巴普惠体" panose="00020600040101010101" charset="-122"/>
                  <a:ea typeface="阿里巴巴普惠体" panose="00020600040101010101" charset="-122"/>
                  <a:sym typeface="+mn-ea"/>
                </a:rPr>
                <a:t>方法：主图视频的内容优化</a:t>
              </a:r>
            </a:p>
          </p:txBody>
        </p:sp>
      </p:gr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323969" y="1457658"/>
            <a:ext cx="6806950" cy="2317579"/>
          </a:xfrm>
          <a:prstGeom prst="rect">
            <a:avLst/>
          </a:prstGeom>
        </p:spPr>
      </p:pic>
      <p:pic>
        <p:nvPicPr>
          <p:cNvPr id="4" name="图片 3"/>
          <p:cNvPicPr>
            <a:picLocks noChangeAspect="1"/>
          </p:cNvPicPr>
          <p:nvPr/>
        </p:nvPicPr>
        <p:blipFill>
          <a:blip r:embed="rId3"/>
          <a:stretch>
            <a:fillRect/>
          </a:stretch>
        </p:blipFill>
        <p:spPr>
          <a:xfrm>
            <a:off x="332968" y="3769237"/>
            <a:ext cx="5480477" cy="1992410"/>
          </a:xfrm>
          <a:prstGeom prst="rect">
            <a:avLst/>
          </a:prstGeom>
        </p:spPr>
      </p:pic>
      <p:pic>
        <p:nvPicPr>
          <p:cNvPr id="7" name="图片 6"/>
          <p:cNvPicPr>
            <a:picLocks noChangeAspect="1"/>
          </p:cNvPicPr>
          <p:nvPr/>
        </p:nvPicPr>
        <p:blipFill>
          <a:blip r:embed="rId4"/>
          <a:stretch>
            <a:fillRect/>
          </a:stretch>
        </p:blipFill>
        <p:spPr>
          <a:xfrm>
            <a:off x="7135719" y="1573447"/>
            <a:ext cx="4112607" cy="3594257"/>
          </a:xfrm>
          <a:prstGeom prst="rect">
            <a:avLst/>
          </a:prstGeom>
        </p:spPr>
      </p:pic>
      <p:grpSp>
        <p:nvGrpSpPr>
          <p:cNvPr id="6" name="组合 5"/>
          <p:cNvGrpSpPr/>
          <p:nvPr/>
        </p:nvGrpSpPr>
        <p:grpSpPr>
          <a:xfrm>
            <a:off x="259715" y="174625"/>
            <a:ext cx="11210925" cy="708025"/>
            <a:chOff x="413" y="275"/>
            <a:chExt cx="17655" cy="1115"/>
          </a:xfrm>
        </p:grpSpPr>
        <p:sp>
          <p:nvSpPr>
            <p:cNvPr id="8" name="矩形 7"/>
            <p:cNvSpPr/>
            <p:nvPr/>
          </p:nvSpPr>
          <p:spPr>
            <a:xfrm rot="10800000">
              <a:off x="702" y="353"/>
              <a:ext cx="17097" cy="953"/>
            </a:xfrm>
            <a:prstGeom prst="rect">
              <a:avLst/>
            </a:prstGeom>
            <a:gradFill>
              <a:gsLst>
                <a:gs pos="0">
                  <a:schemeClr val="accent1">
                    <a:lumMod val="5000"/>
                    <a:lumOff val="95000"/>
                  </a:schemeClr>
                </a:gs>
                <a:gs pos="45000">
                  <a:srgbClr val="99CAEC"/>
                </a:gs>
                <a:gs pos="100000">
                  <a:srgbClr val="00A0EA"/>
                </a:gs>
              </a:gsLst>
              <a:lin ang="2052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413" y="353"/>
              <a:ext cx="162" cy="953"/>
            </a:xfrm>
            <a:prstGeom prst="rect">
              <a:avLst/>
            </a:prstGeom>
            <a:solidFill>
              <a:srgbClr val="00A0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14530" y="588"/>
              <a:ext cx="3538" cy="483"/>
            </a:xfrm>
            <a:prstGeom prst="rect">
              <a:avLst/>
            </a:prstGeom>
            <a:noFill/>
          </p:spPr>
          <p:txBody>
            <a:bodyPr wrap="square" rtlCol="0">
              <a:spAutoFit/>
            </a:bodyPr>
            <a:lstStyle/>
            <a:p>
              <a:r>
                <a:rPr lang="zh-CN" altLang="en-US" sz="1400" kern="100">
                  <a:solidFill>
                    <a:srgbClr val="00A0DF"/>
                  </a:solidFill>
                  <a:uFillTx/>
                  <a:latin typeface="阿里巴巴普惠体" panose="00020600040101010101" charset="-122"/>
                  <a:ea typeface="阿里巴巴普惠体" panose="00020600040101010101" charset="-122"/>
                </a:rPr>
                <a:t>数字化人才在线教育平台</a:t>
              </a:r>
            </a:p>
          </p:txBody>
        </p:sp>
        <p:pic>
          <p:nvPicPr>
            <p:cNvPr id="12" name="图片 11" descr="kaikeba-logo"/>
            <p:cNvPicPr>
              <a:picLocks noChangeAspect="1"/>
            </p:cNvPicPr>
            <p:nvPr/>
          </p:nvPicPr>
          <p:blipFill>
            <a:blip r:embed="rId5"/>
            <a:stretch>
              <a:fillRect/>
            </a:stretch>
          </p:blipFill>
          <p:spPr>
            <a:xfrm>
              <a:off x="12905" y="499"/>
              <a:ext cx="1658" cy="661"/>
            </a:xfrm>
            <a:prstGeom prst="rect">
              <a:avLst/>
            </a:prstGeom>
          </p:spPr>
        </p:pic>
        <p:sp>
          <p:nvSpPr>
            <p:cNvPr id="13" name="文本框 12"/>
            <p:cNvSpPr txBox="1"/>
            <p:nvPr/>
          </p:nvSpPr>
          <p:spPr>
            <a:xfrm>
              <a:off x="615" y="275"/>
              <a:ext cx="11427" cy="1115"/>
            </a:xfrm>
            <a:prstGeom prst="rect">
              <a:avLst/>
            </a:prstGeom>
            <a:noFill/>
          </p:spPr>
          <p:txBody>
            <a:bodyPr wrap="square" rtlCol="0">
              <a:spAutoFit/>
            </a:bodyPr>
            <a:lstStyle/>
            <a:p>
              <a:pPr algn="l"/>
              <a:r>
                <a:rPr lang="zh-CN" altLang="en-US" sz="4000" dirty="0">
                  <a:solidFill>
                    <a:schemeClr val="bg1"/>
                  </a:solidFill>
                  <a:latin typeface="阿里巴巴普惠体" panose="00020600040101010101" charset="-122"/>
                  <a:ea typeface="阿里巴巴普惠体" panose="00020600040101010101" charset="-122"/>
                  <a:sym typeface="+mn-ea"/>
                </a:rPr>
                <a:t>方法：主图的内容优化</a:t>
              </a:r>
            </a:p>
          </p:txBody>
        </p:sp>
      </p:gr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5095830" y="1362867"/>
            <a:ext cx="6192609" cy="4278191"/>
          </a:xfrm>
          <a:prstGeom prst="rect">
            <a:avLst/>
          </a:prstGeom>
        </p:spPr>
      </p:pic>
      <p:grpSp>
        <p:nvGrpSpPr>
          <p:cNvPr id="13" name="组合 12"/>
          <p:cNvGrpSpPr/>
          <p:nvPr/>
        </p:nvGrpSpPr>
        <p:grpSpPr>
          <a:xfrm>
            <a:off x="259715" y="224155"/>
            <a:ext cx="11210925" cy="605155"/>
            <a:chOff x="413" y="353"/>
            <a:chExt cx="17655" cy="953"/>
          </a:xfrm>
        </p:grpSpPr>
        <p:sp>
          <p:nvSpPr>
            <p:cNvPr id="14" name="矩形 13"/>
            <p:cNvSpPr/>
            <p:nvPr/>
          </p:nvSpPr>
          <p:spPr>
            <a:xfrm rot="10800000">
              <a:off x="702" y="353"/>
              <a:ext cx="17097" cy="953"/>
            </a:xfrm>
            <a:prstGeom prst="rect">
              <a:avLst/>
            </a:prstGeom>
            <a:gradFill>
              <a:gsLst>
                <a:gs pos="0">
                  <a:schemeClr val="accent1">
                    <a:lumMod val="5000"/>
                    <a:lumOff val="95000"/>
                  </a:schemeClr>
                </a:gs>
                <a:gs pos="45000">
                  <a:srgbClr val="99CAEC"/>
                </a:gs>
                <a:gs pos="100000">
                  <a:srgbClr val="00A0EA"/>
                </a:gs>
              </a:gsLst>
              <a:lin ang="2052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413" y="353"/>
              <a:ext cx="162" cy="953"/>
            </a:xfrm>
            <a:prstGeom prst="rect">
              <a:avLst/>
            </a:prstGeom>
            <a:solidFill>
              <a:srgbClr val="00A0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p:cNvSpPr txBox="1"/>
            <p:nvPr/>
          </p:nvSpPr>
          <p:spPr>
            <a:xfrm>
              <a:off x="14530" y="588"/>
              <a:ext cx="3538" cy="483"/>
            </a:xfrm>
            <a:prstGeom prst="rect">
              <a:avLst/>
            </a:prstGeom>
            <a:noFill/>
          </p:spPr>
          <p:txBody>
            <a:bodyPr wrap="square" rtlCol="0">
              <a:spAutoFit/>
            </a:bodyPr>
            <a:lstStyle/>
            <a:p>
              <a:r>
                <a:rPr lang="zh-CN" altLang="en-US" sz="1400" kern="100">
                  <a:solidFill>
                    <a:srgbClr val="00A0DF"/>
                  </a:solidFill>
                  <a:uFillTx/>
                  <a:latin typeface="阿里巴巴普惠体" panose="00020600040101010101" charset="-122"/>
                  <a:ea typeface="阿里巴巴普惠体" panose="00020600040101010101" charset="-122"/>
                </a:rPr>
                <a:t>数字化人才在线教育平台</a:t>
              </a:r>
            </a:p>
          </p:txBody>
        </p:sp>
        <p:pic>
          <p:nvPicPr>
            <p:cNvPr id="17" name="图片 16" descr="kaikeba-logo"/>
            <p:cNvPicPr>
              <a:picLocks noChangeAspect="1"/>
            </p:cNvPicPr>
            <p:nvPr/>
          </p:nvPicPr>
          <p:blipFill>
            <a:blip r:embed="rId3"/>
            <a:stretch>
              <a:fillRect/>
            </a:stretch>
          </p:blipFill>
          <p:spPr>
            <a:xfrm>
              <a:off x="12905" y="499"/>
              <a:ext cx="1658" cy="661"/>
            </a:xfrm>
            <a:prstGeom prst="rect">
              <a:avLst/>
            </a:prstGeom>
          </p:spPr>
        </p:pic>
        <p:sp>
          <p:nvSpPr>
            <p:cNvPr id="18" name="文本框 17"/>
            <p:cNvSpPr txBox="1"/>
            <p:nvPr/>
          </p:nvSpPr>
          <p:spPr>
            <a:xfrm>
              <a:off x="615" y="428"/>
              <a:ext cx="12599" cy="824"/>
            </a:xfrm>
            <a:prstGeom prst="rect">
              <a:avLst/>
            </a:prstGeom>
            <a:noFill/>
          </p:spPr>
          <p:txBody>
            <a:bodyPr wrap="square" rtlCol="0">
              <a:spAutoFit/>
            </a:bodyPr>
            <a:lstStyle/>
            <a:p>
              <a:pPr algn="l"/>
              <a:r>
                <a:rPr lang="zh-CN" altLang="en-US" sz="2800" dirty="0">
                  <a:solidFill>
                    <a:schemeClr val="bg1"/>
                  </a:solidFill>
                  <a:latin typeface="阿里巴巴普惠体" panose="00020600040101010101" charset="-122"/>
                  <a:ea typeface="阿里巴巴普惠体" panose="00020600040101010101" charset="-122"/>
                  <a:sym typeface="+mn-ea"/>
                </a:rPr>
                <a:t>方法：用户阶段预测及精准触达（以家装为例）</a:t>
              </a:r>
            </a:p>
          </p:txBody>
        </p:sp>
      </p:grpSp>
      <p:sp>
        <p:nvSpPr>
          <p:cNvPr id="20" name="文本框 19"/>
          <p:cNvSpPr txBox="1"/>
          <p:nvPr/>
        </p:nvSpPr>
        <p:spPr>
          <a:xfrm>
            <a:off x="443230" y="1582342"/>
            <a:ext cx="4462272" cy="3926075"/>
          </a:xfrm>
          <a:prstGeom prst="rect">
            <a:avLst/>
          </a:prstGeom>
          <a:noFill/>
        </p:spPr>
        <p:txBody>
          <a:bodyPr wrap="square">
            <a:spAutoFit/>
          </a:bodyPr>
          <a:lstStyle/>
          <a:p>
            <a:pPr>
              <a:lnSpc>
                <a:spcPct val="150000"/>
              </a:lnSpc>
              <a:buFont typeface="Wingdings" panose="05000000000000000000" pitchFamily="2" charset="2"/>
            </a:pPr>
            <a:r>
              <a:rPr lang="zh-CN" altLang="en-US" sz="2000" dirty="0">
                <a:solidFill>
                  <a:srgbClr val="00A0DF"/>
                </a:solidFill>
                <a:latin typeface="思源黑体 CN Normal"/>
                <a:ea typeface="阿里巴巴普惠体" panose="00020600040101010101" charset="-122"/>
              </a:rPr>
              <a:t>阶段一：</a:t>
            </a:r>
            <a:r>
              <a:rPr lang="zh-CN" altLang="en-US" sz="1800" dirty="0">
                <a:latin typeface="思源黑体 CN Normal"/>
                <a:ea typeface="阿里巴巴普惠体" panose="00020600040101010101" charset="-122"/>
              </a:rPr>
              <a:t>预测用户是否处于家装时期</a:t>
            </a:r>
          </a:p>
          <a:p>
            <a:pPr>
              <a:lnSpc>
                <a:spcPct val="150000"/>
              </a:lnSpc>
              <a:buFont typeface="Wingdings" panose="05000000000000000000" pitchFamily="2" charset="2"/>
            </a:pPr>
            <a:endParaRPr lang="zh-CN" altLang="en-US" sz="1800" dirty="0">
              <a:latin typeface="思源黑体 CN Normal"/>
              <a:ea typeface="阿里巴巴普惠体" panose="00020600040101010101" charset="-122"/>
            </a:endParaRPr>
          </a:p>
          <a:p>
            <a:pPr>
              <a:lnSpc>
                <a:spcPct val="150000"/>
              </a:lnSpc>
              <a:buFont typeface="Wingdings" panose="05000000000000000000" pitchFamily="2" charset="2"/>
            </a:pPr>
            <a:r>
              <a:rPr lang="zh-CN" altLang="en-US" sz="2000" dirty="0">
                <a:solidFill>
                  <a:srgbClr val="00A0DF"/>
                </a:solidFill>
                <a:latin typeface="思源黑体 CN Normal"/>
                <a:ea typeface="阿里巴巴普惠体" panose="00020600040101010101" charset="-122"/>
              </a:rPr>
              <a:t>阶段二：</a:t>
            </a:r>
            <a:r>
              <a:rPr lang="zh-CN" altLang="en-US" sz="1800" dirty="0">
                <a:latin typeface="思源黑体 CN Normal"/>
                <a:ea typeface="阿里巴巴普惠体" panose="00020600040101010101" charset="-122"/>
              </a:rPr>
              <a:t>将识别出来在家装期的用户分为“家装</a:t>
            </a:r>
            <a:r>
              <a:rPr lang="en-US" altLang="zh-CN" sz="1800" dirty="0">
                <a:latin typeface="思源黑体 CN Normal"/>
                <a:ea typeface="阿里巴巴普惠体" panose="00020600040101010101" charset="-122"/>
              </a:rPr>
              <a:t>/</a:t>
            </a:r>
            <a:r>
              <a:rPr lang="zh-CN" altLang="en-US" sz="1800" dirty="0">
                <a:latin typeface="思源黑体 CN Normal"/>
                <a:ea typeface="阿里巴巴普惠体" panose="00020600040101010101" charset="-122"/>
              </a:rPr>
              <a:t>家具需求期”和“家电需求期”，并且标识已购品类</a:t>
            </a:r>
          </a:p>
          <a:p>
            <a:pPr>
              <a:lnSpc>
                <a:spcPct val="150000"/>
              </a:lnSpc>
              <a:buFont typeface="Wingdings" panose="05000000000000000000" pitchFamily="2" charset="2"/>
            </a:pPr>
            <a:endParaRPr lang="zh-CN" altLang="en-US" sz="1800" dirty="0">
              <a:latin typeface="思源黑体 CN Normal"/>
              <a:ea typeface="阿里巴巴普惠体" panose="00020600040101010101" charset="-122"/>
            </a:endParaRPr>
          </a:p>
          <a:p>
            <a:pPr>
              <a:lnSpc>
                <a:spcPct val="150000"/>
              </a:lnSpc>
              <a:buFont typeface="Wingdings" panose="05000000000000000000" pitchFamily="2" charset="2"/>
            </a:pPr>
            <a:r>
              <a:rPr lang="zh-CN" altLang="en-US" sz="2000" dirty="0">
                <a:solidFill>
                  <a:srgbClr val="00A0DF"/>
                </a:solidFill>
                <a:latin typeface="思源黑体 CN Normal"/>
                <a:ea typeface="阿里巴巴普惠体" panose="00020600040101010101" charset="-122"/>
              </a:rPr>
              <a:t>阶段三：</a:t>
            </a:r>
            <a:r>
              <a:rPr lang="zh-CN" altLang="en-US" sz="1800" dirty="0">
                <a:latin typeface="思源黑体 CN Normal"/>
                <a:ea typeface="阿里巴巴普惠体" panose="00020600040101010101" charset="-122"/>
              </a:rPr>
              <a:t>通过用户“上一个已购商品”，用时间序列预测用户“下一个想购买”的具体三级品类及时间</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14"/>
          <p:cNvSpPr txBox="1"/>
          <p:nvPr/>
        </p:nvSpPr>
        <p:spPr>
          <a:xfrm>
            <a:off x="6156452" y="2663063"/>
            <a:ext cx="5722540" cy="2584450"/>
          </a:xfrm>
          <a:prstGeom prst="rect">
            <a:avLst/>
          </a:prstGeom>
          <a:noFill/>
        </p:spPr>
        <p:txBody>
          <a:bodyPr wrap="square" rtlCol="0">
            <a:spAutoFit/>
          </a:bodyPr>
          <a:lstStyle/>
          <a:p>
            <a:pPr algn="l">
              <a:lnSpc>
                <a:spcPct val="150000"/>
              </a:lnSpc>
            </a:pPr>
            <a:r>
              <a:rPr lang="en-US" altLang="zh-CN" dirty="0">
                <a:solidFill>
                  <a:srgbClr val="00A0EA"/>
                </a:solidFill>
                <a:latin typeface="思源黑体 CN Bold" panose="020B0800000000000000" charset="-122"/>
                <a:ea typeface="阿里巴巴普惠体" panose="00020600040101010101" charset="-122"/>
              </a:rPr>
              <a:t>1. </a:t>
            </a:r>
            <a:r>
              <a:rPr lang="zh-CN" altLang="en-US" dirty="0">
                <a:solidFill>
                  <a:srgbClr val="00A0EA"/>
                </a:solidFill>
                <a:latin typeface="思源黑体 CN Bold" panose="020B0800000000000000" charset="-122"/>
                <a:ea typeface="阿里巴巴普惠体" panose="00020600040101010101" charset="-122"/>
              </a:rPr>
              <a:t>企业招聘考点</a:t>
            </a:r>
          </a:p>
          <a:p>
            <a:pPr algn="l">
              <a:lnSpc>
                <a:spcPct val="150000"/>
              </a:lnSpc>
            </a:pPr>
            <a:r>
              <a:rPr lang="en-US" altLang="zh-CN" dirty="0">
                <a:solidFill>
                  <a:srgbClr val="00A0EA"/>
                </a:solidFill>
                <a:latin typeface="思源黑体 CN Bold" panose="020B0800000000000000" charset="-122"/>
                <a:ea typeface="阿里巴巴普惠体" panose="00020600040101010101" charset="-122"/>
              </a:rPr>
              <a:t>2. </a:t>
            </a:r>
            <a:r>
              <a:rPr lang="zh-CN" altLang="en-US" dirty="0">
                <a:solidFill>
                  <a:srgbClr val="00A0EA"/>
                </a:solidFill>
                <a:latin typeface="思源黑体 CN Bold" panose="020B0800000000000000" charset="-122"/>
                <a:ea typeface="阿里巴巴普惠体" panose="00020600040101010101" charset="-122"/>
              </a:rPr>
              <a:t>了解自我，如何在数据分析行业找到高薪工作</a:t>
            </a:r>
          </a:p>
          <a:p>
            <a:pPr algn="l">
              <a:lnSpc>
                <a:spcPct val="150000"/>
              </a:lnSpc>
            </a:pPr>
            <a:r>
              <a:rPr lang="en-US" altLang="zh-CN" dirty="0">
                <a:solidFill>
                  <a:srgbClr val="00A0EA"/>
                </a:solidFill>
                <a:latin typeface="思源黑体 CN Bold" panose="020B0800000000000000" charset="-122"/>
                <a:ea typeface="阿里巴巴普惠体" panose="00020600040101010101" charset="-122"/>
              </a:rPr>
              <a:t>3. </a:t>
            </a:r>
            <a:r>
              <a:rPr lang="zh-CN" altLang="en-US" dirty="0">
                <a:solidFill>
                  <a:srgbClr val="00A0EA"/>
                </a:solidFill>
                <a:latin typeface="思源黑体 CN Bold" panose="020B0800000000000000" charset="-122"/>
                <a:ea typeface="阿里巴巴普惠体" panose="00020600040101010101" charset="-122"/>
              </a:rPr>
              <a:t>基础不好，怎么办</a:t>
            </a:r>
          </a:p>
          <a:p>
            <a:pPr algn="l">
              <a:lnSpc>
                <a:spcPct val="150000"/>
              </a:lnSpc>
            </a:pPr>
            <a:r>
              <a:rPr lang="en-US" altLang="zh-CN" dirty="0">
                <a:solidFill>
                  <a:srgbClr val="00A0EA"/>
                </a:solidFill>
                <a:latin typeface="思源黑体 CN Bold" panose="020B0800000000000000" charset="-122"/>
                <a:ea typeface="阿里巴巴普惠体" panose="00020600040101010101" charset="-122"/>
              </a:rPr>
              <a:t>4. </a:t>
            </a:r>
            <a:r>
              <a:rPr lang="zh-CN" altLang="en-US" dirty="0">
                <a:solidFill>
                  <a:srgbClr val="00A0EA"/>
                </a:solidFill>
                <a:latin typeface="思源黑体 CN Bold" panose="020B0800000000000000" charset="-122"/>
                <a:ea typeface="阿里巴巴普惠体" panose="00020600040101010101" charset="-122"/>
              </a:rPr>
              <a:t>学历不好，怎么办</a:t>
            </a:r>
          </a:p>
          <a:p>
            <a:pPr algn="l">
              <a:lnSpc>
                <a:spcPct val="150000"/>
              </a:lnSpc>
            </a:pPr>
            <a:r>
              <a:rPr lang="en-US" altLang="zh-CN" dirty="0">
                <a:solidFill>
                  <a:srgbClr val="00A0EA"/>
                </a:solidFill>
                <a:latin typeface="思源黑体 CN Bold" panose="020B0800000000000000" charset="-122"/>
                <a:ea typeface="阿里巴巴普惠体" panose="00020600040101010101" charset="-122"/>
              </a:rPr>
              <a:t>5. </a:t>
            </a:r>
            <a:r>
              <a:rPr lang="zh-CN" altLang="en-US" dirty="0">
                <a:solidFill>
                  <a:srgbClr val="00A0EA"/>
                </a:solidFill>
                <a:latin typeface="思源黑体 CN Bold" panose="020B0800000000000000" charset="-122"/>
                <a:ea typeface="阿里巴巴普惠体" panose="00020600040101010101" charset="-122"/>
              </a:rPr>
              <a:t>高薪就业</a:t>
            </a:r>
            <a:r>
              <a:rPr lang="en-US" altLang="zh-CN" dirty="0">
                <a:solidFill>
                  <a:srgbClr val="00A0EA"/>
                </a:solidFill>
                <a:latin typeface="思源黑体 CN Bold" panose="020B0800000000000000" charset="-122"/>
                <a:ea typeface="阿里巴巴普惠体" panose="00020600040101010101" charset="-122"/>
              </a:rPr>
              <a:t>4</a:t>
            </a:r>
            <a:r>
              <a:rPr lang="zh-CN" altLang="en-US" dirty="0">
                <a:solidFill>
                  <a:srgbClr val="00A0EA"/>
                </a:solidFill>
                <a:latin typeface="思源黑体 CN Bold" panose="020B0800000000000000" charset="-122"/>
                <a:ea typeface="阿里巴巴普惠体" panose="00020600040101010101" charset="-122"/>
              </a:rPr>
              <a:t>步走攻略</a:t>
            </a:r>
          </a:p>
          <a:p>
            <a:pPr algn="l">
              <a:lnSpc>
                <a:spcPct val="150000"/>
              </a:lnSpc>
            </a:pPr>
            <a:r>
              <a:rPr lang="en-US" altLang="zh-CN" dirty="0">
                <a:solidFill>
                  <a:srgbClr val="00A0EA"/>
                </a:solidFill>
                <a:latin typeface="思源黑体 CN Bold" panose="020B0800000000000000" charset="-122"/>
                <a:ea typeface="阿里巴巴普惠体" panose="00020600040101010101" charset="-122"/>
              </a:rPr>
              <a:t>6. </a:t>
            </a:r>
            <a:r>
              <a:rPr lang="zh-CN" altLang="en-US" dirty="0">
                <a:solidFill>
                  <a:srgbClr val="00A0EA"/>
                </a:solidFill>
                <a:latin typeface="思源黑体 CN Bold" panose="020B0800000000000000" charset="-122"/>
                <a:ea typeface="阿里巴巴普惠体" panose="00020600040101010101" charset="-122"/>
              </a:rPr>
              <a:t>项目简历如何完善</a:t>
            </a:r>
          </a:p>
        </p:txBody>
      </p:sp>
      <p:sp>
        <p:nvSpPr>
          <p:cNvPr id="23" name="文本框 22"/>
          <p:cNvSpPr txBox="1"/>
          <p:nvPr/>
        </p:nvSpPr>
        <p:spPr>
          <a:xfrm>
            <a:off x="1566235" y="2663063"/>
            <a:ext cx="2609523" cy="2168525"/>
          </a:xfrm>
          <a:prstGeom prst="rect">
            <a:avLst/>
          </a:prstGeom>
          <a:noFill/>
        </p:spPr>
        <p:txBody>
          <a:bodyPr wrap="square" rtlCol="0">
            <a:spAutoFit/>
          </a:bodyPr>
          <a:lstStyle/>
          <a:p>
            <a:pPr algn="l">
              <a:lnSpc>
                <a:spcPct val="150000"/>
              </a:lnSpc>
            </a:pPr>
            <a:r>
              <a:rPr lang="en-US" altLang="zh-CN" dirty="0">
                <a:solidFill>
                  <a:srgbClr val="00A0EA"/>
                </a:solidFill>
                <a:latin typeface="思源黑体 CN Bold" panose="020B0800000000000000" charset="-122"/>
                <a:ea typeface="阿里巴巴普惠体" panose="00020600040101010101" charset="-122"/>
              </a:rPr>
              <a:t>1. </a:t>
            </a:r>
            <a:r>
              <a:rPr lang="zh-CN" altLang="en-US" dirty="0">
                <a:solidFill>
                  <a:srgbClr val="00A0EA"/>
                </a:solidFill>
                <a:latin typeface="思源黑体 CN Bold" panose="020B0800000000000000" charset="-122"/>
                <a:ea typeface="阿里巴巴普惠体" panose="00020600040101010101" charset="-122"/>
              </a:rPr>
              <a:t>数据分析用途</a:t>
            </a:r>
          </a:p>
          <a:p>
            <a:pPr algn="l">
              <a:lnSpc>
                <a:spcPct val="150000"/>
              </a:lnSpc>
            </a:pPr>
            <a:r>
              <a:rPr lang="en-US" altLang="zh-CN" dirty="0">
                <a:solidFill>
                  <a:srgbClr val="00A0EA"/>
                </a:solidFill>
                <a:latin typeface="思源黑体 CN Bold" panose="020B0800000000000000" charset="-122"/>
                <a:ea typeface="阿里巴巴普惠体" panose="00020600040101010101" charset="-122"/>
              </a:rPr>
              <a:t>2. </a:t>
            </a:r>
            <a:r>
              <a:rPr lang="zh-CN" altLang="en-US" dirty="0">
                <a:solidFill>
                  <a:srgbClr val="00A0EA"/>
                </a:solidFill>
                <a:latin typeface="思源黑体 CN Bold" panose="020B0800000000000000" charset="-122"/>
                <a:ea typeface="阿里巴巴普惠体" panose="00020600040101010101" charset="-122"/>
              </a:rPr>
              <a:t>数据分析能力模型</a:t>
            </a:r>
          </a:p>
          <a:p>
            <a:pPr algn="l">
              <a:lnSpc>
                <a:spcPct val="150000"/>
              </a:lnSpc>
            </a:pPr>
            <a:r>
              <a:rPr lang="en-US" altLang="zh-CN" dirty="0">
                <a:solidFill>
                  <a:srgbClr val="00A0EA"/>
                </a:solidFill>
                <a:latin typeface="思源黑体 CN Bold" panose="020B0800000000000000" charset="-122"/>
                <a:ea typeface="阿里巴巴普惠体" panose="00020600040101010101" charset="-122"/>
              </a:rPr>
              <a:t>3. </a:t>
            </a:r>
            <a:r>
              <a:rPr lang="zh-CN" altLang="en-US" dirty="0">
                <a:solidFill>
                  <a:srgbClr val="00A0EA"/>
                </a:solidFill>
                <a:latin typeface="思源黑体 CN Bold" panose="020B0800000000000000" charset="-122"/>
                <a:ea typeface="阿里巴巴普惠体" panose="00020600040101010101" charset="-122"/>
              </a:rPr>
              <a:t>学习方法</a:t>
            </a:r>
          </a:p>
          <a:p>
            <a:pPr algn="l">
              <a:lnSpc>
                <a:spcPct val="150000"/>
              </a:lnSpc>
            </a:pPr>
            <a:r>
              <a:rPr lang="en-US" altLang="zh-CN" dirty="0">
                <a:solidFill>
                  <a:srgbClr val="00A0EA"/>
                </a:solidFill>
                <a:latin typeface="思源黑体 CN Bold" panose="020B0800000000000000" charset="-122"/>
                <a:ea typeface="阿里巴巴普惠体" panose="00020600040101010101" charset="-122"/>
              </a:rPr>
              <a:t>4. </a:t>
            </a:r>
            <a:r>
              <a:rPr lang="zh-CN" altLang="en-US" dirty="0">
                <a:solidFill>
                  <a:srgbClr val="00A0EA"/>
                </a:solidFill>
                <a:latin typeface="思源黑体 CN Bold" panose="020B0800000000000000" charset="-122"/>
                <a:ea typeface="阿里巴巴普惠体" panose="00020600040101010101" charset="-122"/>
              </a:rPr>
              <a:t>解决问题</a:t>
            </a:r>
          </a:p>
          <a:p>
            <a:pPr algn="l">
              <a:lnSpc>
                <a:spcPct val="150000"/>
              </a:lnSpc>
            </a:pPr>
            <a:r>
              <a:rPr lang="en-US" altLang="zh-CN" dirty="0">
                <a:solidFill>
                  <a:srgbClr val="00A0EA"/>
                </a:solidFill>
                <a:latin typeface="思源黑体 CN Bold" panose="020B0800000000000000" charset="-122"/>
                <a:ea typeface="阿里巴巴普惠体" panose="00020600040101010101" charset="-122"/>
              </a:rPr>
              <a:t>5. </a:t>
            </a:r>
            <a:r>
              <a:rPr lang="zh-CN" altLang="en-US" dirty="0">
                <a:solidFill>
                  <a:srgbClr val="00A0EA"/>
                </a:solidFill>
                <a:latin typeface="思源黑体 CN Bold" panose="020B0800000000000000" charset="-122"/>
                <a:ea typeface="阿里巴巴普惠体" panose="00020600040101010101" charset="-122"/>
              </a:rPr>
              <a:t>数据分析报告</a:t>
            </a:r>
          </a:p>
        </p:txBody>
      </p:sp>
      <p:pic>
        <p:nvPicPr>
          <p:cNvPr id="26" name="图片 25" descr="未标题-1_画板 1 副本 3"/>
          <p:cNvPicPr>
            <a:picLocks noChangeAspect="1"/>
          </p:cNvPicPr>
          <p:nvPr/>
        </p:nvPicPr>
        <p:blipFill rotWithShape="1">
          <a:blip r:embed="rId4"/>
          <a:srcRect b="83154"/>
          <a:stretch>
            <a:fillRect/>
          </a:stretch>
        </p:blipFill>
        <p:spPr>
          <a:xfrm flipH="1">
            <a:off x="2540" y="0"/>
            <a:ext cx="11516360" cy="1455255"/>
          </a:xfrm>
          <a:prstGeom prst="rect">
            <a:avLst/>
          </a:prstGeom>
        </p:spPr>
      </p:pic>
      <p:grpSp>
        <p:nvGrpSpPr>
          <p:cNvPr id="46" name="组合 45"/>
          <p:cNvGrpSpPr/>
          <p:nvPr/>
        </p:nvGrpSpPr>
        <p:grpSpPr>
          <a:xfrm>
            <a:off x="771327" y="1732672"/>
            <a:ext cx="772795" cy="859790"/>
            <a:chOff x="7512" y="2746"/>
            <a:chExt cx="1217" cy="1354"/>
          </a:xfrm>
        </p:grpSpPr>
        <p:pic>
          <p:nvPicPr>
            <p:cNvPr id="47" name="图片 46" descr="未标题-1"/>
            <p:cNvPicPr>
              <a:picLocks noChangeAspect="1"/>
            </p:cNvPicPr>
            <p:nvPr/>
          </p:nvPicPr>
          <p:blipFill>
            <a:blip r:embed="rId5"/>
            <a:stretch>
              <a:fillRect/>
            </a:stretch>
          </p:blipFill>
          <p:spPr>
            <a:xfrm>
              <a:off x="7519" y="2746"/>
              <a:ext cx="1210" cy="1354"/>
            </a:xfrm>
            <a:prstGeom prst="rect">
              <a:avLst/>
            </a:prstGeom>
          </p:spPr>
        </p:pic>
        <p:sp>
          <p:nvSpPr>
            <p:cNvPr id="48" name="文本框 47"/>
            <p:cNvSpPr txBox="1"/>
            <p:nvPr/>
          </p:nvSpPr>
          <p:spPr>
            <a:xfrm>
              <a:off x="7512" y="3012"/>
              <a:ext cx="1217" cy="822"/>
            </a:xfrm>
            <a:prstGeom prst="rect">
              <a:avLst/>
            </a:prstGeom>
            <a:noFill/>
          </p:spPr>
          <p:txBody>
            <a:bodyPr wrap="square" rtlCol="0">
              <a:spAutoFit/>
            </a:bodyPr>
            <a:lstStyle/>
            <a:p>
              <a:pPr algn="l"/>
              <a:r>
                <a:rPr lang="en-US" sz="2800" dirty="0">
                  <a:solidFill>
                    <a:schemeClr val="bg1"/>
                  </a:solidFill>
                  <a:latin typeface="思源黑体 CN Bold" panose="020B0800000000000000" charset="-122"/>
                  <a:ea typeface="思源黑体 CN Bold" panose="020B0800000000000000" charset="-122"/>
                </a:rPr>
                <a:t>01</a:t>
              </a:r>
            </a:p>
          </p:txBody>
        </p:sp>
      </p:grpSp>
      <p:sp>
        <p:nvSpPr>
          <p:cNvPr id="49" name="文本框 48"/>
          <p:cNvSpPr txBox="1"/>
          <p:nvPr/>
        </p:nvSpPr>
        <p:spPr>
          <a:xfrm>
            <a:off x="1558963" y="1818263"/>
            <a:ext cx="4196080" cy="521970"/>
          </a:xfrm>
          <a:prstGeom prst="rect">
            <a:avLst/>
          </a:prstGeom>
          <a:noFill/>
        </p:spPr>
        <p:txBody>
          <a:bodyPr wrap="square" rtlCol="0">
            <a:spAutoFit/>
          </a:bodyPr>
          <a:lstStyle/>
          <a:p>
            <a:pPr algn="l"/>
            <a:r>
              <a:rPr lang="zh-CN" altLang="en-US" sz="2800" dirty="0">
                <a:solidFill>
                  <a:srgbClr val="00A0EA"/>
                </a:solidFill>
                <a:latin typeface="思源黑体 CN Bold" panose="020B0800000000000000" charset="-122"/>
                <a:ea typeface="思源黑体 CN Bold" panose="020B0800000000000000" charset="-122"/>
              </a:rPr>
              <a:t>数据分析能力</a:t>
            </a:r>
          </a:p>
        </p:txBody>
      </p:sp>
      <p:sp>
        <p:nvSpPr>
          <p:cNvPr id="50" name="文本框 49"/>
          <p:cNvSpPr txBox="1"/>
          <p:nvPr/>
        </p:nvSpPr>
        <p:spPr>
          <a:xfrm>
            <a:off x="1558963" y="2241808"/>
            <a:ext cx="3324225" cy="275590"/>
          </a:xfrm>
          <a:prstGeom prst="rect">
            <a:avLst/>
          </a:prstGeom>
          <a:noFill/>
        </p:spPr>
        <p:txBody>
          <a:bodyPr wrap="square" rtlCol="0">
            <a:spAutoFit/>
          </a:bodyPr>
          <a:lstStyle/>
          <a:p>
            <a:r>
              <a:rPr lang="en-US" sz="1200" dirty="0">
                <a:solidFill>
                  <a:srgbClr val="00A0EA"/>
                </a:solidFill>
                <a:latin typeface="思源黑体 CN Normal" panose="020B0400000000000000" charset="-122"/>
                <a:ea typeface="思源黑体 CN Normal" panose="020B0400000000000000" charset="-122"/>
              </a:rPr>
              <a:t>Data analysis capability</a:t>
            </a:r>
          </a:p>
        </p:txBody>
      </p:sp>
      <p:grpSp>
        <p:nvGrpSpPr>
          <p:cNvPr id="51" name="组合 50"/>
          <p:cNvGrpSpPr/>
          <p:nvPr/>
        </p:nvGrpSpPr>
        <p:grpSpPr>
          <a:xfrm>
            <a:off x="5361544" y="1732672"/>
            <a:ext cx="772795" cy="859790"/>
            <a:chOff x="7512" y="2746"/>
            <a:chExt cx="1217" cy="1354"/>
          </a:xfrm>
        </p:grpSpPr>
        <p:pic>
          <p:nvPicPr>
            <p:cNvPr id="52" name="图片 51" descr="未标题-1"/>
            <p:cNvPicPr>
              <a:picLocks noChangeAspect="1"/>
            </p:cNvPicPr>
            <p:nvPr/>
          </p:nvPicPr>
          <p:blipFill>
            <a:blip r:embed="rId5"/>
            <a:stretch>
              <a:fillRect/>
            </a:stretch>
          </p:blipFill>
          <p:spPr>
            <a:xfrm>
              <a:off x="7519" y="2746"/>
              <a:ext cx="1210" cy="1354"/>
            </a:xfrm>
            <a:prstGeom prst="rect">
              <a:avLst/>
            </a:prstGeom>
          </p:spPr>
        </p:pic>
        <p:sp>
          <p:nvSpPr>
            <p:cNvPr id="53" name="文本框 52"/>
            <p:cNvSpPr txBox="1"/>
            <p:nvPr/>
          </p:nvSpPr>
          <p:spPr>
            <a:xfrm>
              <a:off x="7512" y="3012"/>
              <a:ext cx="1217" cy="822"/>
            </a:xfrm>
            <a:prstGeom prst="rect">
              <a:avLst/>
            </a:prstGeom>
            <a:noFill/>
          </p:spPr>
          <p:txBody>
            <a:bodyPr wrap="square" rtlCol="0">
              <a:spAutoFit/>
            </a:bodyPr>
            <a:lstStyle/>
            <a:p>
              <a:pPr algn="l"/>
              <a:r>
                <a:rPr lang="en-US" sz="2800" dirty="0">
                  <a:solidFill>
                    <a:schemeClr val="bg1"/>
                  </a:solidFill>
                  <a:latin typeface="思源黑体 CN Bold" panose="020B0800000000000000" charset="-122"/>
                  <a:ea typeface="思源黑体 CN Bold" panose="020B0800000000000000" charset="-122"/>
                </a:rPr>
                <a:t>02</a:t>
              </a:r>
            </a:p>
          </p:txBody>
        </p:sp>
      </p:grpSp>
      <p:sp>
        <p:nvSpPr>
          <p:cNvPr id="54" name="文本框 53"/>
          <p:cNvSpPr txBox="1"/>
          <p:nvPr/>
        </p:nvSpPr>
        <p:spPr>
          <a:xfrm>
            <a:off x="6149180" y="1818263"/>
            <a:ext cx="4196080" cy="521970"/>
          </a:xfrm>
          <a:prstGeom prst="rect">
            <a:avLst/>
          </a:prstGeom>
          <a:noFill/>
        </p:spPr>
        <p:txBody>
          <a:bodyPr wrap="square" rtlCol="0">
            <a:spAutoFit/>
          </a:bodyPr>
          <a:lstStyle/>
          <a:p>
            <a:pPr algn="l"/>
            <a:r>
              <a:rPr lang="en-US" altLang="zh-CN" sz="2800" dirty="0">
                <a:solidFill>
                  <a:srgbClr val="00A0EA"/>
                </a:solidFill>
                <a:latin typeface="思源黑体 CN Bold" panose="020B0800000000000000" charset="-122"/>
                <a:ea typeface="思源黑体 CN Bold" panose="020B0800000000000000" charset="-122"/>
              </a:rPr>
              <a:t>offer</a:t>
            </a:r>
            <a:r>
              <a:rPr lang="zh-CN" altLang="en-US" sz="2800" dirty="0">
                <a:solidFill>
                  <a:srgbClr val="00A0EA"/>
                </a:solidFill>
                <a:latin typeface="思源黑体 CN Bold" panose="020B0800000000000000" charset="-122"/>
                <a:ea typeface="思源黑体 CN Bold" panose="020B0800000000000000" charset="-122"/>
              </a:rPr>
              <a:t>攻略</a:t>
            </a:r>
          </a:p>
        </p:txBody>
      </p:sp>
      <p:sp>
        <p:nvSpPr>
          <p:cNvPr id="55" name="文本框 54"/>
          <p:cNvSpPr txBox="1"/>
          <p:nvPr/>
        </p:nvSpPr>
        <p:spPr>
          <a:xfrm>
            <a:off x="6149180" y="2241808"/>
            <a:ext cx="3324225" cy="275590"/>
          </a:xfrm>
          <a:prstGeom prst="rect">
            <a:avLst/>
          </a:prstGeom>
          <a:noFill/>
        </p:spPr>
        <p:txBody>
          <a:bodyPr wrap="square" rtlCol="0">
            <a:spAutoFit/>
          </a:bodyPr>
          <a:lstStyle/>
          <a:p>
            <a:r>
              <a:rPr lang="en-US" sz="1200" dirty="0">
                <a:solidFill>
                  <a:srgbClr val="00A0EA"/>
                </a:solidFill>
                <a:latin typeface="思源黑体 CN Normal" panose="020B0400000000000000" charset="-122"/>
                <a:ea typeface="思源黑体 CN Normal" panose="020B0400000000000000" charset="-122"/>
              </a:rPr>
              <a:t>Offer strategy</a:t>
            </a:r>
          </a:p>
        </p:txBody>
      </p:sp>
      <p:sp>
        <p:nvSpPr>
          <p:cNvPr id="19" name="文本框 18"/>
          <p:cNvSpPr txBox="1"/>
          <p:nvPr/>
        </p:nvSpPr>
        <p:spPr>
          <a:xfrm>
            <a:off x="1432560" y="478155"/>
            <a:ext cx="2393950" cy="306705"/>
          </a:xfrm>
          <a:prstGeom prst="rect">
            <a:avLst/>
          </a:prstGeom>
          <a:noFill/>
        </p:spPr>
        <p:txBody>
          <a:bodyPr wrap="square" rtlCol="0">
            <a:spAutoFit/>
          </a:bodyPr>
          <a:lstStyle/>
          <a:p>
            <a:r>
              <a:rPr lang="zh-CN" altLang="en-US" sz="1400" kern="0" dirty="0">
                <a:solidFill>
                  <a:schemeClr val="bg1"/>
                </a:solidFill>
                <a:uFillTx/>
                <a:latin typeface="阿里巴巴普惠体" panose="00020600040101010101" charset="-122"/>
                <a:ea typeface="阿里巴巴普惠体" panose="00020600040101010101" charset="-122"/>
              </a:rPr>
              <a:t>数字化人才在线教育平台</a:t>
            </a:r>
          </a:p>
        </p:txBody>
      </p:sp>
      <p:pic>
        <p:nvPicPr>
          <p:cNvPr id="20" name="图片 19"/>
          <p:cNvPicPr>
            <a:picLocks noChangeAspect="1"/>
          </p:cNvPicPr>
          <p:nvPr/>
        </p:nvPicPr>
        <p:blipFill>
          <a:blip r:embed="rId6"/>
          <a:stretch>
            <a:fillRect/>
          </a:stretch>
        </p:blipFill>
        <p:spPr>
          <a:xfrm>
            <a:off x="285750" y="221615"/>
            <a:ext cx="1246505" cy="652145"/>
          </a:xfrm>
          <a:prstGeom prst="rect">
            <a:avLst/>
          </a:prstGeom>
          <a:ln>
            <a:noFill/>
          </a:ln>
        </p:spPr>
      </p:pic>
    </p:spTree>
    <p:custDataLst>
      <p:tags r:id="rId1"/>
    </p:custData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776326" y="1295073"/>
            <a:ext cx="9991446" cy="4785143"/>
          </a:xfrm>
          <a:prstGeom prst="rect">
            <a:avLst/>
          </a:prstGeom>
        </p:spPr>
      </p:pic>
      <p:grpSp>
        <p:nvGrpSpPr>
          <p:cNvPr id="4" name="组合 3"/>
          <p:cNvGrpSpPr/>
          <p:nvPr/>
        </p:nvGrpSpPr>
        <p:grpSpPr>
          <a:xfrm>
            <a:off x="259715" y="173355"/>
            <a:ext cx="11210925" cy="708025"/>
            <a:chOff x="413" y="273"/>
            <a:chExt cx="17655" cy="1115"/>
          </a:xfrm>
        </p:grpSpPr>
        <p:sp>
          <p:nvSpPr>
            <p:cNvPr id="5" name="矩形 4"/>
            <p:cNvSpPr/>
            <p:nvPr/>
          </p:nvSpPr>
          <p:spPr>
            <a:xfrm rot="10800000">
              <a:off x="702" y="353"/>
              <a:ext cx="17097" cy="953"/>
            </a:xfrm>
            <a:prstGeom prst="rect">
              <a:avLst/>
            </a:prstGeom>
            <a:gradFill>
              <a:gsLst>
                <a:gs pos="0">
                  <a:schemeClr val="accent1">
                    <a:lumMod val="5000"/>
                    <a:lumOff val="95000"/>
                  </a:schemeClr>
                </a:gs>
                <a:gs pos="45000">
                  <a:srgbClr val="99CAEC"/>
                </a:gs>
                <a:gs pos="100000">
                  <a:srgbClr val="00A0EA"/>
                </a:gs>
              </a:gsLst>
              <a:lin ang="2052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413" y="353"/>
              <a:ext cx="162" cy="953"/>
            </a:xfrm>
            <a:prstGeom prst="rect">
              <a:avLst/>
            </a:prstGeom>
            <a:solidFill>
              <a:srgbClr val="00A0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14530" y="588"/>
              <a:ext cx="3538" cy="483"/>
            </a:xfrm>
            <a:prstGeom prst="rect">
              <a:avLst/>
            </a:prstGeom>
            <a:noFill/>
          </p:spPr>
          <p:txBody>
            <a:bodyPr wrap="square" rtlCol="0">
              <a:spAutoFit/>
            </a:bodyPr>
            <a:lstStyle/>
            <a:p>
              <a:r>
                <a:rPr lang="zh-CN" altLang="en-US" sz="1400" kern="100">
                  <a:solidFill>
                    <a:srgbClr val="00A0DF"/>
                  </a:solidFill>
                  <a:uFillTx/>
                  <a:latin typeface="阿里巴巴普惠体" panose="00020600040101010101" charset="-122"/>
                  <a:ea typeface="阿里巴巴普惠体" panose="00020600040101010101" charset="-122"/>
                </a:rPr>
                <a:t>数字化人才在线教育平台</a:t>
              </a:r>
            </a:p>
          </p:txBody>
        </p:sp>
        <p:pic>
          <p:nvPicPr>
            <p:cNvPr id="8" name="图片 7" descr="kaikeba-logo"/>
            <p:cNvPicPr>
              <a:picLocks noChangeAspect="1"/>
            </p:cNvPicPr>
            <p:nvPr/>
          </p:nvPicPr>
          <p:blipFill>
            <a:blip r:embed="rId3"/>
            <a:stretch>
              <a:fillRect/>
            </a:stretch>
          </p:blipFill>
          <p:spPr>
            <a:xfrm>
              <a:off x="12905" y="499"/>
              <a:ext cx="1658" cy="661"/>
            </a:xfrm>
            <a:prstGeom prst="rect">
              <a:avLst/>
            </a:prstGeom>
          </p:spPr>
        </p:pic>
        <p:sp>
          <p:nvSpPr>
            <p:cNvPr id="9" name="文本框 8"/>
            <p:cNvSpPr txBox="1"/>
            <p:nvPr/>
          </p:nvSpPr>
          <p:spPr>
            <a:xfrm>
              <a:off x="615" y="273"/>
              <a:ext cx="12599" cy="1115"/>
            </a:xfrm>
            <a:prstGeom prst="rect">
              <a:avLst/>
            </a:prstGeom>
            <a:noFill/>
          </p:spPr>
          <p:txBody>
            <a:bodyPr wrap="square" rtlCol="0">
              <a:spAutoFit/>
            </a:bodyPr>
            <a:lstStyle/>
            <a:p>
              <a:pPr algn="l"/>
              <a:r>
                <a:rPr lang="zh-CN" altLang="en-US" sz="4000" dirty="0">
                  <a:solidFill>
                    <a:schemeClr val="bg1"/>
                  </a:solidFill>
                  <a:latin typeface="阿里巴巴普惠体" panose="00020600040101010101" charset="-122"/>
                  <a:ea typeface="阿里巴巴普惠体" panose="00020600040101010101" charset="-122"/>
                  <a:sym typeface="+mn-ea"/>
                </a:rPr>
                <a:t>方法：用户健康画像（医药品类）</a:t>
              </a:r>
            </a:p>
          </p:txBody>
        </p:sp>
      </p:gr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nvSpPr>
        <p:spPr>
          <a:xfrm>
            <a:off x="7321809" y="5743048"/>
            <a:ext cx="3549861" cy="422295"/>
          </a:xfrm>
          <a:prstGeom prst="rect">
            <a:avLst/>
          </a:prstGeom>
          <a:noFill/>
        </p:spPr>
        <p:txBody>
          <a:bodyPr wrap="square" rtlCol="0">
            <a:spAutoFit/>
          </a:bodyPr>
          <a:lstStyle/>
          <a:p>
            <a:pPr>
              <a:lnSpc>
                <a:spcPct val="150000"/>
              </a:lnSpc>
              <a:buFont typeface="Arial" panose="020B0604020202020204" pitchFamily="34" charset="0"/>
            </a:pPr>
            <a:r>
              <a:rPr sz="1600" dirty="0">
                <a:solidFill>
                  <a:schemeClr val="tx1">
                    <a:lumMod val="65000"/>
                    <a:lumOff val="35000"/>
                  </a:schemeClr>
                </a:solidFill>
                <a:ea typeface="阿里巴巴普惠体" panose="00020600040101010101" charset="-122"/>
              </a:rPr>
              <a:t>关键搜索词漏斗数据</a:t>
            </a:r>
            <a:r>
              <a:rPr lang="zh-CN" altLang="en-US" sz="1600" dirty="0">
                <a:solidFill>
                  <a:schemeClr val="tx1">
                    <a:lumMod val="65000"/>
                    <a:lumOff val="35000"/>
                  </a:schemeClr>
                </a:solidFill>
                <a:ea typeface="阿里巴巴普惠体" panose="00020600040101010101" charset="-122"/>
              </a:rPr>
              <a:t>（搜索：沐浴露）</a:t>
            </a:r>
          </a:p>
        </p:txBody>
      </p:sp>
      <p:pic>
        <p:nvPicPr>
          <p:cNvPr id="2" name="图片 1"/>
          <p:cNvPicPr>
            <a:picLocks noChangeAspect="1"/>
          </p:cNvPicPr>
          <p:nvPr/>
        </p:nvPicPr>
        <p:blipFill>
          <a:blip r:embed="rId2"/>
          <a:stretch>
            <a:fillRect/>
          </a:stretch>
        </p:blipFill>
        <p:spPr>
          <a:xfrm>
            <a:off x="926918" y="1149887"/>
            <a:ext cx="1529854" cy="4499570"/>
          </a:xfrm>
          <a:prstGeom prst="rect">
            <a:avLst/>
          </a:prstGeom>
        </p:spPr>
      </p:pic>
      <p:pic>
        <p:nvPicPr>
          <p:cNvPr id="4" name="图片 3"/>
          <p:cNvPicPr>
            <a:picLocks noChangeAspect="1"/>
          </p:cNvPicPr>
          <p:nvPr/>
        </p:nvPicPr>
        <p:blipFill>
          <a:blip r:embed="rId3"/>
          <a:stretch>
            <a:fillRect/>
          </a:stretch>
        </p:blipFill>
        <p:spPr>
          <a:xfrm>
            <a:off x="3752103" y="1211081"/>
            <a:ext cx="2430368" cy="2765136"/>
          </a:xfrm>
          <a:prstGeom prst="rect">
            <a:avLst/>
          </a:prstGeom>
        </p:spPr>
      </p:pic>
      <p:sp>
        <p:nvSpPr>
          <p:cNvPr id="131" name="Content Placeholder 2"/>
          <p:cNvSpPr txBox="1">
            <a:spLocks noGrp="1"/>
          </p:cNvSpPr>
          <p:nvPr/>
        </p:nvSpPr>
        <p:spPr>
          <a:xfrm>
            <a:off x="3487520" y="4304648"/>
            <a:ext cx="3240891" cy="1768031"/>
          </a:xfrm>
          <a:prstGeom prst="rect">
            <a:avLst/>
          </a:prstGeom>
          <a:ln w="12700">
            <a:miter lim="400000"/>
          </a:ln>
        </p:spPr>
        <p:txBody>
          <a:bodyPr lIns="43195" rIns="43195">
            <a:normAutofit fontScale="90000"/>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zh-CN" altLang="en-US" sz="1700" dirty="0">
                <a:ea typeface="阿里巴巴普惠体" panose="00020600040101010101" charset="-122"/>
                <a:sym typeface="+mn-ea"/>
              </a:rPr>
              <a:t>识别不同人群用户的搜索词类型，观测其中品类、品牌相关的词汇，并对标其他品类的搜索行为，寻找品牌自身在搜索行为上的潜在机遇</a:t>
            </a:r>
          </a:p>
        </p:txBody>
      </p:sp>
      <p:pic>
        <p:nvPicPr>
          <p:cNvPr id="7" name="图片 6"/>
          <p:cNvPicPr>
            <a:picLocks noChangeAspect="1"/>
          </p:cNvPicPr>
          <p:nvPr/>
        </p:nvPicPr>
        <p:blipFill>
          <a:blip r:embed="rId4"/>
          <a:stretch>
            <a:fillRect/>
          </a:stretch>
        </p:blipFill>
        <p:spPr>
          <a:xfrm>
            <a:off x="7213219" y="1211081"/>
            <a:ext cx="3699247" cy="2407570"/>
          </a:xfrm>
          <a:prstGeom prst="rect">
            <a:avLst/>
          </a:prstGeom>
        </p:spPr>
      </p:pic>
      <p:sp>
        <p:nvSpPr>
          <p:cNvPr id="8" name="Content Placeholder 2"/>
          <p:cNvSpPr txBox="1">
            <a:spLocks noGrp="1"/>
          </p:cNvSpPr>
          <p:nvPr/>
        </p:nvSpPr>
        <p:spPr>
          <a:xfrm>
            <a:off x="7873156" y="3555657"/>
            <a:ext cx="3240891" cy="408561"/>
          </a:xfrm>
          <a:prstGeom prst="rect">
            <a:avLst/>
          </a:prstGeom>
          <a:ln w="12700">
            <a:miter lim="400000"/>
          </a:ln>
        </p:spPr>
        <p:txBody>
          <a:bodyPr lIns="43195" rIns="43195">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zh-CN" altLang="en-US" sz="1600" dirty="0">
                <a:solidFill>
                  <a:schemeClr val="tx1">
                    <a:lumMod val="65000"/>
                    <a:lumOff val="35000"/>
                  </a:schemeClr>
                </a:solidFill>
                <a:ea typeface="阿里巴巴普惠体" panose="00020600040101010101" charset="-122"/>
                <a:sym typeface="+mn-ea"/>
              </a:rPr>
              <a:t>搜索关键词转化漏斗排行榜</a:t>
            </a:r>
          </a:p>
        </p:txBody>
      </p:sp>
      <p:pic>
        <p:nvPicPr>
          <p:cNvPr id="11" name="图片 10"/>
          <p:cNvPicPr>
            <a:picLocks noChangeAspect="1"/>
          </p:cNvPicPr>
          <p:nvPr/>
        </p:nvPicPr>
        <p:blipFill>
          <a:blip r:embed="rId5"/>
          <a:stretch>
            <a:fillRect/>
          </a:stretch>
        </p:blipFill>
        <p:spPr>
          <a:xfrm>
            <a:off x="7221019" y="4119003"/>
            <a:ext cx="3751442" cy="1561651"/>
          </a:xfrm>
          <a:prstGeom prst="rect">
            <a:avLst/>
          </a:prstGeom>
        </p:spPr>
      </p:pic>
      <p:grpSp>
        <p:nvGrpSpPr>
          <p:cNvPr id="12" name="组合 11"/>
          <p:cNvGrpSpPr/>
          <p:nvPr/>
        </p:nvGrpSpPr>
        <p:grpSpPr>
          <a:xfrm>
            <a:off x="259715" y="174625"/>
            <a:ext cx="11210925" cy="708025"/>
            <a:chOff x="413" y="275"/>
            <a:chExt cx="17655" cy="1115"/>
          </a:xfrm>
        </p:grpSpPr>
        <p:sp>
          <p:nvSpPr>
            <p:cNvPr id="13" name="矩形 12"/>
            <p:cNvSpPr/>
            <p:nvPr/>
          </p:nvSpPr>
          <p:spPr>
            <a:xfrm rot="10800000">
              <a:off x="702" y="353"/>
              <a:ext cx="17097" cy="953"/>
            </a:xfrm>
            <a:prstGeom prst="rect">
              <a:avLst/>
            </a:prstGeom>
            <a:gradFill>
              <a:gsLst>
                <a:gs pos="0">
                  <a:schemeClr val="accent1">
                    <a:lumMod val="5000"/>
                    <a:lumOff val="95000"/>
                  </a:schemeClr>
                </a:gs>
                <a:gs pos="45000">
                  <a:srgbClr val="99CAEC"/>
                </a:gs>
                <a:gs pos="100000">
                  <a:srgbClr val="00A0EA"/>
                </a:gs>
              </a:gsLst>
              <a:lin ang="2052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413" y="353"/>
              <a:ext cx="162" cy="953"/>
            </a:xfrm>
            <a:prstGeom prst="rect">
              <a:avLst/>
            </a:prstGeom>
            <a:solidFill>
              <a:srgbClr val="00A0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p:cNvSpPr txBox="1"/>
            <p:nvPr/>
          </p:nvSpPr>
          <p:spPr>
            <a:xfrm>
              <a:off x="14530" y="588"/>
              <a:ext cx="3538" cy="483"/>
            </a:xfrm>
            <a:prstGeom prst="rect">
              <a:avLst/>
            </a:prstGeom>
            <a:noFill/>
          </p:spPr>
          <p:txBody>
            <a:bodyPr wrap="square" rtlCol="0">
              <a:spAutoFit/>
            </a:bodyPr>
            <a:lstStyle/>
            <a:p>
              <a:r>
                <a:rPr lang="zh-CN" altLang="en-US" sz="1400" kern="100">
                  <a:solidFill>
                    <a:srgbClr val="00A0DF"/>
                  </a:solidFill>
                  <a:uFillTx/>
                  <a:latin typeface="阿里巴巴普惠体" panose="00020600040101010101" charset="-122"/>
                  <a:ea typeface="阿里巴巴普惠体" panose="00020600040101010101" charset="-122"/>
                </a:rPr>
                <a:t>数字化人才在线教育平台</a:t>
              </a:r>
            </a:p>
          </p:txBody>
        </p:sp>
        <p:pic>
          <p:nvPicPr>
            <p:cNvPr id="17" name="图片 16" descr="kaikeba-logo"/>
            <p:cNvPicPr>
              <a:picLocks noChangeAspect="1"/>
            </p:cNvPicPr>
            <p:nvPr/>
          </p:nvPicPr>
          <p:blipFill>
            <a:blip r:embed="rId6"/>
            <a:stretch>
              <a:fillRect/>
            </a:stretch>
          </p:blipFill>
          <p:spPr>
            <a:xfrm>
              <a:off x="12905" y="499"/>
              <a:ext cx="1658" cy="661"/>
            </a:xfrm>
            <a:prstGeom prst="rect">
              <a:avLst/>
            </a:prstGeom>
          </p:spPr>
        </p:pic>
        <p:sp>
          <p:nvSpPr>
            <p:cNvPr id="18" name="文本框 17"/>
            <p:cNvSpPr txBox="1"/>
            <p:nvPr/>
          </p:nvSpPr>
          <p:spPr>
            <a:xfrm>
              <a:off x="615" y="275"/>
              <a:ext cx="12599" cy="1115"/>
            </a:xfrm>
            <a:prstGeom prst="rect">
              <a:avLst/>
            </a:prstGeom>
            <a:noFill/>
          </p:spPr>
          <p:txBody>
            <a:bodyPr wrap="square" rtlCol="0">
              <a:spAutoFit/>
            </a:bodyPr>
            <a:lstStyle/>
            <a:p>
              <a:pPr algn="l"/>
              <a:r>
                <a:rPr lang="zh-CN" altLang="en-US" sz="4000" dirty="0">
                  <a:solidFill>
                    <a:schemeClr val="bg1"/>
                  </a:solidFill>
                  <a:latin typeface="阿里巴巴普惠体" panose="00020600040101010101" charset="-122"/>
                  <a:ea typeface="阿里巴巴普惠体" panose="00020600040101010101" charset="-122"/>
                  <a:sym typeface="+mn-ea"/>
                </a:rPr>
                <a:t>搜索效率分析</a:t>
              </a:r>
            </a:p>
          </p:txBody>
        </p:sp>
      </p:gr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Content Placeholder 2"/>
          <p:cNvSpPr txBox="1">
            <a:spLocks noGrp="1"/>
          </p:cNvSpPr>
          <p:nvPr/>
        </p:nvSpPr>
        <p:spPr>
          <a:xfrm>
            <a:off x="2165830" y="3900025"/>
            <a:ext cx="3834233" cy="2580150"/>
          </a:xfrm>
          <a:prstGeom prst="rect">
            <a:avLst/>
          </a:prstGeom>
          <a:ln w="12700">
            <a:miter lim="400000"/>
          </a:ln>
        </p:spPr>
        <p:txBody>
          <a:bodyPr lIns="43195" rIns="43195">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nSpc>
                <a:spcPct val="150000"/>
              </a:lnSpc>
              <a:buNone/>
            </a:pPr>
            <a:r>
              <a:rPr lang="zh-CN" altLang="en-US" sz="1800" dirty="0">
                <a:ea typeface="阿里巴巴普惠体" panose="00020600040101010101" charset="-122"/>
                <a:sym typeface="+mn-ea"/>
              </a:rPr>
              <a:t>分析不同人群用户在站内的行为路径，做合并、剪枝处理，对标强势品类，寻找触点上的潜在机遇，并为用户标志路径标签，同时分析用户在品牌或SKU之间的摇摆选品行为</a:t>
            </a:r>
          </a:p>
        </p:txBody>
      </p:sp>
      <p:sp>
        <p:nvSpPr>
          <p:cNvPr id="8" name="Content Placeholder 2"/>
          <p:cNvSpPr txBox="1">
            <a:spLocks noGrp="1"/>
          </p:cNvSpPr>
          <p:nvPr/>
        </p:nvSpPr>
        <p:spPr>
          <a:xfrm>
            <a:off x="6855592" y="3347213"/>
            <a:ext cx="3935530" cy="408561"/>
          </a:xfrm>
          <a:prstGeom prst="rect">
            <a:avLst/>
          </a:prstGeom>
          <a:ln w="12700">
            <a:miter lim="400000"/>
          </a:ln>
        </p:spPr>
        <p:txBody>
          <a:bodyPr lIns="43195" rIns="43195">
            <a:noAutofit/>
          </a:bodyPr>
          <a:lstStyle>
            <a:lvl1pPr marL="228600" marR="0" indent="-228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1pPr>
            <a:lvl2pPr marL="723900" marR="0" indent="-2667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2pPr>
            <a:lvl3pPr marL="1234440" marR="0" indent="-32004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3pPr>
            <a:lvl4pPr marL="1727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4pPr>
            <a:lvl5pPr marL="21844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5pPr>
            <a:lvl6pPr marL="26416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6pPr>
            <a:lvl7pPr marL="30988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7pPr>
            <a:lvl8pPr marL="35560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8pPr>
            <a:lvl9pPr marL="4013200" marR="0" indent="-355600" algn="l" defTabSz="914400" rtl="0" eaLnBrk="1" latinLnBrk="0" hangingPunct="1">
              <a:lnSpc>
                <a:spcPct val="90000"/>
              </a:lnSpc>
              <a:spcBef>
                <a:spcPts val="1000"/>
              </a:spcBef>
              <a:spcAft>
                <a:spcPts val="0"/>
              </a:spcAft>
              <a:buClrTx/>
              <a:buSzPct val="100000"/>
              <a:buFont typeface="Arial" panose="020B0604020202020204"/>
              <a:buChar char="•"/>
              <a:defRPr sz="2800" b="0" i="0" u="none" strike="noStrike" cap="none" spc="0" baseline="0">
                <a:solidFill>
                  <a:srgbClr val="000000"/>
                </a:solidFill>
                <a:uFillTx/>
                <a:latin typeface="+mn-lt"/>
                <a:ea typeface="+mn-ea"/>
                <a:cs typeface="+mn-cs"/>
                <a:sym typeface="Calibri" panose="020F0502020204030204"/>
              </a:defRPr>
            </a:lvl9pPr>
          </a:lstStyle>
          <a:p>
            <a:pPr marL="0" indent="0" algn="ctr">
              <a:lnSpc>
                <a:spcPct val="150000"/>
              </a:lnSpc>
              <a:buNone/>
            </a:pPr>
            <a:r>
              <a:rPr lang="zh-CN" altLang="en-US" sz="1600" dirty="0">
                <a:ea typeface="阿里巴巴普惠体" panose="00020600040101010101" charset="-122"/>
                <a:sym typeface="+mn-ea"/>
              </a:rPr>
              <a:t>洗护品类词-小路径PV分布（搜索结果页）</a:t>
            </a:r>
          </a:p>
        </p:txBody>
      </p:sp>
      <p:pic>
        <p:nvPicPr>
          <p:cNvPr id="3" name="图片 2"/>
          <p:cNvPicPr>
            <a:picLocks noChangeAspect="1"/>
          </p:cNvPicPr>
          <p:nvPr/>
        </p:nvPicPr>
        <p:blipFill>
          <a:blip r:embed="rId2"/>
          <a:stretch>
            <a:fillRect/>
          </a:stretch>
        </p:blipFill>
        <p:spPr>
          <a:xfrm>
            <a:off x="545901" y="1193718"/>
            <a:ext cx="1423664" cy="4715550"/>
          </a:xfrm>
          <a:prstGeom prst="rect">
            <a:avLst/>
          </a:prstGeom>
        </p:spPr>
      </p:pic>
      <p:pic>
        <p:nvPicPr>
          <p:cNvPr id="5" name="图片 4"/>
          <p:cNvPicPr>
            <a:picLocks noChangeAspect="1"/>
          </p:cNvPicPr>
          <p:nvPr/>
        </p:nvPicPr>
        <p:blipFill>
          <a:blip r:embed="rId3"/>
          <a:stretch>
            <a:fillRect/>
          </a:stretch>
        </p:blipFill>
        <p:spPr>
          <a:xfrm>
            <a:off x="6193714" y="990638"/>
            <a:ext cx="5038414" cy="2356575"/>
          </a:xfrm>
          <a:prstGeom prst="rect">
            <a:avLst/>
          </a:prstGeom>
        </p:spPr>
      </p:pic>
      <p:pic>
        <p:nvPicPr>
          <p:cNvPr id="6" name="图片 5"/>
          <p:cNvPicPr>
            <a:picLocks noChangeAspect="1"/>
          </p:cNvPicPr>
          <p:nvPr/>
        </p:nvPicPr>
        <p:blipFill>
          <a:blip r:embed="rId4"/>
          <a:stretch>
            <a:fillRect/>
          </a:stretch>
        </p:blipFill>
        <p:spPr>
          <a:xfrm>
            <a:off x="6283200" y="3900025"/>
            <a:ext cx="5080315" cy="2532358"/>
          </a:xfrm>
          <a:prstGeom prst="rect">
            <a:avLst/>
          </a:prstGeom>
        </p:spPr>
      </p:pic>
      <p:pic>
        <p:nvPicPr>
          <p:cNvPr id="9" name="图片 8"/>
          <p:cNvPicPr>
            <a:picLocks noChangeAspect="1"/>
          </p:cNvPicPr>
          <p:nvPr/>
        </p:nvPicPr>
        <p:blipFill>
          <a:blip r:embed="rId5"/>
          <a:stretch>
            <a:fillRect/>
          </a:stretch>
        </p:blipFill>
        <p:spPr>
          <a:xfrm>
            <a:off x="2266213" y="1067536"/>
            <a:ext cx="3630853" cy="2700942"/>
          </a:xfrm>
          <a:prstGeom prst="rect">
            <a:avLst/>
          </a:prstGeom>
        </p:spPr>
      </p:pic>
      <p:grpSp>
        <p:nvGrpSpPr>
          <p:cNvPr id="11" name="组合 10"/>
          <p:cNvGrpSpPr/>
          <p:nvPr/>
        </p:nvGrpSpPr>
        <p:grpSpPr>
          <a:xfrm>
            <a:off x="259715" y="174625"/>
            <a:ext cx="11210925" cy="708025"/>
            <a:chOff x="413" y="275"/>
            <a:chExt cx="17655" cy="1115"/>
          </a:xfrm>
        </p:grpSpPr>
        <p:sp>
          <p:nvSpPr>
            <p:cNvPr id="12" name="矩形 11"/>
            <p:cNvSpPr/>
            <p:nvPr/>
          </p:nvSpPr>
          <p:spPr>
            <a:xfrm rot="10800000">
              <a:off x="702" y="353"/>
              <a:ext cx="17097" cy="953"/>
            </a:xfrm>
            <a:prstGeom prst="rect">
              <a:avLst/>
            </a:prstGeom>
            <a:gradFill>
              <a:gsLst>
                <a:gs pos="0">
                  <a:schemeClr val="accent1">
                    <a:lumMod val="5000"/>
                    <a:lumOff val="95000"/>
                  </a:schemeClr>
                </a:gs>
                <a:gs pos="45000">
                  <a:srgbClr val="99CAEC"/>
                </a:gs>
                <a:gs pos="100000">
                  <a:srgbClr val="00A0EA"/>
                </a:gs>
              </a:gsLst>
              <a:lin ang="2052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413" y="353"/>
              <a:ext cx="162" cy="953"/>
            </a:xfrm>
            <a:prstGeom prst="rect">
              <a:avLst/>
            </a:prstGeom>
            <a:solidFill>
              <a:srgbClr val="00A0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14530" y="588"/>
              <a:ext cx="3538" cy="483"/>
            </a:xfrm>
            <a:prstGeom prst="rect">
              <a:avLst/>
            </a:prstGeom>
            <a:noFill/>
          </p:spPr>
          <p:txBody>
            <a:bodyPr wrap="square" rtlCol="0">
              <a:spAutoFit/>
            </a:bodyPr>
            <a:lstStyle/>
            <a:p>
              <a:r>
                <a:rPr lang="zh-CN" altLang="en-US" sz="1400" kern="100">
                  <a:solidFill>
                    <a:srgbClr val="00A0DF"/>
                  </a:solidFill>
                  <a:uFillTx/>
                  <a:latin typeface="阿里巴巴普惠体" panose="00020600040101010101" charset="-122"/>
                  <a:ea typeface="阿里巴巴普惠体" panose="00020600040101010101" charset="-122"/>
                </a:rPr>
                <a:t>数字化人才在线教育平台</a:t>
              </a:r>
            </a:p>
          </p:txBody>
        </p:sp>
        <p:pic>
          <p:nvPicPr>
            <p:cNvPr id="15" name="图片 14" descr="kaikeba-logo"/>
            <p:cNvPicPr>
              <a:picLocks noChangeAspect="1"/>
            </p:cNvPicPr>
            <p:nvPr/>
          </p:nvPicPr>
          <p:blipFill>
            <a:blip r:embed="rId6"/>
            <a:stretch>
              <a:fillRect/>
            </a:stretch>
          </p:blipFill>
          <p:spPr>
            <a:xfrm>
              <a:off x="12905" y="499"/>
              <a:ext cx="1658" cy="661"/>
            </a:xfrm>
            <a:prstGeom prst="rect">
              <a:avLst/>
            </a:prstGeom>
          </p:spPr>
        </p:pic>
        <p:sp>
          <p:nvSpPr>
            <p:cNvPr id="16" name="文本框 15"/>
            <p:cNvSpPr txBox="1"/>
            <p:nvPr/>
          </p:nvSpPr>
          <p:spPr>
            <a:xfrm>
              <a:off x="615" y="275"/>
              <a:ext cx="12599" cy="1115"/>
            </a:xfrm>
            <a:prstGeom prst="rect">
              <a:avLst/>
            </a:prstGeom>
            <a:noFill/>
          </p:spPr>
          <p:txBody>
            <a:bodyPr wrap="square" rtlCol="0">
              <a:spAutoFit/>
            </a:bodyPr>
            <a:lstStyle/>
            <a:p>
              <a:pPr algn="l"/>
              <a:r>
                <a:rPr lang="zh-CN" altLang="en-US" sz="4000" dirty="0">
                  <a:solidFill>
                    <a:schemeClr val="bg1"/>
                  </a:solidFill>
                  <a:latin typeface="阿里巴巴普惠体" panose="00020600040101010101" charset="-122"/>
                  <a:ea typeface="阿里巴巴普惠体" panose="00020600040101010101" charset="-122"/>
                  <a:sym typeface="+mn-ea"/>
                </a:rPr>
                <a:t>流转路径分析</a:t>
              </a:r>
            </a:p>
          </p:txBody>
        </p:sp>
      </p:gr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676689" y="1295738"/>
            <a:ext cx="1435063" cy="4722749"/>
          </a:xfrm>
          <a:prstGeom prst="rect">
            <a:avLst/>
          </a:prstGeom>
        </p:spPr>
      </p:pic>
      <p:pic>
        <p:nvPicPr>
          <p:cNvPr id="4" name="图片 3"/>
          <p:cNvPicPr>
            <a:picLocks noChangeAspect="1"/>
          </p:cNvPicPr>
          <p:nvPr/>
        </p:nvPicPr>
        <p:blipFill>
          <a:blip r:embed="rId3"/>
          <a:stretch>
            <a:fillRect/>
          </a:stretch>
        </p:blipFill>
        <p:spPr>
          <a:xfrm>
            <a:off x="2380655" y="3860391"/>
            <a:ext cx="5390485" cy="2339777"/>
          </a:xfrm>
          <a:prstGeom prst="rect">
            <a:avLst/>
          </a:prstGeom>
        </p:spPr>
      </p:pic>
      <p:pic>
        <p:nvPicPr>
          <p:cNvPr id="7" name="图片 6"/>
          <p:cNvPicPr>
            <a:picLocks noChangeAspect="1"/>
          </p:cNvPicPr>
          <p:nvPr/>
        </p:nvPicPr>
        <p:blipFill>
          <a:blip r:embed="rId4"/>
          <a:stretch>
            <a:fillRect/>
          </a:stretch>
        </p:blipFill>
        <p:spPr>
          <a:xfrm>
            <a:off x="2380655" y="1272275"/>
            <a:ext cx="8531185" cy="2429768"/>
          </a:xfrm>
          <a:prstGeom prst="rect">
            <a:avLst/>
          </a:prstGeom>
        </p:spPr>
      </p:pic>
      <p:grpSp>
        <p:nvGrpSpPr>
          <p:cNvPr id="8" name="组合 7"/>
          <p:cNvGrpSpPr/>
          <p:nvPr/>
        </p:nvGrpSpPr>
        <p:grpSpPr>
          <a:xfrm>
            <a:off x="259715" y="174625"/>
            <a:ext cx="11210925" cy="708025"/>
            <a:chOff x="413" y="275"/>
            <a:chExt cx="17655" cy="1115"/>
          </a:xfrm>
        </p:grpSpPr>
        <p:sp>
          <p:nvSpPr>
            <p:cNvPr id="9" name="矩形 8"/>
            <p:cNvSpPr/>
            <p:nvPr/>
          </p:nvSpPr>
          <p:spPr>
            <a:xfrm rot="10800000">
              <a:off x="702" y="353"/>
              <a:ext cx="17097" cy="953"/>
            </a:xfrm>
            <a:prstGeom prst="rect">
              <a:avLst/>
            </a:prstGeom>
            <a:gradFill>
              <a:gsLst>
                <a:gs pos="0">
                  <a:schemeClr val="accent1">
                    <a:lumMod val="5000"/>
                    <a:lumOff val="95000"/>
                  </a:schemeClr>
                </a:gs>
                <a:gs pos="45000">
                  <a:srgbClr val="99CAEC"/>
                </a:gs>
                <a:gs pos="100000">
                  <a:srgbClr val="00A0EA"/>
                </a:gs>
              </a:gsLst>
              <a:lin ang="2052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413" y="353"/>
              <a:ext cx="162" cy="953"/>
            </a:xfrm>
            <a:prstGeom prst="rect">
              <a:avLst/>
            </a:prstGeom>
            <a:solidFill>
              <a:srgbClr val="00A0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14530" y="588"/>
              <a:ext cx="3538" cy="483"/>
            </a:xfrm>
            <a:prstGeom prst="rect">
              <a:avLst/>
            </a:prstGeom>
            <a:noFill/>
          </p:spPr>
          <p:txBody>
            <a:bodyPr wrap="square" rtlCol="0">
              <a:spAutoFit/>
            </a:bodyPr>
            <a:lstStyle/>
            <a:p>
              <a:r>
                <a:rPr lang="zh-CN" altLang="en-US" sz="1400" kern="100">
                  <a:solidFill>
                    <a:srgbClr val="00A0DF"/>
                  </a:solidFill>
                  <a:uFillTx/>
                  <a:latin typeface="阿里巴巴普惠体" panose="00020600040101010101" charset="-122"/>
                  <a:ea typeface="阿里巴巴普惠体" panose="00020600040101010101" charset="-122"/>
                </a:rPr>
                <a:t>数字化人才在线教育平台</a:t>
              </a:r>
            </a:p>
          </p:txBody>
        </p:sp>
        <p:pic>
          <p:nvPicPr>
            <p:cNvPr id="13" name="图片 12" descr="kaikeba-logo"/>
            <p:cNvPicPr>
              <a:picLocks noChangeAspect="1"/>
            </p:cNvPicPr>
            <p:nvPr/>
          </p:nvPicPr>
          <p:blipFill>
            <a:blip r:embed="rId5"/>
            <a:stretch>
              <a:fillRect/>
            </a:stretch>
          </p:blipFill>
          <p:spPr>
            <a:xfrm>
              <a:off x="12905" y="499"/>
              <a:ext cx="1658" cy="661"/>
            </a:xfrm>
            <a:prstGeom prst="rect">
              <a:avLst/>
            </a:prstGeom>
          </p:spPr>
        </p:pic>
        <p:sp>
          <p:nvSpPr>
            <p:cNvPr id="14" name="文本框 13"/>
            <p:cNvSpPr txBox="1"/>
            <p:nvPr/>
          </p:nvSpPr>
          <p:spPr>
            <a:xfrm>
              <a:off x="615" y="275"/>
              <a:ext cx="12599" cy="1115"/>
            </a:xfrm>
            <a:prstGeom prst="rect">
              <a:avLst/>
            </a:prstGeom>
            <a:noFill/>
          </p:spPr>
          <p:txBody>
            <a:bodyPr wrap="square" rtlCol="0">
              <a:spAutoFit/>
            </a:bodyPr>
            <a:lstStyle/>
            <a:p>
              <a:pPr algn="l"/>
              <a:r>
                <a:rPr lang="zh-CN" altLang="en-US" sz="4000" dirty="0">
                  <a:solidFill>
                    <a:schemeClr val="bg1"/>
                  </a:solidFill>
                  <a:latin typeface="阿里巴巴普惠体" panose="00020600040101010101" charset="-122"/>
                  <a:ea typeface="阿里巴巴普惠体" panose="00020600040101010101" charset="-122"/>
                  <a:sym typeface="+mn-ea"/>
                </a:rPr>
                <a:t>渗透分析</a:t>
              </a:r>
            </a:p>
          </p:txBody>
        </p:sp>
      </p:grpSp>
      <p:sp>
        <p:nvSpPr>
          <p:cNvPr id="15" name="文本框 14"/>
          <p:cNvSpPr txBox="1"/>
          <p:nvPr/>
        </p:nvSpPr>
        <p:spPr>
          <a:xfrm>
            <a:off x="7900957" y="3789507"/>
            <a:ext cx="3324987" cy="2541080"/>
          </a:xfrm>
          <a:prstGeom prst="rect">
            <a:avLst/>
          </a:prstGeom>
          <a:noFill/>
        </p:spPr>
        <p:txBody>
          <a:bodyPr wrap="square">
            <a:spAutoFit/>
          </a:bodyPr>
          <a:lstStyle/>
          <a:p>
            <a:pPr marL="0" indent="0">
              <a:lnSpc>
                <a:spcPct val="150000"/>
              </a:lnSpc>
              <a:buNone/>
            </a:pPr>
            <a:r>
              <a:rPr lang="zh-CN" altLang="en-US" sz="1800" dirty="0">
                <a:ea typeface="阿里巴巴普惠体" panose="00020600040101010101" charset="-122"/>
                <a:sym typeface="+mn-ea"/>
              </a:rPr>
              <a:t>观测本品与各品类之间的渗透情况，从品类、品牌相关性、渗透率的角度，寻找未渗透且有价值的用户，作为品类、品牌新的目标用户，配合营销动作做精准触达</a:t>
            </a:r>
            <a:r>
              <a:rPr lang="zh-CN" altLang="en-US" dirty="0">
                <a:ea typeface="阿里巴巴普惠体" panose="00020600040101010101" charset="-122"/>
                <a:sym typeface="+mn-ea"/>
              </a:rPr>
              <a:t>。</a:t>
            </a:r>
            <a:endParaRPr lang="zh-CN" altLang="en-US" sz="1800" dirty="0">
              <a:ea typeface="阿里巴巴普惠体" panose="00020600040101010101" charset="-122"/>
              <a:sym typeface="+mn-ea"/>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738530" y="1283075"/>
            <a:ext cx="1472859" cy="4749746"/>
          </a:xfrm>
          <a:prstGeom prst="rect">
            <a:avLst/>
          </a:prstGeom>
        </p:spPr>
      </p:pic>
      <p:pic>
        <p:nvPicPr>
          <p:cNvPr id="5" name="图片 4"/>
          <p:cNvPicPr>
            <a:picLocks noChangeAspect="1"/>
          </p:cNvPicPr>
          <p:nvPr/>
        </p:nvPicPr>
        <p:blipFill>
          <a:blip r:embed="rId3"/>
          <a:stretch>
            <a:fillRect/>
          </a:stretch>
        </p:blipFill>
        <p:spPr>
          <a:xfrm>
            <a:off x="2688585" y="4370267"/>
            <a:ext cx="4699960" cy="1662554"/>
          </a:xfrm>
          <a:prstGeom prst="rect">
            <a:avLst/>
          </a:prstGeom>
        </p:spPr>
      </p:pic>
      <p:pic>
        <p:nvPicPr>
          <p:cNvPr id="6" name="图片 5"/>
          <p:cNvPicPr>
            <a:picLocks noChangeAspect="1"/>
          </p:cNvPicPr>
          <p:nvPr/>
        </p:nvPicPr>
        <p:blipFill>
          <a:blip r:embed="rId4"/>
          <a:stretch>
            <a:fillRect/>
          </a:stretch>
        </p:blipFill>
        <p:spPr>
          <a:xfrm>
            <a:off x="2688585" y="1273048"/>
            <a:ext cx="7203262" cy="2717346"/>
          </a:xfrm>
          <a:prstGeom prst="rect">
            <a:avLst/>
          </a:prstGeom>
        </p:spPr>
      </p:pic>
      <p:grpSp>
        <p:nvGrpSpPr>
          <p:cNvPr id="7" name="组合 6"/>
          <p:cNvGrpSpPr/>
          <p:nvPr/>
        </p:nvGrpSpPr>
        <p:grpSpPr>
          <a:xfrm>
            <a:off x="259715" y="174625"/>
            <a:ext cx="11210925" cy="708025"/>
            <a:chOff x="413" y="275"/>
            <a:chExt cx="17655" cy="1115"/>
          </a:xfrm>
        </p:grpSpPr>
        <p:sp>
          <p:nvSpPr>
            <p:cNvPr id="8" name="矩形 7"/>
            <p:cNvSpPr/>
            <p:nvPr/>
          </p:nvSpPr>
          <p:spPr>
            <a:xfrm rot="10800000">
              <a:off x="702" y="353"/>
              <a:ext cx="17097" cy="953"/>
            </a:xfrm>
            <a:prstGeom prst="rect">
              <a:avLst/>
            </a:prstGeom>
            <a:gradFill>
              <a:gsLst>
                <a:gs pos="0">
                  <a:schemeClr val="accent1">
                    <a:lumMod val="5000"/>
                    <a:lumOff val="95000"/>
                  </a:schemeClr>
                </a:gs>
                <a:gs pos="45000">
                  <a:srgbClr val="99CAEC"/>
                </a:gs>
                <a:gs pos="100000">
                  <a:srgbClr val="00A0EA"/>
                </a:gs>
              </a:gsLst>
              <a:lin ang="2052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413" y="353"/>
              <a:ext cx="162" cy="953"/>
            </a:xfrm>
            <a:prstGeom prst="rect">
              <a:avLst/>
            </a:prstGeom>
            <a:solidFill>
              <a:srgbClr val="00A0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14530" y="588"/>
              <a:ext cx="3538" cy="483"/>
            </a:xfrm>
            <a:prstGeom prst="rect">
              <a:avLst/>
            </a:prstGeom>
            <a:noFill/>
          </p:spPr>
          <p:txBody>
            <a:bodyPr wrap="square" rtlCol="0">
              <a:spAutoFit/>
            </a:bodyPr>
            <a:lstStyle/>
            <a:p>
              <a:r>
                <a:rPr lang="zh-CN" altLang="en-US" sz="1400" kern="100">
                  <a:solidFill>
                    <a:srgbClr val="00A0DF"/>
                  </a:solidFill>
                  <a:uFillTx/>
                  <a:latin typeface="阿里巴巴普惠体" panose="00020600040101010101" charset="-122"/>
                  <a:ea typeface="阿里巴巴普惠体" panose="00020600040101010101" charset="-122"/>
                </a:rPr>
                <a:t>数字化人才在线教育平台</a:t>
              </a:r>
            </a:p>
          </p:txBody>
        </p:sp>
        <p:pic>
          <p:nvPicPr>
            <p:cNvPr id="12" name="图片 11" descr="kaikeba-logo"/>
            <p:cNvPicPr>
              <a:picLocks noChangeAspect="1"/>
            </p:cNvPicPr>
            <p:nvPr/>
          </p:nvPicPr>
          <p:blipFill>
            <a:blip r:embed="rId5"/>
            <a:stretch>
              <a:fillRect/>
            </a:stretch>
          </p:blipFill>
          <p:spPr>
            <a:xfrm>
              <a:off x="12905" y="499"/>
              <a:ext cx="1658" cy="661"/>
            </a:xfrm>
            <a:prstGeom prst="rect">
              <a:avLst/>
            </a:prstGeom>
          </p:spPr>
        </p:pic>
        <p:sp>
          <p:nvSpPr>
            <p:cNvPr id="13" name="文本框 12"/>
            <p:cNvSpPr txBox="1"/>
            <p:nvPr/>
          </p:nvSpPr>
          <p:spPr>
            <a:xfrm>
              <a:off x="615" y="275"/>
              <a:ext cx="12599" cy="1115"/>
            </a:xfrm>
            <a:prstGeom prst="rect">
              <a:avLst/>
            </a:prstGeom>
            <a:noFill/>
          </p:spPr>
          <p:txBody>
            <a:bodyPr wrap="square" rtlCol="0">
              <a:spAutoFit/>
            </a:bodyPr>
            <a:lstStyle/>
            <a:p>
              <a:pPr algn="l"/>
              <a:r>
                <a:rPr lang="zh-CN" altLang="en-US" sz="4000" dirty="0">
                  <a:solidFill>
                    <a:schemeClr val="bg1"/>
                  </a:solidFill>
                  <a:latin typeface="阿里巴巴普惠体" panose="00020600040101010101" charset="-122"/>
                  <a:ea typeface="阿里巴巴普惠体" panose="00020600040101010101" charset="-122"/>
                  <a:sym typeface="+mn-ea"/>
                </a:rPr>
                <a:t>潜客挖掘</a:t>
              </a:r>
            </a:p>
          </p:txBody>
        </p:sp>
      </p:grpSp>
      <p:sp>
        <p:nvSpPr>
          <p:cNvPr id="14" name="文本框 13"/>
          <p:cNvSpPr txBox="1"/>
          <p:nvPr/>
        </p:nvSpPr>
        <p:spPr>
          <a:xfrm>
            <a:off x="7539015" y="4130439"/>
            <a:ext cx="3582731" cy="2125582"/>
          </a:xfrm>
          <a:prstGeom prst="rect">
            <a:avLst/>
          </a:prstGeom>
          <a:noFill/>
        </p:spPr>
        <p:txBody>
          <a:bodyPr wrap="square">
            <a:spAutoFit/>
          </a:bodyPr>
          <a:lstStyle/>
          <a:p>
            <a:pPr marL="0" indent="0">
              <a:lnSpc>
                <a:spcPct val="150000"/>
              </a:lnSpc>
              <a:buNone/>
            </a:pPr>
            <a:r>
              <a:rPr lang="zh-CN" altLang="en-US" sz="1800" dirty="0">
                <a:ea typeface="阿里巴巴普惠体" panose="00020600040101010101" charset="-122"/>
                <a:sym typeface="+mn-ea"/>
              </a:rPr>
              <a:t>通过渗透率分析、短期行为、历史购买行为分析等手段，识别当前时间节点下，品牌和品类的高潜客户，并结合触达手段对其带来影响，促进转化。</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259715" y="174625"/>
            <a:ext cx="11210925" cy="708025"/>
            <a:chOff x="413" y="275"/>
            <a:chExt cx="17655" cy="1115"/>
          </a:xfrm>
        </p:grpSpPr>
        <p:sp>
          <p:nvSpPr>
            <p:cNvPr id="14" name="矩形 13"/>
            <p:cNvSpPr/>
            <p:nvPr/>
          </p:nvSpPr>
          <p:spPr>
            <a:xfrm rot="10800000">
              <a:off x="702" y="353"/>
              <a:ext cx="17097" cy="953"/>
            </a:xfrm>
            <a:prstGeom prst="rect">
              <a:avLst/>
            </a:prstGeom>
            <a:gradFill>
              <a:gsLst>
                <a:gs pos="0">
                  <a:schemeClr val="accent1">
                    <a:lumMod val="5000"/>
                    <a:lumOff val="95000"/>
                  </a:schemeClr>
                </a:gs>
                <a:gs pos="45000">
                  <a:srgbClr val="99CAEC"/>
                </a:gs>
                <a:gs pos="100000">
                  <a:srgbClr val="00A0EA"/>
                </a:gs>
              </a:gsLst>
              <a:lin ang="2052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413" y="353"/>
              <a:ext cx="162" cy="953"/>
            </a:xfrm>
            <a:prstGeom prst="rect">
              <a:avLst/>
            </a:prstGeom>
            <a:solidFill>
              <a:srgbClr val="00A0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p:cNvSpPr txBox="1"/>
            <p:nvPr/>
          </p:nvSpPr>
          <p:spPr>
            <a:xfrm>
              <a:off x="14530" y="588"/>
              <a:ext cx="3538" cy="483"/>
            </a:xfrm>
            <a:prstGeom prst="rect">
              <a:avLst/>
            </a:prstGeom>
            <a:noFill/>
          </p:spPr>
          <p:txBody>
            <a:bodyPr wrap="square" rtlCol="0">
              <a:spAutoFit/>
            </a:bodyPr>
            <a:lstStyle/>
            <a:p>
              <a:r>
                <a:rPr lang="zh-CN" altLang="en-US" sz="1400" kern="100">
                  <a:solidFill>
                    <a:srgbClr val="00A0DF"/>
                  </a:solidFill>
                  <a:uFillTx/>
                  <a:latin typeface="阿里巴巴普惠体" panose="00020600040101010101" charset="-122"/>
                  <a:ea typeface="阿里巴巴普惠体" panose="00020600040101010101" charset="-122"/>
                </a:rPr>
                <a:t>数字化人才在线教育平台</a:t>
              </a:r>
            </a:p>
          </p:txBody>
        </p:sp>
        <p:pic>
          <p:nvPicPr>
            <p:cNvPr id="18" name="图片 17" descr="kaikeba-logo"/>
            <p:cNvPicPr>
              <a:picLocks noChangeAspect="1"/>
            </p:cNvPicPr>
            <p:nvPr/>
          </p:nvPicPr>
          <p:blipFill>
            <a:blip r:embed="rId3"/>
            <a:stretch>
              <a:fillRect/>
            </a:stretch>
          </p:blipFill>
          <p:spPr>
            <a:xfrm>
              <a:off x="12905" y="499"/>
              <a:ext cx="1658" cy="661"/>
            </a:xfrm>
            <a:prstGeom prst="rect">
              <a:avLst/>
            </a:prstGeom>
          </p:spPr>
        </p:pic>
        <p:sp>
          <p:nvSpPr>
            <p:cNvPr id="19" name="文本框 18"/>
            <p:cNvSpPr txBox="1"/>
            <p:nvPr/>
          </p:nvSpPr>
          <p:spPr>
            <a:xfrm>
              <a:off x="615" y="275"/>
              <a:ext cx="12599" cy="1115"/>
            </a:xfrm>
            <a:prstGeom prst="rect">
              <a:avLst/>
            </a:prstGeom>
            <a:noFill/>
          </p:spPr>
          <p:txBody>
            <a:bodyPr wrap="square" rtlCol="0">
              <a:spAutoFit/>
            </a:bodyPr>
            <a:lstStyle/>
            <a:p>
              <a:pPr algn="l"/>
              <a:r>
                <a:rPr lang="zh-CN" altLang="en-US" sz="4000" dirty="0">
                  <a:solidFill>
                    <a:schemeClr val="bg1"/>
                  </a:solidFill>
                  <a:latin typeface="阿里巴巴普惠体" panose="00020600040101010101" charset="-122"/>
                  <a:ea typeface="阿里巴巴普惠体" panose="00020600040101010101" charset="-122"/>
                  <a:sym typeface="+mn-ea"/>
                </a:rPr>
                <a:t>总结</a:t>
              </a:r>
            </a:p>
          </p:txBody>
        </p:sp>
      </p:grpSp>
      <p:grpSp>
        <p:nvGrpSpPr>
          <p:cNvPr id="25" name="Group 4"/>
          <p:cNvGrpSpPr/>
          <p:nvPr/>
        </p:nvGrpSpPr>
        <p:grpSpPr bwMode="auto">
          <a:xfrm>
            <a:off x="1947965" y="2016386"/>
            <a:ext cx="7847123" cy="3530809"/>
            <a:chOff x="0" y="0"/>
            <a:chExt cx="3629" cy="1633"/>
          </a:xfrm>
        </p:grpSpPr>
        <p:sp>
          <p:nvSpPr>
            <p:cNvPr id="26" name="Freeform 30"/>
            <p:cNvSpPr/>
            <p:nvPr/>
          </p:nvSpPr>
          <p:spPr bwMode="auto">
            <a:xfrm>
              <a:off x="726" y="1225"/>
              <a:ext cx="726" cy="408"/>
            </a:xfrm>
            <a:custGeom>
              <a:avLst/>
              <a:gdLst>
                <a:gd name="T0" fmla="*/ 0 w 726"/>
                <a:gd name="T1" fmla="*/ 408 h 408"/>
                <a:gd name="T2" fmla="*/ 0 w 726"/>
                <a:gd name="T3" fmla="*/ 0 h 408"/>
                <a:gd name="T4" fmla="*/ 726 w 726"/>
                <a:gd name="T5" fmla="*/ 0 h 408"/>
              </a:gdLst>
              <a:ahLst/>
              <a:cxnLst>
                <a:cxn ang="0">
                  <a:pos x="T0" y="T1"/>
                </a:cxn>
                <a:cxn ang="0">
                  <a:pos x="T2" y="T3"/>
                </a:cxn>
                <a:cxn ang="0">
                  <a:pos x="T4" y="T5"/>
                </a:cxn>
              </a:cxnLst>
              <a:rect l="0" t="0" r="r" b="b"/>
              <a:pathLst>
                <a:path w="726" h="408">
                  <a:moveTo>
                    <a:pt x="0" y="408"/>
                  </a:moveTo>
                  <a:lnTo>
                    <a:pt x="0" y="0"/>
                  </a:lnTo>
                  <a:lnTo>
                    <a:pt x="726" y="0"/>
                  </a:lnTo>
                </a:path>
              </a:pathLst>
            </a:custGeom>
            <a:noFill/>
            <a:ln w="25400" cap="flat" cmpd="sng">
              <a:solidFill>
                <a:schemeClr val="tx2"/>
              </a:solidFill>
              <a:miter lim="800000"/>
            </a:ln>
            <a:effectLst/>
            <a:extLst>
              <a:ext uri="{909E8E84-426E-40DD-AFC4-6F175D3DCCD1}">
                <a14:hiddenFill xmlns:a14="http://schemas.microsoft.com/office/drawing/2010/main">
                  <a:solidFill>
                    <a:srgbClr val="C8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 name="Freeform 31"/>
            <p:cNvSpPr/>
            <p:nvPr/>
          </p:nvSpPr>
          <p:spPr bwMode="auto">
            <a:xfrm>
              <a:off x="1451" y="816"/>
              <a:ext cx="726" cy="408"/>
            </a:xfrm>
            <a:custGeom>
              <a:avLst/>
              <a:gdLst>
                <a:gd name="T0" fmla="*/ 0 w 726"/>
                <a:gd name="T1" fmla="*/ 408 h 408"/>
                <a:gd name="T2" fmla="*/ 0 w 726"/>
                <a:gd name="T3" fmla="*/ 0 h 408"/>
                <a:gd name="T4" fmla="*/ 726 w 726"/>
                <a:gd name="T5" fmla="*/ 0 h 408"/>
              </a:gdLst>
              <a:ahLst/>
              <a:cxnLst>
                <a:cxn ang="0">
                  <a:pos x="T0" y="T1"/>
                </a:cxn>
                <a:cxn ang="0">
                  <a:pos x="T2" y="T3"/>
                </a:cxn>
                <a:cxn ang="0">
                  <a:pos x="T4" y="T5"/>
                </a:cxn>
              </a:cxnLst>
              <a:rect l="0" t="0" r="r" b="b"/>
              <a:pathLst>
                <a:path w="726" h="408">
                  <a:moveTo>
                    <a:pt x="0" y="408"/>
                  </a:moveTo>
                  <a:lnTo>
                    <a:pt x="0" y="0"/>
                  </a:lnTo>
                  <a:lnTo>
                    <a:pt x="726" y="0"/>
                  </a:lnTo>
                </a:path>
              </a:pathLst>
            </a:custGeom>
            <a:noFill/>
            <a:ln w="25400" cap="flat" cmpd="sng">
              <a:solidFill>
                <a:schemeClr val="tx2"/>
              </a:solidFill>
              <a:miter lim="800000"/>
            </a:ln>
            <a:effectLst/>
            <a:extLst>
              <a:ext uri="{909E8E84-426E-40DD-AFC4-6F175D3DCCD1}">
                <a14:hiddenFill xmlns:a14="http://schemas.microsoft.com/office/drawing/2010/main">
                  <a:solidFill>
                    <a:srgbClr val="C8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 name="Freeform 32"/>
            <p:cNvSpPr/>
            <p:nvPr/>
          </p:nvSpPr>
          <p:spPr bwMode="auto">
            <a:xfrm>
              <a:off x="2177" y="408"/>
              <a:ext cx="726" cy="408"/>
            </a:xfrm>
            <a:custGeom>
              <a:avLst/>
              <a:gdLst>
                <a:gd name="T0" fmla="*/ 0 w 726"/>
                <a:gd name="T1" fmla="*/ 408 h 408"/>
                <a:gd name="T2" fmla="*/ 0 w 726"/>
                <a:gd name="T3" fmla="*/ 0 h 408"/>
                <a:gd name="T4" fmla="*/ 726 w 726"/>
                <a:gd name="T5" fmla="*/ 0 h 408"/>
              </a:gdLst>
              <a:ahLst/>
              <a:cxnLst>
                <a:cxn ang="0">
                  <a:pos x="T0" y="T1"/>
                </a:cxn>
                <a:cxn ang="0">
                  <a:pos x="T2" y="T3"/>
                </a:cxn>
                <a:cxn ang="0">
                  <a:pos x="T4" y="T5"/>
                </a:cxn>
              </a:cxnLst>
              <a:rect l="0" t="0" r="r" b="b"/>
              <a:pathLst>
                <a:path w="726" h="408">
                  <a:moveTo>
                    <a:pt x="0" y="408"/>
                  </a:moveTo>
                  <a:lnTo>
                    <a:pt x="0" y="0"/>
                  </a:lnTo>
                  <a:lnTo>
                    <a:pt x="726" y="0"/>
                  </a:lnTo>
                </a:path>
              </a:pathLst>
            </a:custGeom>
            <a:noFill/>
            <a:ln w="25400" cap="flat" cmpd="sng">
              <a:solidFill>
                <a:schemeClr val="tx2"/>
              </a:solidFill>
              <a:miter lim="800000"/>
            </a:ln>
            <a:effectLst/>
            <a:extLst>
              <a:ext uri="{909E8E84-426E-40DD-AFC4-6F175D3DCCD1}">
                <a14:hiddenFill xmlns:a14="http://schemas.microsoft.com/office/drawing/2010/main">
                  <a:solidFill>
                    <a:srgbClr val="C8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 name="Freeform 33"/>
            <p:cNvSpPr/>
            <p:nvPr/>
          </p:nvSpPr>
          <p:spPr bwMode="auto">
            <a:xfrm>
              <a:off x="2903" y="0"/>
              <a:ext cx="726" cy="408"/>
            </a:xfrm>
            <a:custGeom>
              <a:avLst/>
              <a:gdLst>
                <a:gd name="T0" fmla="*/ 0 w 726"/>
                <a:gd name="T1" fmla="*/ 408 h 408"/>
                <a:gd name="T2" fmla="*/ 0 w 726"/>
                <a:gd name="T3" fmla="*/ 0 h 408"/>
                <a:gd name="T4" fmla="*/ 726 w 726"/>
                <a:gd name="T5" fmla="*/ 0 h 408"/>
              </a:gdLst>
              <a:ahLst/>
              <a:cxnLst>
                <a:cxn ang="0">
                  <a:pos x="T0" y="T1"/>
                </a:cxn>
                <a:cxn ang="0">
                  <a:pos x="T2" y="T3"/>
                </a:cxn>
                <a:cxn ang="0">
                  <a:pos x="T4" y="T5"/>
                </a:cxn>
              </a:cxnLst>
              <a:rect l="0" t="0" r="r" b="b"/>
              <a:pathLst>
                <a:path w="726" h="408">
                  <a:moveTo>
                    <a:pt x="0" y="408"/>
                  </a:moveTo>
                  <a:lnTo>
                    <a:pt x="0" y="0"/>
                  </a:lnTo>
                  <a:lnTo>
                    <a:pt x="726" y="0"/>
                  </a:lnTo>
                </a:path>
              </a:pathLst>
            </a:custGeom>
            <a:noFill/>
            <a:ln w="25400" cap="flat" cmpd="sng">
              <a:solidFill>
                <a:schemeClr val="tx2"/>
              </a:solidFill>
              <a:miter lim="800000"/>
            </a:ln>
            <a:effectLst/>
            <a:extLst>
              <a:ext uri="{909E8E84-426E-40DD-AFC4-6F175D3DCCD1}">
                <a14:hiddenFill xmlns:a14="http://schemas.microsoft.com/office/drawing/2010/main">
                  <a:solidFill>
                    <a:srgbClr val="C80000"/>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 name="Line 34"/>
            <p:cNvSpPr>
              <a:spLocks noChangeShapeType="1"/>
            </p:cNvSpPr>
            <p:nvPr/>
          </p:nvSpPr>
          <p:spPr bwMode="auto">
            <a:xfrm flipH="1">
              <a:off x="0" y="1633"/>
              <a:ext cx="726" cy="0"/>
            </a:xfrm>
            <a:prstGeom prst="line">
              <a:avLst/>
            </a:prstGeom>
            <a:noFill/>
            <a:ln w="25400" cmpd="sng">
              <a:solidFill>
                <a:schemeClr val="tx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3" name="文本框 32"/>
          <p:cNvSpPr txBox="1"/>
          <p:nvPr/>
        </p:nvSpPr>
        <p:spPr>
          <a:xfrm>
            <a:off x="3414879" y="4725849"/>
            <a:ext cx="1775743" cy="1477328"/>
          </a:xfrm>
          <a:prstGeom prst="rect">
            <a:avLst/>
          </a:prstGeom>
          <a:noFill/>
        </p:spPr>
        <p:txBody>
          <a:bodyPr wrap="none" rtlCol="0">
            <a:spAutoFit/>
          </a:bodyPr>
          <a:lstStyle/>
          <a:p>
            <a:pPr algn="ctr"/>
            <a:r>
              <a:rPr kumimoji="1" lang="zh-CN" altLang="en-US" dirty="0"/>
              <a:t>数据时代</a:t>
            </a:r>
            <a:endParaRPr kumimoji="1" lang="en-US" altLang="zh-CN" dirty="0"/>
          </a:p>
          <a:p>
            <a:pPr algn="ctr"/>
            <a:r>
              <a:rPr kumimoji="1" lang="zh-CN" altLang="en-US" dirty="0"/>
              <a:t>人货场</a:t>
            </a:r>
            <a:endParaRPr kumimoji="1" lang="en-US" altLang="zh-CN" dirty="0"/>
          </a:p>
          <a:p>
            <a:pPr algn="ctr"/>
            <a:r>
              <a:rPr kumimoji="1" lang="en-US" altLang="zh-CN" dirty="0"/>
              <a:t>AIPL</a:t>
            </a:r>
          </a:p>
          <a:p>
            <a:pPr algn="ctr"/>
            <a:r>
              <a:rPr kumimoji="1" lang="zh-CN" altLang="en-US" dirty="0"/>
              <a:t>八爪鱼</a:t>
            </a:r>
            <a:endParaRPr kumimoji="1" lang="en-US" altLang="zh-CN" dirty="0"/>
          </a:p>
          <a:p>
            <a:pPr algn="ctr"/>
            <a:r>
              <a:rPr kumimoji="1" lang="en-US" altLang="zh-CN" dirty="0"/>
              <a:t>Python</a:t>
            </a:r>
            <a:r>
              <a:rPr kumimoji="1" lang="zh-CN" altLang="en-US" dirty="0"/>
              <a:t>数据处理</a:t>
            </a:r>
          </a:p>
        </p:txBody>
      </p:sp>
      <p:sp>
        <p:nvSpPr>
          <p:cNvPr id="36" name="文本框 35"/>
          <p:cNvSpPr txBox="1"/>
          <p:nvPr/>
        </p:nvSpPr>
        <p:spPr>
          <a:xfrm>
            <a:off x="3889399" y="4201206"/>
            <a:ext cx="826701" cy="461665"/>
          </a:xfrm>
          <a:prstGeom prst="rect">
            <a:avLst/>
          </a:prstGeom>
          <a:noFill/>
        </p:spPr>
        <p:txBody>
          <a:bodyPr wrap="none" rtlCol="0">
            <a:spAutoFit/>
          </a:bodyPr>
          <a:lstStyle/>
          <a:p>
            <a:r>
              <a:rPr kumimoji="1" lang="en-US" altLang="zh-CN" sz="2400" b="1" dirty="0"/>
              <a:t>Day1</a:t>
            </a:r>
            <a:endParaRPr kumimoji="1" lang="zh-CN" altLang="en-US" sz="2400" b="1" dirty="0"/>
          </a:p>
        </p:txBody>
      </p:sp>
      <p:sp>
        <p:nvSpPr>
          <p:cNvPr id="38" name="文本框 37"/>
          <p:cNvSpPr txBox="1"/>
          <p:nvPr/>
        </p:nvSpPr>
        <p:spPr>
          <a:xfrm>
            <a:off x="5420065" y="3316882"/>
            <a:ext cx="826701" cy="461665"/>
          </a:xfrm>
          <a:prstGeom prst="rect">
            <a:avLst/>
          </a:prstGeom>
          <a:noFill/>
        </p:spPr>
        <p:txBody>
          <a:bodyPr wrap="none" rtlCol="0">
            <a:spAutoFit/>
          </a:bodyPr>
          <a:lstStyle/>
          <a:p>
            <a:r>
              <a:rPr kumimoji="1" lang="en-US" altLang="zh-CN" sz="2400" b="1" dirty="0"/>
              <a:t>Day2</a:t>
            </a:r>
            <a:endParaRPr kumimoji="1" lang="zh-CN" altLang="en-US" sz="2400" b="1" dirty="0"/>
          </a:p>
        </p:txBody>
      </p:sp>
      <p:sp>
        <p:nvSpPr>
          <p:cNvPr id="39" name="文本框 38"/>
          <p:cNvSpPr txBox="1"/>
          <p:nvPr/>
        </p:nvSpPr>
        <p:spPr>
          <a:xfrm>
            <a:off x="7026952" y="2436883"/>
            <a:ext cx="826701" cy="461665"/>
          </a:xfrm>
          <a:prstGeom prst="rect">
            <a:avLst/>
          </a:prstGeom>
          <a:noFill/>
        </p:spPr>
        <p:txBody>
          <a:bodyPr wrap="none" rtlCol="0">
            <a:spAutoFit/>
          </a:bodyPr>
          <a:lstStyle/>
          <a:p>
            <a:r>
              <a:rPr kumimoji="1" lang="en-US" altLang="zh-CN" sz="2400" b="1" dirty="0"/>
              <a:t>Day3</a:t>
            </a:r>
            <a:endParaRPr kumimoji="1" lang="zh-CN" altLang="en-US" sz="2400" b="1" dirty="0"/>
          </a:p>
        </p:txBody>
      </p:sp>
      <p:sp>
        <p:nvSpPr>
          <p:cNvPr id="40" name="文本框 39"/>
          <p:cNvSpPr txBox="1"/>
          <p:nvPr/>
        </p:nvSpPr>
        <p:spPr>
          <a:xfrm>
            <a:off x="5002309" y="3826704"/>
            <a:ext cx="1800493" cy="1200329"/>
          </a:xfrm>
          <a:prstGeom prst="rect">
            <a:avLst/>
          </a:prstGeom>
          <a:noFill/>
        </p:spPr>
        <p:txBody>
          <a:bodyPr wrap="none" rtlCol="0">
            <a:spAutoFit/>
          </a:bodyPr>
          <a:lstStyle/>
          <a:p>
            <a:pPr algn="ctr"/>
            <a:r>
              <a:rPr kumimoji="1" lang="zh-CN" altLang="en-US" dirty="0"/>
              <a:t>人货场中的指标</a:t>
            </a:r>
            <a:endParaRPr kumimoji="1" lang="en-US" altLang="zh-CN" dirty="0"/>
          </a:p>
          <a:p>
            <a:pPr algn="ctr"/>
            <a:r>
              <a:rPr kumimoji="1" lang="en-US" altLang="zh-CN" dirty="0"/>
              <a:t>RFM</a:t>
            </a:r>
            <a:r>
              <a:rPr kumimoji="1" lang="zh-CN" altLang="en-US" dirty="0"/>
              <a:t>模型</a:t>
            </a:r>
            <a:endParaRPr kumimoji="1" lang="en-US" altLang="zh-CN" dirty="0"/>
          </a:p>
          <a:p>
            <a:pPr algn="ctr"/>
            <a:r>
              <a:rPr kumimoji="1" lang="en-US" altLang="zh-CN" dirty="0"/>
              <a:t>Tableau</a:t>
            </a:r>
            <a:r>
              <a:rPr kumimoji="1" lang="zh-CN" altLang="en-US" dirty="0"/>
              <a:t>可视化</a:t>
            </a:r>
            <a:endParaRPr kumimoji="1" lang="en-US" altLang="zh-CN" dirty="0"/>
          </a:p>
          <a:p>
            <a:pPr algn="ctr"/>
            <a:r>
              <a:rPr kumimoji="1" lang="en-US" altLang="zh-CN" dirty="0"/>
              <a:t>Python</a:t>
            </a:r>
            <a:r>
              <a:rPr kumimoji="1" lang="zh-CN" altLang="en-US" dirty="0"/>
              <a:t>可视化</a:t>
            </a:r>
          </a:p>
        </p:txBody>
      </p:sp>
      <p:sp>
        <p:nvSpPr>
          <p:cNvPr id="41" name="文本框 40"/>
          <p:cNvSpPr txBox="1"/>
          <p:nvPr/>
        </p:nvSpPr>
        <p:spPr>
          <a:xfrm>
            <a:off x="6686485" y="2984678"/>
            <a:ext cx="1569660" cy="1200329"/>
          </a:xfrm>
          <a:prstGeom prst="rect">
            <a:avLst/>
          </a:prstGeom>
          <a:noFill/>
        </p:spPr>
        <p:txBody>
          <a:bodyPr wrap="none" rtlCol="0">
            <a:spAutoFit/>
          </a:bodyPr>
          <a:lstStyle/>
          <a:p>
            <a:pPr algn="ctr"/>
            <a:r>
              <a:rPr kumimoji="1" lang="zh-CN" altLang="en-US" dirty="0"/>
              <a:t>数据分析能力</a:t>
            </a:r>
            <a:endParaRPr kumimoji="1" lang="en-US" altLang="zh-CN" dirty="0"/>
          </a:p>
          <a:p>
            <a:pPr algn="ctr"/>
            <a:r>
              <a:rPr kumimoji="1" lang="zh-CN" altLang="en-US" dirty="0"/>
              <a:t>数据分析报告</a:t>
            </a:r>
            <a:endParaRPr kumimoji="1" lang="en-US" altLang="zh-CN" dirty="0"/>
          </a:p>
          <a:p>
            <a:pPr algn="ctr"/>
            <a:r>
              <a:rPr kumimoji="1" lang="zh-CN" altLang="en-US" dirty="0"/>
              <a:t>学习方法</a:t>
            </a:r>
            <a:endParaRPr kumimoji="1" lang="en-US" altLang="zh-CN" dirty="0"/>
          </a:p>
          <a:p>
            <a:pPr algn="ctr"/>
            <a:r>
              <a:rPr kumimoji="1" lang="en-US" altLang="zh-CN" dirty="0"/>
              <a:t>Offer</a:t>
            </a:r>
            <a:r>
              <a:rPr kumimoji="1" lang="zh-CN" altLang="en-US" dirty="0"/>
              <a:t>攻略</a:t>
            </a:r>
          </a:p>
        </p:txBody>
      </p:sp>
      <p:pic>
        <p:nvPicPr>
          <p:cNvPr id="45" name="图形 44" descr="硬币"/>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648699" y="1210449"/>
            <a:ext cx="844059" cy="844059"/>
          </a:xfrm>
          <a:prstGeom prst="rect">
            <a:avLst/>
          </a:prstGeom>
        </p:spPr>
      </p:pic>
      <p:grpSp>
        <p:nvGrpSpPr>
          <p:cNvPr id="46" name="Group 6"/>
          <p:cNvGrpSpPr/>
          <p:nvPr/>
        </p:nvGrpSpPr>
        <p:grpSpPr bwMode="auto">
          <a:xfrm>
            <a:off x="2600324" y="4380861"/>
            <a:ext cx="1065689" cy="461665"/>
            <a:chOff x="2130558" y="0"/>
            <a:chExt cx="1266046" cy="479288"/>
          </a:xfrm>
        </p:grpSpPr>
        <p:sp>
          <p:nvSpPr>
            <p:cNvPr id="47" name="椭圆 84"/>
            <p:cNvSpPr>
              <a:spLocks noChangeArrowheads="1"/>
            </p:cNvSpPr>
            <p:nvPr/>
          </p:nvSpPr>
          <p:spPr bwMode="auto">
            <a:xfrm>
              <a:off x="3123750" y="206434"/>
              <a:ext cx="272854" cy="272854"/>
            </a:xfrm>
            <a:prstGeom prst="ellipse">
              <a:avLst/>
            </a:prstGeom>
            <a:solidFill>
              <a:srgbClr val="A9BECB">
                <a:alpha val="50000"/>
              </a:srgbClr>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srgbClr val="000000"/>
                </a:solidFill>
              </a:endParaRPr>
            </a:p>
          </p:txBody>
        </p:sp>
        <p:cxnSp>
          <p:nvCxnSpPr>
            <p:cNvPr id="48" name="直接连接符 85"/>
            <p:cNvCxnSpPr>
              <a:cxnSpLocks noChangeShapeType="1"/>
            </p:cNvCxnSpPr>
            <p:nvPr/>
          </p:nvCxnSpPr>
          <p:spPr bwMode="auto">
            <a:xfrm>
              <a:off x="2130558" y="0"/>
              <a:ext cx="702745" cy="0"/>
            </a:xfrm>
            <a:prstGeom prst="line">
              <a:avLst/>
            </a:prstGeom>
            <a:noFill/>
            <a:ln w="19050" cmpd="sng">
              <a:solidFill>
                <a:srgbClr val="21A3D0"/>
              </a:solidFill>
              <a:prstDash val="sys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9" name="直接连接符 86"/>
            <p:cNvCxnSpPr>
              <a:cxnSpLocks noChangeShapeType="1"/>
            </p:cNvCxnSpPr>
            <p:nvPr/>
          </p:nvCxnSpPr>
          <p:spPr bwMode="auto">
            <a:xfrm>
              <a:off x="2833304" y="0"/>
              <a:ext cx="426874" cy="334908"/>
            </a:xfrm>
            <a:prstGeom prst="line">
              <a:avLst/>
            </a:prstGeom>
            <a:noFill/>
            <a:ln w="19050" cmpd="sng">
              <a:solidFill>
                <a:srgbClr val="21A3D0"/>
              </a:solidFill>
              <a:prstDash val="sysDash"/>
              <a:round/>
              <a:tailEnd type="oval"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51" name="文本框 50"/>
          <p:cNvSpPr txBox="1"/>
          <p:nvPr/>
        </p:nvSpPr>
        <p:spPr>
          <a:xfrm>
            <a:off x="1203788" y="4079518"/>
            <a:ext cx="1396536" cy="646331"/>
          </a:xfrm>
          <a:prstGeom prst="rect">
            <a:avLst/>
          </a:prstGeom>
          <a:noFill/>
          <a:ln>
            <a:solidFill>
              <a:srgbClr val="20A3ED"/>
            </a:solidFill>
          </a:ln>
        </p:spPr>
        <p:txBody>
          <a:bodyPr wrap="none" rtlCol="0">
            <a:spAutoFit/>
          </a:bodyPr>
          <a:lstStyle/>
          <a:p>
            <a:pPr marL="285750" indent="-285750">
              <a:buFont typeface="Arial" panose="020B0604020202020204" pitchFamily="34" charset="0"/>
              <a:buChar char="•"/>
            </a:pPr>
            <a:r>
              <a:rPr kumimoji="1" lang="zh-CN" altLang="en-US" dirty="0"/>
              <a:t>获取数据</a:t>
            </a:r>
            <a:endParaRPr kumimoji="1" lang="en-US" altLang="zh-CN" dirty="0"/>
          </a:p>
          <a:p>
            <a:pPr marL="285750" indent="-285750">
              <a:buFont typeface="Arial" panose="020B0604020202020204" pitchFamily="34" charset="0"/>
              <a:buChar char="•"/>
            </a:pPr>
            <a:r>
              <a:rPr kumimoji="1" lang="zh-CN" altLang="en-US" dirty="0"/>
              <a:t>处理数据</a:t>
            </a:r>
            <a:endParaRPr kumimoji="1" lang="en-US" altLang="zh-CN" dirty="0"/>
          </a:p>
        </p:txBody>
      </p:sp>
      <p:grpSp>
        <p:nvGrpSpPr>
          <p:cNvPr id="52" name="Group 6"/>
          <p:cNvGrpSpPr/>
          <p:nvPr/>
        </p:nvGrpSpPr>
        <p:grpSpPr bwMode="auto">
          <a:xfrm>
            <a:off x="4166534" y="3495028"/>
            <a:ext cx="1065689" cy="461665"/>
            <a:chOff x="2130558" y="0"/>
            <a:chExt cx="1266046" cy="479288"/>
          </a:xfrm>
        </p:grpSpPr>
        <p:sp>
          <p:nvSpPr>
            <p:cNvPr id="53" name="椭圆 84"/>
            <p:cNvSpPr>
              <a:spLocks noChangeArrowheads="1"/>
            </p:cNvSpPr>
            <p:nvPr/>
          </p:nvSpPr>
          <p:spPr bwMode="auto">
            <a:xfrm>
              <a:off x="3123750" y="206434"/>
              <a:ext cx="272854" cy="272854"/>
            </a:xfrm>
            <a:prstGeom prst="ellipse">
              <a:avLst/>
            </a:prstGeom>
            <a:solidFill>
              <a:srgbClr val="A9BECB">
                <a:alpha val="50000"/>
              </a:srgbClr>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srgbClr val="000000"/>
                </a:solidFill>
              </a:endParaRPr>
            </a:p>
          </p:txBody>
        </p:sp>
        <p:cxnSp>
          <p:nvCxnSpPr>
            <p:cNvPr id="54" name="直接连接符 85"/>
            <p:cNvCxnSpPr>
              <a:cxnSpLocks noChangeShapeType="1"/>
            </p:cNvCxnSpPr>
            <p:nvPr/>
          </p:nvCxnSpPr>
          <p:spPr bwMode="auto">
            <a:xfrm>
              <a:off x="2130558" y="0"/>
              <a:ext cx="702745" cy="0"/>
            </a:xfrm>
            <a:prstGeom prst="line">
              <a:avLst/>
            </a:prstGeom>
            <a:noFill/>
            <a:ln w="19050" cmpd="sng">
              <a:solidFill>
                <a:srgbClr val="21A3D0"/>
              </a:solidFill>
              <a:prstDash val="sys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5" name="直接连接符 86"/>
            <p:cNvCxnSpPr>
              <a:cxnSpLocks noChangeShapeType="1"/>
            </p:cNvCxnSpPr>
            <p:nvPr/>
          </p:nvCxnSpPr>
          <p:spPr bwMode="auto">
            <a:xfrm>
              <a:off x="2833304" y="0"/>
              <a:ext cx="426874" cy="334908"/>
            </a:xfrm>
            <a:prstGeom prst="line">
              <a:avLst/>
            </a:prstGeom>
            <a:noFill/>
            <a:ln w="19050" cmpd="sng">
              <a:solidFill>
                <a:srgbClr val="21A3D0"/>
              </a:solidFill>
              <a:prstDash val="sysDash"/>
              <a:round/>
              <a:tailEnd type="oval"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56" name="文本框 55"/>
          <p:cNvSpPr txBox="1"/>
          <p:nvPr/>
        </p:nvSpPr>
        <p:spPr>
          <a:xfrm>
            <a:off x="2539164" y="3202499"/>
            <a:ext cx="1627369" cy="646331"/>
          </a:xfrm>
          <a:prstGeom prst="rect">
            <a:avLst/>
          </a:prstGeom>
          <a:noFill/>
          <a:ln>
            <a:solidFill>
              <a:srgbClr val="20A3ED"/>
            </a:solidFill>
          </a:ln>
        </p:spPr>
        <p:txBody>
          <a:bodyPr wrap="none" rtlCol="0">
            <a:spAutoFit/>
          </a:bodyPr>
          <a:lstStyle/>
          <a:p>
            <a:pPr marL="285750" indent="-285750">
              <a:buFont typeface="Arial" panose="020B0604020202020204" pitchFamily="34" charset="0"/>
              <a:buChar char="•"/>
            </a:pPr>
            <a:r>
              <a:rPr kumimoji="1" lang="zh-CN" altLang="en-US" dirty="0"/>
              <a:t>指标搭建</a:t>
            </a:r>
            <a:endParaRPr kumimoji="1" lang="en-US" altLang="zh-CN" dirty="0"/>
          </a:p>
          <a:p>
            <a:pPr marL="285750" indent="-285750">
              <a:buFont typeface="Arial" panose="020B0604020202020204" pitchFamily="34" charset="0"/>
              <a:buChar char="•"/>
            </a:pPr>
            <a:r>
              <a:rPr kumimoji="1" lang="zh-CN" altLang="en-US" dirty="0"/>
              <a:t>数据可视化</a:t>
            </a:r>
            <a:endParaRPr kumimoji="1" lang="en-US" altLang="zh-CN" dirty="0"/>
          </a:p>
        </p:txBody>
      </p:sp>
      <p:grpSp>
        <p:nvGrpSpPr>
          <p:cNvPr id="57" name="Group 6"/>
          <p:cNvGrpSpPr/>
          <p:nvPr/>
        </p:nvGrpSpPr>
        <p:grpSpPr bwMode="auto">
          <a:xfrm>
            <a:off x="5735567" y="2609652"/>
            <a:ext cx="1065689" cy="461665"/>
            <a:chOff x="2130558" y="0"/>
            <a:chExt cx="1266046" cy="479288"/>
          </a:xfrm>
        </p:grpSpPr>
        <p:sp>
          <p:nvSpPr>
            <p:cNvPr id="58" name="椭圆 84"/>
            <p:cNvSpPr>
              <a:spLocks noChangeArrowheads="1"/>
            </p:cNvSpPr>
            <p:nvPr/>
          </p:nvSpPr>
          <p:spPr bwMode="auto">
            <a:xfrm>
              <a:off x="3123750" y="206434"/>
              <a:ext cx="272854" cy="272854"/>
            </a:xfrm>
            <a:prstGeom prst="ellipse">
              <a:avLst/>
            </a:prstGeom>
            <a:solidFill>
              <a:srgbClr val="A9BECB">
                <a:alpha val="50000"/>
              </a:srgbClr>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srgbClr val="000000"/>
                </a:solidFill>
              </a:endParaRPr>
            </a:p>
          </p:txBody>
        </p:sp>
        <p:cxnSp>
          <p:nvCxnSpPr>
            <p:cNvPr id="59" name="直接连接符 85"/>
            <p:cNvCxnSpPr>
              <a:cxnSpLocks noChangeShapeType="1"/>
            </p:cNvCxnSpPr>
            <p:nvPr/>
          </p:nvCxnSpPr>
          <p:spPr bwMode="auto">
            <a:xfrm>
              <a:off x="2130558" y="0"/>
              <a:ext cx="702745" cy="0"/>
            </a:xfrm>
            <a:prstGeom prst="line">
              <a:avLst/>
            </a:prstGeom>
            <a:noFill/>
            <a:ln w="19050" cmpd="sng">
              <a:solidFill>
                <a:srgbClr val="21A3D0"/>
              </a:solidFill>
              <a:prstDash val="sys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0" name="直接连接符 86"/>
            <p:cNvCxnSpPr>
              <a:cxnSpLocks noChangeShapeType="1"/>
            </p:cNvCxnSpPr>
            <p:nvPr/>
          </p:nvCxnSpPr>
          <p:spPr bwMode="auto">
            <a:xfrm>
              <a:off x="2833304" y="0"/>
              <a:ext cx="426874" cy="334908"/>
            </a:xfrm>
            <a:prstGeom prst="line">
              <a:avLst/>
            </a:prstGeom>
            <a:noFill/>
            <a:ln w="19050" cmpd="sng">
              <a:solidFill>
                <a:srgbClr val="21A3D0"/>
              </a:solidFill>
              <a:prstDash val="sysDash"/>
              <a:round/>
              <a:tailEnd type="oval"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61" name="文本框 60"/>
          <p:cNvSpPr txBox="1"/>
          <p:nvPr/>
        </p:nvSpPr>
        <p:spPr>
          <a:xfrm>
            <a:off x="3877365" y="2307950"/>
            <a:ext cx="1858201" cy="646331"/>
          </a:xfrm>
          <a:prstGeom prst="rect">
            <a:avLst/>
          </a:prstGeom>
          <a:noFill/>
          <a:ln>
            <a:solidFill>
              <a:srgbClr val="20A3ED"/>
            </a:solidFill>
          </a:ln>
        </p:spPr>
        <p:txBody>
          <a:bodyPr wrap="none" rtlCol="0">
            <a:spAutoFit/>
          </a:bodyPr>
          <a:lstStyle/>
          <a:p>
            <a:pPr marL="285750" indent="-285750">
              <a:buFont typeface="Arial" panose="020B0604020202020204" pitchFamily="34" charset="0"/>
              <a:buChar char="•"/>
            </a:pPr>
            <a:r>
              <a:rPr kumimoji="1" lang="zh-CN" altLang="en-US" dirty="0"/>
              <a:t>数据分析报告</a:t>
            </a:r>
            <a:endParaRPr kumimoji="1" lang="en-US" altLang="zh-CN" dirty="0"/>
          </a:p>
          <a:p>
            <a:pPr marL="285750" indent="-285750">
              <a:buFont typeface="Arial" panose="020B0604020202020204" pitchFamily="34" charset="0"/>
              <a:buChar char="•"/>
            </a:pPr>
            <a:r>
              <a:rPr kumimoji="1" lang="zh-CN" altLang="en-US" dirty="0"/>
              <a:t>学习方法</a:t>
            </a:r>
            <a:endParaRPr kumimoji="1" lang="en-US" altLang="zh-CN" dirty="0"/>
          </a:p>
        </p:txBody>
      </p:sp>
      <p:grpSp>
        <p:nvGrpSpPr>
          <p:cNvPr id="62" name="Group 6"/>
          <p:cNvGrpSpPr/>
          <p:nvPr/>
        </p:nvGrpSpPr>
        <p:grpSpPr bwMode="auto">
          <a:xfrm>
            <a:off x="7320808" y="1723528"/>
            <a:ext cx="1065689" cy="461665"/>
            <a:chOff x="2130558" y="0"/>
            <a:chExt cx="1266046" cy="479288"/>
          </a:xfrm>
        </p:grpSpPr>
        <p:sp>
          <p:nvSpPr>
            <p:cNvPr id="63" name="椭圆 84"/>
            <p:cNvSpPr>
              <a:spLocks noChangeArrowheads="1"/>
            </p:cNvSpPr>
            <p:nvPr/>
          </p:nvSpPr>
          <p:spPr bwMode="auto">
            <a:xfrm>
              <a:off x="3123750" y="206434"/>
              <a:ext cx="272854" cy="272854"/>
            </a:xfrm>
            <a:prstGeom prst="ellipse">
              <a:avLst/>
            </a:prstGeom>
            <a:solidFill>
              <a:srgbClr val="A9BECB">
                <a:alpha val="50000"/>
              </a:srgbClr>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solidFill>
                  <a:srgbClr val="000000"/>
                </a:solidFill>
              </a:endParaRPr>
            </a:p>
          </p:txBody>
        </p:sp>
        <p:cxnSp>
          <p:nvCxnSpPr>
            <p:cNvPr id="64" name="直接连接符 85"/>
            <p:cNvCxnSpPr>
              <a:cxnSpLocks noChangeShapeType="1"/>
            </p:cNvCxnSpPr>
            <p:nvPr/>
          </p:nvCxnSpPr>
          <p:spPr bwMode="auto">
            <a:xfrm>
              <a:off x="2130558" y="0"/>
              <a:ext cx="702745" cy="0"/>
            </a:xfrm>
            <a:prstGeom prst="line">
              <a:avLst/>
            </a:prstGeom>
            <a:noFill/>
            <a:ln w="19050" cmpd="sng">
              <a:solidFill>
                <a:srgbClr val="21A3D0"/>
              </a:solidFill>
              <a:prstDash val="sys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5" name="直接连接符 86"/>
            <p:cNvCxnSpPr>
              <a:cxnSpLocks noChangeShapeType="1"/>
            </p:cNvCxnSpPr>
            <p:nvPr/>
          </p:nvCxnSpPr>
          <p:spPr bwMode="auto">
            <a:xfrm>
              <a:off x="2833304" y="0"/>
              <a:ext cx="426874" cy="334908"/>
            </a:xfrm>
            <a:prstGeom prst="line">
              <a:avLst/>
            </a:prstGeom>
            <a:noFill/>
            <a:ln w="19050" cmpd="sng">
              <a:solidFill>
                <a:srgbClr val="21A3D0"/>
              </a:solidFill>
              <a:prstDash val="sysDash"/>
              <a:round/>
              <a:tailEnd type="oval"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66" name="文本框 65"/>
          <p:cNvSpPr txBox="1"/>
          <p:nvPr/>
        </p:nvSpPr>
        <p:spPr>
          <a:xfrm>
            <a:off x="5924272" y="1553040"/>
            <a:ext cx="1396536" cy="369332"/>
          </a:xfrm>
          <a:prstGeom prst="rect">
            <a:avLst/>
          </a:prstGeom>
          <a:noFill/>
          <a:ln>
            <a:solidFill>
              <a:srgbClr val="20A3ED"/>
            </a:solidFill>
          </a:ln>
        </p:spPr>
        <p:txBody>
          <a:bodyPr wrap="none" rtlCol="0">
            <a:spAutoFit/>
          </a:bodyPr>
          <a:lstStyle/>
          <a:p>
            <a:pPr marL="285750" indent="-285750">
              <a:buFont typeface="Arial" panose="020B0604020202020204" pitchFamily="34" charset="0"/>
              <a:buChar char="•"/>
            </a:pPr>
            <a:r>
              <a:rPr kumimoji="1" lang="zh-CN" altLang="en-US" dirty="0"/>
              <a:t>未来规划</a:t>
            </a:r>
            <a:endParaRPr kumimoji="1" lang="en-US" altLang="zh-CN"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0"/>
            <a:ext cx="11518900" cy="6480175"/>
          </a:xfrm>
          <a:prstGeom prst="rect">
            <a:avLst/>
          </a:prstGeom>
          <a:solidFill>
            <a:srgbClr val="00A0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idx="4294967295"/>
          </p:nvPr>
        </p:nvSpPr>
        <p:spPr>
          <a:xfrm>
            <a:off x="616585" y="2613660"/>
            <a:ext cx="1295400" cy="1252220"/>
          </a:xfrm>
        </p:spPr>
        <p:txBody>
          <a:bodyPr/>
          <a:lstStyle/>
          <a:p>
            <a:r>
              <a:rPr kumimoji="1" lang="zh-CN" altLang="en-US" dirty="0">
                <a:solidFill>
                  <a:schemeClr val="bg1"/>
                </a:solidFill>
                <a:latin typeface="阿里巴巴普惠体" panose="00020600040101010101" charset="-122"/>
                <a:ea typeface="阿里巴巴普惠体" panose="00020600040101010101" charset="-122"/>
                <a:cs typeface="微软雅黑" panose="020B0503020204020204" pitchFamily="34" charset="-122"/>
              </a:rPr>
              <a:t>寄语</a:t>
            </a:r>
          </a:p>
        </p:txBody>
      </p:sp>
      <p:sp>
        <p:nvSpPr>
          <p:cNvPr id="11" name="文本框 10"/>
          <p:cNvSpPr txBox="1"/>
          <p:nvPr/>
        </p:nvSpPr>
        <p:spPr>
          <a:xfrm>
            <a:off x="2478901" y="2088474"/>
            <a:ext cx="6561097" cy="205613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43195" tIns="43195" rIns="43195" bIns="43195" numCol="1" spcCol="38100" rtlCol="0" anchor="t">
            <a:spAutoFit/>
          </a:bodyPr>
          <a:lstStyle/>
          <a:p>
            <a:pPr algn="ctr">
              <a:lnSpc>
                <a:spcPct val="200000"/>
              </a:lnSpc>
            </a:pPr>
            <a:r>
              <a:rPr lang="zh-CN" altLang="en-US" sz="3200" dirty="0">
                <a:solidFill>
                  <a:schemeClr val="bg1"/>
                </a:solidFill>
                <a:latin typeface="思源黑体 CN Normal"/>
                <a:ea typeface="阿里巴巴普惠体" panose="00020600040101010101" charset="-122"/>
              </a:rPr>
              <a:t>未来没有一家公司不是数据公司</a:t>
            </a:r>
            <a:endParaRPr lang="en-US" altLang="zh-CN" sz="3200" dirty="0">
              <a:solidFill>
                <a:schemeClr val="bg1"/>
              </a:solidFill>
              <a:latin typeface="思源黑体 CN Normal"/>
              <a:ea typeface="阿里巴巴普惠体" panose="00020600040101010101" charset="-122"/>
            </a:endParaRPr>
          </a:p>
          <a:p>
            <a:pPr algn="ctr">
              <a:lnSpc>
                <a:spcPct val="200000"/>
              </a:lnSpc>
            </a:pPr>
            <a:r>
              <a:rPr lang="zh-CN" altLang="en-US" sz="3200" dirty="0">
                <a:solidFill>
                  <a:schemeClr val="bg1"/>
                </a:solidFill>
                <a:latin typeface="思源黑体 CN Normal"/>
                <a:ea typeface="阿里巴巴普惠体" panose="00020600040101010101" charset="-122"/>
              </a:rPr>
              <a:t>未来没有一个人不是数据分析师</a:t>
            </a:r>
          </a:p>
        </p:txBody>
      </p:sp>
      <p:sp>
        <p:nvSpPr>
          <p:cNvPr id="8" name="文本框 7"/>
          <p:cNvSpPr txBox="1"/>
          <p:nvPr/>
        </p:nvSpPr>
        <p:spPr>
          <a:xfrm>
            <a:off x="1432560" y="478155"/>
            <a:ext cx="2393950" cy="306705"/>
          </a:xfrm>
          <a:prstGeom prst="rect">
            <a:avLst/>
          </a:prstGeom>
          <a:noFill/>
        </p:spPr>
        <p:txBody>
          <a:bodyPr wrap="square" rtlCol="0">
            <a:spAutoFit/>
          </a:bodyPr>
          <a:lstStyle/>
          <a:p>
            <a:r>
              <a:rPr lang="zh-CN" altLang="en-US" sz="1400" kern="0" dirty="0">
                <a:solidFill>
                  <a:schemeClr val="bg1"/>
                </a:solidFill>
                <a:uFillTx/>
                <a:latin typeface="阿里巴巴普惠体" panose="00020600040101010101" charset="-122"/>
                <a:ea typeface="阿里巴巴普惠体" panose="00020600040101010101" charset="-122"/>
              </a:rPr>
              <a:t>数字化人才在线教育平台</a:t>
            </a:r>
          </a:p>
        </p:txBody>
      </p:sp>
      <p:pic>
        <p:nvPicPr>
          <p:cNvPr id="9" name="图片 8"/>
          <p:cNvPicPr>
            <a:picLocks noChangeAspect="1"/>
          </p:cNvPicPr>
          <p:nvPr/>
        </p:nvPicPr>
        <p:blipFill>
          <a:blip r:embed="rId2"/>
          <a:stretch>
            <a:fillRect/>
          </a:stretch>
        </p:blipFill>
        <p:spPr>
          <a:xfrm>
            <a:off x="285750" y="221615"/>
            <a:ext cx="1246505" cy="652145"/>
          </a:xfrm>
          <a:prstGeom prst="rect">
            <a:avLst/>
          </a:prstGeom>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图片2"/>
          <p:cNvPicPr>
            <a:picLocks noChangeAspect="1"/>
          </p:cNvPicPr>
          <p:nvPr/>
        </p:nvPicPr>
        <p:blipFill>
          <a:blip r:embed="rId3"/>
          <a:stretch>
            <a:fillRect/>
          </a:stretch>
        </p:blipFill>
        <p:spPr>
          <a:xfrm>
            <a:off x="-1456300" y="-13969"/>
            <a:ext cx="13883549" cy="6508112"/>
          </a:xfrm>
          <a:prstGeom prst="rect">
            <a:avLst/>
          </a:prstGeom>
        </p:spPr>
      </p:pic>
      <p:sp>
        <p:nvSpPr>
          <p:cNvPr id="8" name="文本框 6"/>
          <p:cNvSpPr txBox="1"/>
          <p:nvPr/>
        </p:nvSpPr>
        <p:spPr>
          <a:xfrm>
            <a:off x="2189511" y="1770571"/>
            <a:ext cx="7139875" cy="1938992"/>
          </a:xfrm>
          <a:prstGeom prst="rect">
            <a:avLst/>
          </a:prstGeom>
          <a:noFill/>
        </p:spPr>
        <p:txBody>
          <a:bodyPr wrap="square" rtlCol="0">
            <a:spAutoFit/>
          </a:bodyPr>
          <a:lstStyle/>
          <a:p>
            <a:pPr algn="ctr"/>
            <a:r>
              <a:rPr lang="zh-CN" altLang="en-US" sz="6000" b="1" dirty="0">
                <a:solidFill>
                  <a:schemeClr val="bg1"/>
                </a:solidFill>
                <a:latin typeface="阿里巴巴普惠体" panose="00020600040101010101" charset="-122"/>
                <a:ea typeface="阿里巴巴普惠体" panose="00020600040101010101" charset="-122"/>
                <a:cs typeface="+mj-lt"/>
              </a:rPr>
              <a:t>数据分析全栈工程师</a:t>
            </a:r>
            <a:endParaRPr lang="en-US" altLang="zh-CN" sz="6000" b="1" dirty="0">
              <a:solidFill>
                <a:schemeClr val="bg1"/>
              </a:solidFill>
              <a:latin typeface="阿里巴巴普惠体" panose="00020600040101010101" charset="-122"/>
              <a:ea typeface="阿里巴巴普惠体" panose="00020600040101010101" charset="-122"/>
              <a:cs typeface="+mj-lt"/>
            </a:endParaRPr>
          </a:p>
          <a:p>
            <a:pPr algn="ctr"/>
            <a:r>
              <a:rPr lang="zh-CN" altLang="en-US" sz="6000" b="1" dirty="0">
                <a:solidFill>
                  <a:schemeClr val="bg1"/>
                </a:solidFill>
                <a:latin typeface="阿里巴巴普惠体" panose="00020600040101010101" charset="-122"/>
                <a:ea typeface="阿里巴巴普惠体" panose="00020600040101010101" charset="-122"/>
                <a:cs typeface="+mj-lt"/>
              </a:rPr>
              <a:t>等你</a:t>
            </a:r>
          </a:p>
        </p:txBody>
      </p:sp>
      <p:sp>
        <p:nvSpPr>
          <p:cNvPr id="9" name="文本框 6"/>
          <p:cNvSpPr txBox="1"/>
          <p:nvPr/>
        </p:nvSpPr>
        <p:spPr>
          <a:xfrm>
            <a:off x="4084332" y="817021"/>
            <a:ext cx="3350235" cy="830997"/>
          </a:xfrm>
          <a:prstGeom prst="rect">
            <a:avLst/>
          </a:prstGeom>
          <a:noFill/>
        </p:spPr>
        <p:txBody>
          <a:bodyPr wrap="square" rtlCol="0">
            <a:spAutoFit/>
          </a:bodyPr>
          <a:lstStyle/>
          <a:p>
            <a:pPr algn="l"/>
            <a:r>
              <a:rPr lang="zh-CN" altLang="en-US" sz="4800" b="1" dirty="0">
                <a:solidFill>
                  <a:schemeClr val="bg1"/>
                </a:solidFill>
                <a:latin typeface="阿里巴巴普惠体" panose="00020600040101010101" charset="-122"/>
                <a:ea typeface="阿里巴巴普惠体" panose="00020600040101010101" charset="-122"/>
                <a:cs typeface="+mj-lt"/>
              </a:rPr>
              <a:t>风里，雨里</a:t>
            </a:r>
          </a:p>
        </p:txBody>
      </p:sp>
      <p:pic>
        <p:nvPicPr>
          <p:cNvPr id="13" name="图片 12" descr="kaikeba-logo"/>
          <p:cNvPicPr>
            <a:picLocks noChangeAspect="1"/>
          </p:cNvPicPr>
          <p:nvPr/>
        </p:nvPicPr>
        <p:blipFill>
          <a:blip r:embed="rId4"/>
          <a:stretch>
            <a:fillRect/>
          </a:stretch>
        </p:blipFill>
        <p:spPr>
          <a:xfrm>
            <a:off x="292953" y="241276"/>
            <a:ext cx="1052727" cy="419694"/>
          </a:xfrm>
          <a:prstGeom prst="rect">
            <a:avLst/>
          </a:prstGeom>
        </p:spPr>
      </p:pic>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0" y="0"/>
            <a:ext cx="11741150" cy="6480175"/>
          </a:xfrm>
          <a:prstGeom prst="rect">
            <a:avLst/>
          </a:prstGeom>
          <a:solidFill>
            <a:srgbClr val="00A0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文本框 5"/>
          <p:cNvSpPr txBox="1"/>
          <p:nvPr/>
        </p:nvSpPr>
        <p:spPr>
          <a:xfrm>
            <a:off x="3932237" y="2724785"/>
            <a:ext cx="5057775" cy="706755"/>
          </a:xfrm>
          <a:prstGeom prst="rect">
            <a:avLst/>
          </a:prstGeom>
          <a:noFill/>
          <a:extLst>
            <a:ext uri="{909E8E84-426E-40DD-AFC4-6F175D3DCCD1}">
              <a14:hiddenFill xmlns:a14="http://schemas.microsoft.com/office/drawing/2010/main">
                <a:solidFill>
                  <a:schemeClr val="bg1"/>
                </a:solidFill>
              </a14:hiddenFill>
            </a:ext>
          </a:extLst>
        </p:spPr>
        <p:txBody>
          <a:bodyPr wrap="square" rtlCol="0">
            <a:spAutoFit/>
          </a:bodyPr>
          <a:lstStyle/>
          <a:p>
            <a:pPr algn="l"/>
            <a:r>
              <a:rPr lang="en-US" altLang="zh-CN" sz="4000" dirty="0">
                <a:solidFill>
                  <a:schemeClr val="bg1"/>
                </a:solidFill>
                <a:latin typeface="阿里巴巴普惠体" panose="00020600040101010101" charset="-122"/>
                <a:ea typeface="阿里巴巴普惠体" panose="00020600040101010101" charset="-122"/>
              </a:rPr>
              <a:t> </a:t>
            </a:r>
            <a:r>
              <a:rPr lang="zh-CN" altLang="en-US" sz="4000" dirty="0">
                <a:solidFill>
                  <a:schemeClr val="bg1"/>
                </a:solidFill>
                <a:latin typeface="阿里巴巴普惠体" panose="00020600040101010101" charset="-122"/>
                <a:ea typeface="阿里巴巴普惠体" panose="00020600040101010101" charset="-122"/>
              </a:rPr>
              <a:t>数据分析能力</a:t>
            </a:r>
            <a:endParaRPr lang="zh-CN" altLang="en-US" sz="4000" dirty="0">
              <a:solidFill>
                <a:schemeClr val="bg1"/>
              </a:solidFill>
              <a:latin typeface="思源黑体 CN Bold" panose="020B0800000000000000" charset="-122"/>
              <a:ea typeface="思源黑体 CN Bold" panose="020B0800000000000000" charset="-122"/>
            </a:endParaRPr>
          </a:p>
        </p:txBody>
      </p:sp>
      <p:sp>
        <p:nvSpPr>
          <p:cNvPr id="7" name="文本框 6"/>
          <p:cNvSpPr txBox="1"/>
          <p:nvPr/>
        </p:nvSpPr>
        <p:spPr>
          <a:xfrm>
            <a:off x="4076700" y="3431540"/>
            <a:ext cx="4646930" cy="368300"/>
          </a:xfrm>
          <a:prstGeom prst="rect">
            <a:avLst/>
          </a:prstGeom>
          <a:noFill/>
        </p:spPr>
        <p:txBody>
          <a:bodyPr wrap="square" rtlCol="0">
            <a:spAutoFit/>
          </a:bodyPr>
          <a:lstStyle/>
          <a:p>
            <a:r>
              <a:rPr lang="en-US" altLang="zh-CN" dirty="0">
                <a:solidFill>
                  <a:schemeClr val="bg1"/>
                </a:solidFill>
                <a:latin typeface="思源黑体 CN Normal" panose="020B0400000000000000" charset="-122"/>
                <a:ea typeface="思源黑体 CN Normal" panose="020B0400000000000000" charset="-122"/>
              </a:rPr>
              <a:t>data analysis capability</a:t>
            </a:r>
          </a:p>
        </p:txBody>
      </p:sp>
      <p:pic>
        <p:nvPicPr>
          <p:cNvPr id="8" name="图片 7" descr="1111"/>
          <p:cNvPicPr>
            <a:picLocks noChangeAspect="1"/>
          </p:cNvPicPr>
          <p:nvPr/>
        </p:nvPicPr>
        <p:blipFill>
          <a:blip r:embed="rId3"/>
          <a:stretch>
            <a:fillRect/>
          </a:stretch>
        </p:blipFill>
        <p:spPr>
          <a:xfrm rot="5400000">
            <a:off x="2625725" y="2658745"/>
            <a:ext cx="1209675" cy="1074420"/>
          </a:xfrm>
          <a:prstGeom prst="rect">
            <a:avLst/>
          </a:prstGeom>
        </p:spPr>
      </p:pic>
      <p:sp>
        <p:nvSpPr>
          <p:cNvPr id="9" name="文本框 8"/>
          <p:cNvSpPr txBox="1"/>
          <p:nvPr/>
        </p:nvSpPr>
        <p:spPr>
          <a:xfrm>
            <a:off x="2727008" y="2811780"/>
            <a:ext cx="1007110" cy="768350"/>
          </a:xfrm>
          <a:prstGeom prst="rect">
            <a:avLst/>
          </a:prstGeom>
          <a:noFill/>
        </p:spPr>
        <p:txBody>
          <a:bodyPr wrap="square" rtlCol="0">
            <a:spAutoFit/>
          </a:bodyPr>
          <a:lstStyle/>
          <a:p>
            <a:pPr algn="l"/>
            <a:r>
              <a:rPr lang="en-US" sz="4400" dirty="0">
                <a:solidFill>
                  <a:srgbClr val="00A0DF"/>
                </a:solidFill>
                <a:latin typeface="阿里巴巴普惠体" panose="00020600040101010101" charset="-122"/>
                <a:ea typeface="阿里巴巴普惠体" panose="00020600040101010101" charset="-122"/>
              </a:rPr>
              <a:t>01</a:t>
            </a:r>
          </a:p>
        </p:txBody>
      </p:sp>
      <p:sp>
        <p:nvSpPr>
          <p:cNvPr id="13" name="文本框 12"/>
          <p:cNvSpPr txBox="1"/>
          <p:nvPr/>
        </p:nvSpPr>
        <p:spPr>
          <a:xfrm>
            <a:off x="1432560" y="478155"/>
            <a:ext cx="2393950" cy="306705"/>
          </a:xfrm>
          <a:prstGeom prst="rect">
            <a:avLst/>
          </a:prstGeom>
          <a:noFill/>
        </p:spPr>
        <p:txBody>
          <a:bodyPr wrap="square" rtlCol="0">
            <a:spAutoFit/>
          </a:bodyPr>
          <a:lstStyle/>
          <a:p>
            <a:r>
              <a:rPr lang="zh-CN" altLang="en-US" sz="1400" kern="0" dirty="0">
                <a:solidFill>
                  <a:schemeClr val="bg1"/>
                </a:solidFill>
                <a:uFillTx/>
                <a:latin typeface="阿里巴巴普惠体" panose="00020600040101010101" charset="-122"/>
                <a:ea typeface="阿里巴巴普惠体" panose="00020600040101010101" charset="-122"/>
              </a:rPr>
              <a:t>数字化人才在线教育平台</a:t>
            </a:r>
          </a:p>
        </p:txBody>
      </p:sp>
      <p:pic>
        <p:nvPicPr>
          <p:cNvPr id="14" name="图片 13"/>
          <p:cNvPicPr>
            <a:picLocks noChangeAspect="1"/>
          </p:cNvPicPr>
          <p:nvPr/>
        </p:nvPicPr>
        <p:blipFill>
          <a:blip r:embed="rId4"/>
          <a:stretch>
            <a:fillRect/>
          </a:stretch>
        </p:blipFill>
        <p:spPr>
          <a:xfrm>
            <a:off x="285750" y="221615"/>
            <a:ext cx="1246505" cy="652145"/>
          </a:xfrm>
          <a:prstGeom prst="rect">
            <a:avLst/>
          </a:prstGeom>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rot="10800000">
            <a:off x="496570" y="224155"/>
            <a:ext cx="10856595" cy="605155"/>
          </a:xfrm>
          <a:prstGeom prst="rect">
            <a:avLst/>
          </a:prstGeom>
          <a:gradFill>
            <a:gsLst>
              <a:gs pos="0">
                <a:schemeClr val="accent1">
                  <a:lumMod val="5000"/>
                  <a:lumOff val="95000"/>
                </a:schemeClr>
              </a:gs>
              <a:gs pos="45000">
                <a:srgbClr val="99CAEC"/>
              </a:gs>
              <a:gs pos="100000">
                <a:srgbClr val="00A0EA"/>
              </a:gs>
            </a:gsLst>
            <a:lin ang="2052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313055" y="224155"/>
            <a:ext cx="102870" cy="605155"/>
          </a:xfrm>
          <a:prstGeom prst="rect">
            <a:avLst/>
          </a:prstGeom>
          <a:solidFill>
            <a:srgbClr val="00A0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9277350" y="373380"/>
            <a:ext cx="2246630" cy="306705"/>
          </a:xfrm>
          <a:prstGeom prst="rect">
            <a:avLst/>
          </a:prstGeom>
          <a:noFill/>
        </p:spPr>
        <p:txBody>
          <a:bodyPr wrap="square" rtlCol="0">
            <a:spAutoFit/>
          </a:bodyPr>
          <a:lstStyle/>
          <a:p>
            <a:r>
              <a:rPr lang="zh-CN" altLang="en-US" sz="1400" kern="100">
                <a:solidFill>
                  <a:srgbClr val="00A0DF"/>
                </a:solidFill>
                <a:uFillTx/>
                <a:latin typeface="阿里巴巴普惠体" panose="00020600040101010101" charset="-122"/>
                <a:ea typeface="阿里巴巴普惠体" panose="00020600040101010101" charset="-122"/>
              </a:rPr>
              <a:t>数字化人才在线教育平台</a:t>
            </a:r>
          </a:p>
        </p:txBody>
      </p:sp>
      <p:pic>
        <p:nvPicPr>
          <p:cNvPr id="12" name="图片 11" descr="kaikeba-logo"/>
          <p:cNvPicPr>
            <a:picLocks noChangeAspect="1"/>
          </p:cNvPicPr>
          <p:nvPr/>
        </p:nvPicPr>
        <p:blipFill>
          <a:blip r:embed="rId3"/>
          <a:stretch>
            <a:fillRect/>
          </a:stretch>
        </p:blipFill>
        <p:spPr>
          <a:xfrm>
            <a:off x="8245475" y="316865"/>
            <a:ext cx="1052830" cy="419735"/>
          </a:xfrm>
          <a:prstGeom prst="rect">
            <a:avLst/>
          </a:prstGeom>
        </p:spPr>
      </p:pic>
      <p:sp>
        <p:nvSpPr>
          <p:cNvPr id="14" name="文本框 13"/>
          <p:cNvSpPr txBox="1"/>
          <p:nvPr/>
        </p:nvSpPr>
        <p:spPr>
          <a:xfrm>
            <a:off x="441325" y="174244"/>
            <a:ext cx="5041900" cy="706755"/>
          </a:xfrm>
          <a:prstGeom prst="rect">
            <a:avLst/>
          </a:prstGeom>
          <a:noFill/>
        </p:spPr>
        <p:txBody>
          <a:bodyPr wrap="square" rtlCol="0">
            <a:spAutoFit/>
          </a:bodyPr>
          <a:lstStyle/>
          <a:p>
            <a:pPr algn="l"/>
            <a:r>
              <a:rPr lang="zh-CN" altLang="en-US" sz="4000" dirty="0">
                <a:solidFill>
                  <a:schemeClr val="bg1"/>
                </a:solidFill>
                <a:latin typeface="阿里巴巴普惠体" panose="00020600040101010101" charset="-122"/>
                <a:ea typeface="阿里巴巴普惠体" panose="00020600040101010101" charset="-122"/>
                <a:sym typeface="+mn-ea"/>
              </a:rPr>
              <a:t>数据分析用途</a:t>
            </a:r>
          </a:p>
        </p:txBody>
      </p:sp>
      <p:grpSp>
        <p:nvGrpSpPr>
          <p:cNvPr id="20" name="组合 19"/>
          <p:cNvGrpSpPr/>
          <p:nvPr/>
        </p:nvGrpSpPr>
        <p:grpSpPr>
          <a:xfrm>
            <a:off x="1290320" y="1793240"/>
            <a:ext cx="2085975" cy="859155"/>
            <a:chOff x="1194816" y="1532056"/>
            <a:chExt cx="2469811" cy="1017412"/>
          </a:xfrm>
        </p:grpSpPr>
        <p:sp>
          <p:nvSpPr>
            <p:cNvPr id="16" name="箭头: 五边形 15"/>
            <p:cNvSpPr/>
            <p:nvPr/>
          </p:nvSpPr>
          <p:spPr>
            <a:xfrm>
              <a:off x="1194816" y="1532056"/>
              <a:ext cx="2469811" cy="1017412"/>
            </a:xfrm>
            <a:prstGeom prst="homePlate">
              <a:avLst/>
            </a:prstGeom>
            <a:solidFill>
              <a:srgbClr val="00A0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阿里巴巴普惠体" panose="00020600040101010101" charset="-122"/>
                <a:ea typeface="阿里巴巴普惠体" panose="00020600040101010101" charset="-122"/>
              </a:endParaRPr>
            </a:p>
          </p:txBody>
        </p:sp>
        <p:sp>
          <p:nvSpPr>
            <p:cNvPr id="21" name="文本框 20"/>
            <p:cNvSpPr txBox="1"/>
            <p:nvPr/>
          </p:nvSpPr>
          <p:spPr>
            <a:xfrm>
              <a:off x="1326811" y="1748374"/>
              <a:ext cx="1830917" cy="545176"/>
            </a:xfrm>
            <a:prstGeom prst="rect">
              <a:avLst/>
            </a:prstGeom>
            <a:noFill/>
          </p:spPr>
          <p:txBody>
            <a:bodyPr wrap="square">
              <a:spAutoFit/>
            </a:bodyPr>
            <a:lstStyle/>
            <a:p>
              <a:r>
                <a:rPr lang="zh-CN" altLang="en-US" sz="2400" dirty="0">
                  <a:solidFill>
                    <a:schemeClr val="bg1"/>
                  </a:solidFill>
                  <a:latin typeface="阿里巴巴普惠体" panose="00020600040101010101" charset="-122"/>
                  <a:ea typeface="阿里巴巴普惠体" panose="00020600040101010101" charset="-122"/>
                </a:rPr>
                <a:t>描述现状</a:t>
              </a:r>
            </a:p>
          </p:txBody>
        </p:sp>
      </p:grpSp>
      <p:grpSp>
        <p:nvGrpSpPr>
          <p:cNvPr id="23" name="组合 22"/>
          <p:cNvGrpSpPr/>
          <p:nvPr/>
        </p:nvGrpSpPr>
        <p:grpSpPr>
          <a:xfrm>
            <a:off x="4417695" y="1793240"/>
            <a:ext cx="2085975" cy="859155"/>
            <a:chOff x="1194816" y="1532056"/>
            <a:chExt cx="2469811" cy="1017412"/>
          </a:xfrm>
        </p:grpSpPr>
        <p:sp>
          <p:nvSpPr>
            <p:cNvPr id="24" name="箭头: 五边形 23"/>
            <p:cNvSpPr/>
            <p:nvPr/>
          </p:nvSpPr>
          <p:spPr>
            <a:xfrm>
              <a:off x="1194816" y="1532056"/>
              <a:ext cx="2469811" cy="1017412"/>
            </a:xfrm>
            <a:prstGeom prst="homePlate">
              <a:avLst/>
            </a:prstGeom>
            <a:solidFill>
              <a:srgbClr val="00A0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阿里巴巴普惠体" panose="00020600040101010101" charset="-122"/>
                <a:ea typeface="阿里巴巴普惠体" panose="00020600040101010101" charset="-122"/>
              </a:endParaRPr>
            </a:p>
          </p:txBody>
        </p:sp>
        <p:sp>
          <p:nvSpPr>
            <p:cNvPr id="25" name="文本框 24"/>
            <p:cNvSpPr txBox="1"/>
            <p:nvPr/>
          </p:nvSpPr>
          <p:spPr>
            <a:xfrm>
              <a:off x="1326811" y="1748374"/>
              <a:ext cx="1830917" cy="545176"/>
            </a:xfrm>
            <a:prstGeom prst="rect">
              <a:avLst/>
            </a:prstGeom>
            <a:noFill/>
          </p:spPr>
          <p:txBody>
            <a:bodyPr wrap="square">
              <a:spAutoFit/>
            </a:bodyPr>
            <a:lstStyle/>
            <a:p>
              <a:r>
                <a:rPr lang="zh-CN" altLang="en-US" sz="2400" dirty="0">
                  <a:solidFill>
                    <a:schemeClr val="bg1"/>
                  </a:solidFill>
                  <a:latin typeface="阿里巴巴普惠体" panose="00020600040101010101" charset="-122"/>
                  <a:ea typeface="阿里巴巴普惠体" panose="00020600040101010101" charset="-122"/>
                </a:rPr>
                <a:t>优化策略</a:t>
              </a:r>
            </a:p>
          </p:txBody>
        </p:sp>
      </p:grpSp>
      <p:grpSp>
        <p:nvGrpSpPr>
          <p:cNvPr id="26" name="组合 25"/>
          <p:cNvGrpSpPr/>
          <p:nvPr/>
        </p:nvGrpSpPr>
        <p:grpSpPr>
          <a:xfrm>
            <a:off x="7536815" y="1793240"/>
            <a:ext cx="2085340" cy="859155"/>
            <a:chOff x="1194816" y="1532056"/>
            <a:chExt cx="2469811" cy="1017412"/>
          </a:xfrm>
        </p:grpSpPr>
        <p:sp>
          <p:nvSpPr>
            <p:cNvPr id="27" name="箭头: 五边形 26"/>
            <p:cNvSpPr/>
            <p:nvPr/>
          </p:nvSpPr>
          <p:spPr>
            <a:xfrm>
              <a:off x="1194816" y="1532056"/>
              <a:ext cx="2469811" cy="1017412"/>
            </a:xfrm>
            <a:prstGeom prst="homePlate">
              <a:avLst/>
            </a:prstGeom>
            <a:solidFill>
              <a:srgbClr val="00A0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阿里巴巴普惠体" panose="00020600040101010101" charset="-122"/>
                <a:ea typeface="阿里巴巴普惠体" panose="00020600040101010101" charset="-122"/>
              </a:endParaRPr>
            </a:p>
          </p:txBody>
        </p:sp>
        <p:sp>
          <p:nvSpPr>
            <p:cNvPr id="28" name="文本框 27"/>
            <p:cNvSpPr txBox="1"/>
            <p:nvPr/>
          </p:nvSpPr>
          <p:spPr>
            <a:xfrm>
              <a:off x="1704763" y="1748374"/>
              <a:ext cx="1098257" cy="545176"/>
            </a:xfrm>
            <a:prstGeom prst="rect">
              <a:avLst/>
            </a:prstGeom>
            <a:noFill/>
          </p:spPr>
          <p:txBody>
            <a:bodyPr wrap="square">
              <a:spAutoFit/>
            </a:bodyPr>
            <a:lstStyle/>
            <a:p>
              <a:r>
                <a:rPr lang="zh-CN" altLang="en-US" sz="2400" dirty="0">
                  <a:solidFill>
                    <a:schemeClr val="bg1"/>
                  </a:solidFill>
                  <a:latin typeface="阿里巴巴普惠体" panose="00020600040101010101" charset="-122"/>
                  <a:ea typeface="阿里巴巴普惠体" panose="00020600040101010101" charset="-122"/>
                </a:rPr>
                <a:t>预测</a:t>
              </a:r>
            </a:p>
          </p:txBody>
        </p:sp>
      </p:grpSp>
      <p:sp>
        <p:nvSpPr>
          <p:cNvPr id="29" name="文本框 28"/>
          <p:cNvSpPr txBox="1"/>
          <p:nvPr/>
        </p:nvSpPr>
        <p:spPr>
          <a:xfrm>
            <a:off x="1326811" y="2765786"/>
            <a:ext cx="1835785" cy="2584450"/>
          </a:xfrm>
          <a:prstGeom prst="rect">
            <a:avLst/>
          </a:prstGeom>
          <a:noFill/>
        </p:spPr>
        <p:txBody>
          <a:bodyPr wrap="none" rtlCol="0">
            <a:spAutoFit/>
          </a:bodyPr>
          <a:lstStyle/>
          <a:p>
            <a:pPr>
              <a:lnSpc>
                <a:spcPct val="150000"/>
              </a:lnSpc>
            </a:pPr>
            <a:r>
              <a:rPr lang="en-US" altLang="zh-CN" dirty="0">
                <a:solidFill>
                  <a:schemeClr val="bg2">
                    <a:lumMod val="25000"/>
                  </a:schemeClr>
                </a:solidFill>
                <a:latin typeface="思源黑体 CN Bold"/>
                <a:ea typeface="阿里巴巴普惠体" panose="00020600040101010101" charset="-122"/>
              </a:rPr>
              <a:t>1. </a:t>
            </a:r>
            <a:r>
              <a:rPr lang="zh-CN" altLang="en-US" dirty="0">
                <a:solidFill>
                  <a:schemeClr val="bg2">
                    <a:lumMod val="25000"/>
                  </a:schemeClr>
                </a:solidFill>
                <a:latin typeface="思源黑体 CN Bold"/>
                <a:ea typeface="阿里巴巴普惠体" panose="00020600040101010101" charset="-122"/>
              </a:rPr>
              <a:t>构建指标体系</a:t>
            </a:r>
          </a:p>
          <a:p>
            <a:pPr>
              <a:lnSpc>
                <a:spcPct val="150000"/>
              </a:lnSpc>
            </a:pPr>
            <a:r>
              <a:rPr lang="en-US" altLang="zh-CN" dirty="0">
                <a:solidFill>
                  <a:schemeClr val="bg2">
                    <a:lumMod val="25000"/>
                  </a:schemeClr>
                </a:solidFill>
                <a:latin typeface="思源黑体 CN Bold"/>
                <a:ea typeface="阿里巴巴普惠体" panose="00020600040101010101" charset="-122"/>
              </a:rPr>
              <a:t>2. </a:t>
            </a:r>
            <a:r>
              <a:rPr lang="zh-CN" altLang="en-US" dirty="0">
                <a:solidFill>
                  <a:schemeClr val="bg2">
                    <a:lumMod val="25000"/>
                  </a:schemeClr>
                </a:solidFill>
                <a:latin typeface="思源黑体 CN Bold"/>
                <a:ea typeface="阿里巴巴普惠体" panose="00020600040101010101" charset="-122"/>
              </a:rPr>
              <a:t>选择核心指标</a:t>
            </a:r>
          </a:p>
          <a:p>
            <a:pPr>
              <a:lnSpc>
                <a:spcPct val="150000"/>
              </a:lnSpc>
            </a:pPr>
            <a:r>
              <a:rPr lang="en-US" altLang="zh-CN" dirty="0">
                <a:solidFill>
                  <a:schemeClr val="bg2">
                    <a:lumMod val="25000"/>
                  </a:schemeClr>
                </a:solidFill>
                <a:latin typeface="思源黑体 CN Bold"/>
                <a:ea typeface="阿里巴巴普惠体" panose="00020600040101010101" charset="-122"/>
              </a:rPr>
              <a:t>3. </a:t>
            </a:r>
            <a:r>
              <a:rPr lang="zh-CN" altLang="en-US" dirty="0">
                <a:solidFill>
                  <a:schemeClr val="bg2">
                    <a:lumMod val="25000"/>
                  </a:schemeClr>
                </a:solidFill>
                <a:latin typeface="思源黑体 CN Bold"/>
                <a:ea typeface="阿里巴巴普惠体" panose="00020600040101010101" charset="-122"/>
              </a:rPr>
              <a:t>对比分析</a:t>
            </a:r>
          </a:p>
          <a:p>
            <a:pPr>
              <a:lnSpc>
                <a:spcPct val="150000"/>
              </a:lnSpc>
            </a:pPr>
            <a:r>
              <a:rPr lang="en-US" altLang="zh-CN" dirty="0">
                <a:solidFill>
                  <a:schemeClr val="bg2">
                    <a:lumMod val="25000"/>
                  </a:schemeClr>
                </a:solidFill>
                <a:latin typeface="思源黑体 CN Bold"/>
                <a:ea typeface="阿里巴巴普惠体" panose="00020600040101010101" charset="-122"/>
              </a:rPr>
              <a:t>4. </a:t>
            </a:r>
            <a:r>
              <a:rPr lang="zh-CN" altLang="en-US" dirty="0">
                <a:solidFill>
                  <a:schemeClr val="bg2">
                    <a:lumMod val="25000"/>
                  </a:schemeClr>
                </a:solidFill>
                <a:latin typeface="思源黑体 CN Bold"/>
                <a:ea typeface="阿里巴巴普惠体" panose="00020600040101010101" charset="-122"/>
              </a:rPr>
              <a:t>时间序列</a:t>
            </a:r>
          </a:p>
          <a:p>
            <a:pPr>
              <a:lnSpc>
                <a:spcPct val="150000"/>
              </a:lnSpc>
            </a:pPr>
            <a:r>
              <a:rPr lang="en-US" altLang="zh-CN" dirty="0">
                <a:solidFill>
                  <a:schemeClr val="bg2">
                    <a:lumMod val="25000"/>
                  </a:schemeClr>
                </a:solidFill>
                <a:latin typeface="思源黑体 CN Bold"/>
                <a:ea typeface="阿里巴巴普惠体" panose="00020600040101010101" charset="-122"/>
              </a:rPr>
              <a:t>5. </a:t>
            </a:r>
            <a:r>
              <a:rPr lang="zh-CN" altLang="en-US" dirty="0">
                <a:solidFill>
                  <a:schemeClr val="bg2">
                    <a:lumMod val="25000"/>
                  </a:schemeClr>
                </a:solidFill>
                <a:latin typeface="思源黑体 CN Bold"/>
                <a:ea typeface="阿里巴巴普惠体" panose="00020600040101010101" charset="-122"/>
              </a:rPr>
              <a:t>同类对比</a:t>
            </a:r>
          </a:p>
          <a:p>
            <a:pPr>
              <a:lnSpc>
                <a:spcPct val="150000"/>
              </a:lnSpc>
            </a:pPr>
            <a:endParaRPr lang="zh-CN" altLang="en-US" dirty="0">
              <a:solidFill>
                <a:schemeClr val="bg2">
                  <a:lumMod val="25000"/>
                </a:schemeClr>
              </a:solidFill>
              <a:latin typeface="思源黑体 CN Bold"/>
              <a:ea typeface="阿里巴巴普惠体" panose="00020600040101010101" charset="-122"/>
            </a:endParaRPr>
          </a:p>
        </p:txBody>
      </p:sp>
      <p:sp>
        <p:nvSpPr>
          <p:cNvPr id="31" name="文本框 30"/>
          <p:cNvSpPr txBox="1"/>
          <p:nvPr/>
        </p:nvSpPr>
        <p:spPr>
          <a:xfrm>
            <a:off x="4454629" y="2765786"/>
            <a:ext cx="1835785" cy="2168525"/>
          </a:xfrm>
          <a:prstGeom prst="rect">
            <a:avLst/>
          </a:prstGeom>
          <a:noFill/>
        </p:spPr>
        <p:txBody>
          <a:bodyPr wrap="none" rtlCol="0">
            <a:spAutoFit/>
          </a:bodyPr>
          <a:lstStyle/>
          <a:p>
            <a:pPr>
              <a:lnSpc>
                <a:spcPct val="150000"/>
              </a:lnSpc>
            </a:pPr>
            <a:r>
              <a:rPr lang="en-US" altLang="zh-CN" dirty="0">
                <a:solidFill>
                  <a:schemeClr val="bg2">
                    <a:lumMod val="25000"/>
                  </a:schemeClr>
                </a:solidFill>
                <a:latin typeface="思源黑体 CN Bold"/>
                <a:ea typeface="阿里巴巴普惠体" panose="00020600040101010101" charset="-122"/>
              </a:rPr>
              <a:t>1.</a:t>
            </a:r>
            <a:r>
              <a:rPr lang="zh-CN" altLang="en-US" dirty="0">
                <a:solidFill>
                  <a:schemeClr val="bg2">
                    <a:lumMod val="25000"/>
                  </a:schemeClr>
                </a:solidFill>
                <a:latin typeface="思源黑体 CN Bold"/>
                <a:ea typeface="阿里巴巴普惠体" panose="00020600040101010101" charset="-122"/>
              </a:rPr>
              <a:t> 找到优化点</a:t>
            </a:r>
          </a:p>
          <a:p>
            <a:pPr>
              <a:lnSpc>
                <a:spcPct val="150000"/>
              </a:lnSpc>
            </a:pPr>
            <a:r>
              <a:rPr lang="en-US" altLang="zh-CN" dirty="0">
                <a:solidFill>
                  <a:schemeClr val="bg2">
                    <a:lumMod val="25000"/>
                  </a:schemeClr>
                </a:solidFill>
                <a:latin typeface="思源黑体 CN Bold"/>
                <a:ea typeface="阿里巴巴普惠体" panose="00020600040101010101" charset="-122"/>
              </a:rPr>
              <a:t>2. </a:t>
            </a:r>
            <a:r>
              <a:rPr lang="zh-CN" altLang="en-US" dirty="0">
                <a:solidFill>
                  <a:schemeClr val="bg2">
                    <a:lumMod val="25000"/>
                  </a:schemeClr>
                </a:solidFill>
                <a:latin typeface="思源黑体 CN Bold"/>
                <a:ea typeface="阿里巴巴普惠体" panose="00020600040101010101" charset="-122"/>
              </a:rPr>
              <a:t>制定优化方案</a:t>
            </a:r>
          </a:p>
          <a:p>
            <a:pPr>
              <a:lnSpc>
                <a:spcPct val="150000"/>
              </a:lnSpc>
            </a:pPr>
            <a:r>
              <a:rPr lang="en-US" altLang="zh-CN" dirty="0">
                <a:solidFill>
                  <a:schemeClr val="bg2">
                    <a:lumMod val="25000"/>
                  </a:schemeClr>
                </a:solidFill>
                <a:latin typeface="思源黑体 CN Bold"/>
                <a:ea typeface="阿里巴巴普惠体" panose="00020600040101010101" charset="-122"/>
              </a:rPr>
              <a:t>3. </a:t>
            </a:r>
            <a:r>
              <a:rPr lang="zh-CN" altLang="en-US" dirty="0">
                <a:solidFill>
                  <a:schemeClr val="bg2">
                    <a:lumMod val="25000"/>
                  </a:schemeClr>
                </a:solidFill>
                <a:latin typeface="思源黑体 CN Bold"/>
                <a:ea typeface="阿里巴巴普惠体" panose="00020600040101010101" charset="-122"/>
              </a:rPr>
              <a:t>实施优化方案</a:t>
            </a:r>
          </a:p>
          <a:p>
            <a:pPr>
              <a:lnSpc>
                <a:spcPct val="150000"/>
              </a:lnSpc>
            </a:pPr>
            <a:r>
              <a:rPr lang="en-US" altLang="zh-CN" dirty="0">
                <a:solidFill>
                  <a:schemeClr val="bg2">
                    <a:lumMod val="25000"/>
                  </a:schemeClr>
                </a:solidFill>
                <a:latin typeface="思源黑体 CN Bold"/>
                <a:ea typeface="阿里巴巴普惠体" panose="00020600040101010101" charset="-122"/>
              </a:rPr>
              <a:t>4. </a:t>
            </a:r>
            <a:r>
              <a:rPr lang="zh-CN" altLang="en-US" dirty="0">
                <a:solidFill>
                  <a:schemeClr val="bg2">
                    <a:lumMod val="25000"/>
                  </a:schemeClr>
                </a:solidFill>
                <a:latin typeface="思源黑体 CN Bold"/>
                <a:ea typeface="阿里巴巴普惠体" panose="00020600040101010101" charset="-122"/>
              </a:rPr>
              <a:t>积累案例</a:t>
            </a:r>
          </a:p>
          <a:p>
            <a:pPr>
              <a:lnSpc>
                <a:spcPct val="150000"/>
              </a:lnSpc>
            </a:pPr>
            <a:r>
              <a:rPr lang="en-US" altLang="zh-CN" dirty="0">
                <a:solidFill>
                  <a:schemeClr val="bg2">
                    <a:lumMod val="25000"/>
                  </a:schemeClr>
                </a:solidFill>
                <a:latin typeface="思源黑体 CN Bold"/>
                <a:ea typeface="阿里巴巴普惠体" panose="00020600040101010101" charset="-122"/>
              </a:rPr>
              <a:t>5. </a:t>
            </a:r>
            <a:r>
              <a:rPr lang="zh-CN" altLang="en-US" dirty="0">
                <a:solidFill>
                  <a:schemeClr val="bg2">
                    <a:lumMod val="25000"/>
                  </a:schemeClr>
                </a:solidFill>
                <a:latin typeface="思源黑体 CN Bold"/>
                <a:ea typeface="阿里巴巴普惠体" panose="00020600040101010101" charset="-122"/>
              </a:rPr>
              <a:t>持续优化</a:t>
            </a:r>
          </a:p>
        </p:txBody>
      </p:sp>
      <p:sp>
        <p:nvSpPr>
          <p:cNvPr id="32" name="文本框 31"/>
          <p:cNvSpPr txBox="1"/>
          <p:nvPr/>
        </p:nvSpPr>
        <p:spPr>
          <a:xfrm>
            <a:off x="7537027" y="2765786"/>
            <a:ext cx="3207385" cy="1753235"/>
          </a:xfrm>
          <a:prstGeom prst="rect">
            <a:avLst/>
          </a:prstGeom>
          <a:noFill/>
        </p:spPr>
        <p:txBody>
          <a:bodyPr wrap="none" rtlCol="0">
            <a:spAutoFit/>
          </a:bodyPr>
          <a:lstStyle/>
          <a:p>
            <a:pPr>
              <a:lnSpc>
                <a:spcPct val="150000"/>
              </a:lnSpc>
            </a:pPr>
            <a:r>
              <a:rPr lang="en-US" altLang="zh-CN" dirty="0">
                <a:solidFill>
                  <a:schemeClr val="bg2">
                    <a:lumMod val="25000"/>
                  </a:schemeClr>
                </a:solidFill>
                <a:latin typeface="思源黑体 CN Bold"/>
                <a:ea typeface="阿里巴巴普惠体" panose="00020600040101010101" charset="-122"/>
              </a:rPr>
              <a:t>1.</a:t>
            </a:r>
            <a:r>
              <a:rPr lang="zh-CN" altLang="en-US" dirty="0">
                <a:solidFill>
                  <a:schemeClr val="bg2">
                    <a:lumMod val="25000"/>
                  </a:schemeClr>
                </a:solidFill>
                <a:latin typeface="思源黑体 CN Bold"/>
                <a:ea typeface="阿里巴巴普惠体" panose="00020600040101010101" charset="-122"/>
              </a:rPr>
              <a:t> 根据行业数据预测市场空间</a:t>
            </a:r>
          </a:p>
          <a:p>
            <a:pPr>
              <a:lnSpc>
                <a:spcPct val="150000"/>
              </a:lnSpc>
            </a:pPr>
            <a:r>
              <a:rPr lang="en-US" altLang="zh-CN" dirty="0">
                <a:solidFill>
                  <a:schemeClr val="bg2">
                    <a:lumMod val="25000"/>
                  </a:schemeClr>
                </a:solidFill>
                <a:latin typeface="思源黑体 CN Bold"/>
                <a:ea typeface="阿里巴巴普惠体" panose="00020600040101010101" charset="-122"/>
              </a:rPr>
              <a:t>2.</a:t>
            </a:r>
            <a:r>
              <a:rPr lang="zh-CN" altLang="en-US" dirty="0">
                <a:solidFill>
                  <a:schemeClr val="bg2">
                    <a:lumMod val="25000"/>
                  </a:schemeClr>
                </a:solidFill>
                <a:latin typeface="思源黑体 CN Bold"/>
                <a:ea typeface="阿里巴巴普惠体" panose="00020600040101010101" charset="-122"/>
              </a:rPr>
              <a:t> 根据历史数据预测未来</a:t>
            </a:r>
          </a:p>
          <a:p>
            <a:pPr>
              <a:lnSpc>
                <a:spcPct val="150000"/>
              </a:lnSpc>
            </a:pPr>
            <a:r>
              <a:rPr lang="en-US" altLang="zh-CN" dirty="0">
                <a:solidFill>
                  <a:schemeClr val="bg2">
                    <a:lumMod val="25000"/>
                  </a:schemeClr>
                </a:solidFill>
                <a:latin typeface="思源黑体 CN Bold"/>
                <a:ea typeface="阿里巴巴普惠体" panose="00020600040101010101" charset="-122"/>
              </a:rPr>
              <a:t>3.</a:t>
            </a:r>
            <a:r>
              <a:rPr lang="zh-CN" altLang="en-US" dirty="0">
                <a:solidFill>
                  <a:schemeClr val="bg2">
                    <a:lumMod val="25000"/>
                  </a:schemeClr>
                </a:solidFill>
                <a:latin typeface="思源黑体 CN Bold"/>
                <a:ea typeface="阿里巴巴普惠体" panose="00020600040101010101" charset="-122"/>
              </a:rPr>
              <a:t> 时间序列</a:t>
            </a:r>
          </a:p>
          <a:p>
            <a:pPr>
              <a:lnSpc>
                <a:spcPct val="150000"/>
              </a:lnSpc>
            </a:pPr>
            <a:r>
              <a:rPr lang="en-US" altLang="zh-CN" dirty="0">
                <a:solidFill>
                  <a:schemeClr val="bg2">
                    <a:lumMod val="25000"/>
                  </a:schemeClr>
                </a:solidFill>
                <a:latin typeface="思源黑体 CN Bold"/>
                <a:ea typeface="阿里巴巴普惠体" panose="00020600040101010101" charset="-122"/>
              </a:rPr>
              <a:t>4.</a:t>
            </a:r>
            <a:r>
              <a:rPr lang="zh-CN" altLang="en-US" dirty="0">
                <a:solidFill>
                  <a:schemeClr val="bg2">
                    <a:lumMod val="25000"/>
                  </a:schemeClr>
                </a:solidFill>
                <a:latin typeface="思源黑体 CN Bold"/>
                <a:ea typeface="阿里巴巴普惠体" panose="00020600040101010101" charset="-122"/>
              </a:rPr>
              <a:t> 商业模型</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56162" y="880744"/>
            <a:ext cx="6437350" cy="5446106"/>
          </a:xfrm>
          <a:prstGeom prst="rect">
            <a:avLst/>
          </a:prstGeom>
        </p:spPr>
      </p:pic>
      <p:sp>
        <p:nvSpPr>
          <p:cNvPr id="19" name="矩形 18"/>
          <p:cNvSpPr/>
          <p:nvPr/>
        </p:nvSpPr>
        <p:spPr>
          <a:xfrm rot="10800000">
            <a:off x="496570" y="224155"/>
            <a:ext cx="10856595" cy="605155"/>
          </a:xfrm>
          <a:prstGeom prst="rect">
            <a:avLst/>
          </a:prstGeom>
          <a:gradFill>
            <a:gsLst>
              <a:gs pos="0">
                <a:schemeClr val="accent1">
                  <a:lumMod val="5000"/>
                  <a:lumOff val="95000"/>
                </a:schemeClr>
              </a:gs>
              <a:gs pos="45000">
                <a:srgbClr val="99CAEC"/>
              </a:gs>
              <a:gs pos="100000">
                <a:srgbClr val="00A0EA"/>
              </a:gs>
            </a:gsLst>
            <a:lin ang="2052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313055" y="224155"/>
            <a:ext cx="102870" cy="605155"/>
          </a:xfrm>
          <a:prstGeom prst="rect">
            <a:avLst/>
          </a:prstGeom>
          <a:solidFill>
            <a:srgbClr val="00A0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p:cNvSpPr txBox="1"/>
          <p:nvPr/>
        </p:nvSpPr>
        <p:spPr>
          <a:xfrm>
            <a:off x="9277350" y="373380"/>
            <a:ext cx="2246630" cy="306705"/>
          </a:xfrm>
          <a:prstGeom prst="rect">
            <a:avLst/>
          </a:prstGeom>
          <a:noFill/>
        </p:spPr>
        <p:txBody>
          <a:bodyPr wrap="square" rtlCol="0">
            <a:spAutoFit/>
          </a:bodyPr>
          <a:lstStyle/>
          <a:p>
            <a:r>
              <a:rPr lang="zh-CN" altLang="en-US" sz="1400" kern="100">
                <a:solidFill>
                  <a:srgbClr val="00A0DF"/>
                </a:solidFill>
                <a:uFillTx/>
                <a:latin typeface="阿里巴巴普惠体" panose="00020600040101010101" charset="-122"/>
                <a:ea typeface="阿里巴巴普惠体" panose="00020600040101010101" charset="-122"/>
              </a:rPr>
              <a:t>数字化人才在线教育平台</a:t>
            </a:r>
          </a:p>
        </p:txBody>
      </p:sp>
      <p:pic>
        <p:nvPicPr>
          <p:cNvPr id="24" name="图片 23" descr="kaikeba-logo"/>
          <p:cNvPicPr>
            <a:picLocks noChangeAspect="1"/>
          </p:cNvPicPr>
          <p:nvPr/>
        </p:nvPicPr>
        <p:blipFill>
          <a:blip r:embed="rId4"/>
          <a:stretch>
            <a:fillRect/>
          </a:stretch>
        </p:blipFill>
        <p:spPr>
          <a:xfrm>
            <a:off x="8245475" y="316865"/>
            <a:ext cx="1052830" cy="419735"/>
          </a:xfrm>
          <a:prstGeom prst="rect">
            <a:avLst/>
          </a:prstGeom>
        </p:spPr>
      </p:pic>
      <p:sp>
        <p:nvSpPr>
          <p:cNvPr id="26" name="文本框 25"/>
          <p:cNvSpPr txBox="1"/>
          <p:nvPr/>
        </p:nvSpPr>
        <p:spPr>
          <a:xfrm>
            <a:off x="441325" y="174244"/>
            <a:ext cx="5041900" cy="706755"/>
          </a:xfrm>
          <a:prstGeom prst="rect">
            <a:avLst/>
          </a:prstGeom>
          <a:noFill/>
        </p:spPr>
        <p:txBody>
          <a:bodyPr wrap="square" rtlCol="0">
            <a:spAutoFit/>
          </a:bodyPr>
          <a:lstStyle/>
          <a:p>
            <a:pPr algn="l"/>
            <a:r>
              <a:rPr lang="zh-CN" altLang="en-US" sz="4000" dirty="0">
                <a:solidFill>
                  <a:schemeClr val="bg1"/>
                </a:solidFill>
                <a:latin typeface="阿里巴巴普惠体" panose="00020600040101010101" charset="-122"/>
                <a:ea typeface="阿里巴巴普惠体" panose="00020600040101010101" charset="-122"/>
                <a:sym typeface="+mn-ea"/>
              </a:rPr>
              <a:t>数据分析能力</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6" name="直接连接符 35"/>
          <p:cNvCxnSpPr/>
          <p:nvPr/>
        </p:nvCxnSpPr>
        <p:spPr>
          <a:xfrm>
            <a:off x="332968" y="997843"/>
            <a:ext cx="10856820" cy="0"/>
          </a:xfrm>
          <a:prstGeom prst="line">
            <a:avLst/>
          </a:prstGeom>
          <a:noFill/>
          <a:ln w="76200" cap="flat">
            <a:solidFill>
              <a:schemeClr val="bg1"/>
            </a:solidFill>
            <a:prstDash val="solid"/>
            <a:miter lim="800000"/>
          </a:ln>
        </p:spPr>
        <p:style>
          <a:lnRef idx="0">
            <a:scrgbClr r="0" g="0" b="0"/>
          </a:lnRef>
          <a:fillRef idx="0">
            <a:scrgbClr r="0" g="0" b="0"/>
          </a:fillRef>
          <a:effectRef idx="0">
            <a:scrgbClr r="0" g="0" b="0"/>
          </a:effectRef>
          <a:fontRef idx="none"/>
        </p:style>
      </p:cxnSp>
      <p:pic>
        <p:nvPicPr>
          <p:cNvPr id="4" name="图片 3"/>
          <p:cNvPicPr>
            <a:picLocks noChangeAspect="1"/>
          </p:cNvPicPr>
          <p:nvPr/>
        </p:nvPicPr>
        <p:blipFill>
          <a:blip r:embed="rId3"/>
          <a:stretch>
            <a:fillRect/>
          </a:stretch>
        </p:blipFill>
        <p:spPr>
          <a:xfrm>
            <a:off x="1141782" y="1244799"/>
            <a:ext cx="8342203" cy="4823539"/>
          </a:xfrm>
          <a:prstGeom prst="rect">
            <a:avLst/>
          </a:prstGeom>
        </p:spPr>
      </p:pic>
      <p:sp>
        <p:nvSpPr>
          <p:cNvPr id="2" name="矩形 1"/>
          <p:cNvSpPr/>
          <p:nvPr/>
        </p:nvSpPr>
        <p:spPr>
          <a:xfrm rot="10800000">
            <a:off x="496570" y="224155"/>
            <a:ext cx="10856595" cy="605155"/>
          </a:xfrm>
          <a:prstGeom prst="rect">
            <a:avLst/>
          </a:prstGeom>
          <a:gradFill>
            <a:gsLst>
              <a:gs pos="0">
                <a:schemeClr val="accent1">
                  <a:lumMod val="5000"/>
                  <a:lumOff val="95000"/>
                </a:schemeClr>
              </a:gs>
              <a:gs pos="45000">
                <a:srgbClr val="99CAEC"/>
              </a:gs>
              <a:gs pos="100000">
                <a:srgbClr val="00A0EA"/>
              </a:gs>
            </a:gsLst>
            <a:lin ang="2052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313055" y="224155"/>
            <a:ext cx="102870" cy="605155"/>
          </a:xfrm>
          <a:prstGeom prst="rect">
            <a:avLst/>
          </a:prstGeom>
          <a:solidFill>
            <a:srgbClr val="00A0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9277350" y="373380"/>
            <a:ext cx="2246630" cy="306705"/>
          </a:xfrm>
          <a:prstGeom prst="rect">
            <a:avLst/>
          </a:prstGeom>
          <a:noFill/>
        </p:spPr>
        <p:txBody>
          <a:bodyPr wrap="square" rtlCol="0">
            <a:spAutoFit/>
          </a:bodyPr>
          <a:lstStyle/>
          <a:p>
            <a:r>
              <a:rPr lang="zh-CN" altLang="en-US" sz="1400" kern="100">
                <a:solidFill>
                  <a:srgbClr val="00A0DF"/>
                </a:solidFill>
                <a:uFillTx/>
                <a:latin typeface="阿里巴巴普惠体" panose="00020600040101010101" charset="-122"/>
                <a:ea typeface="阿里巴巴普惠体" panose="00020600040101010101" charset="-122"/>
              </a:rPr>
              <a:t>数字化人才在线教育平台</a:t>
            </a:r>
          </a:p>
        </p:txBody>
      </p:sp>
      <p:pic>
        <p:nvPicPr>
          <p:cNvPr id="8" name="图片 7" descr="kaikeba-logo"/>
          <p:cNvPicPr>
            <a:picLocks noChangeAspect="1"/>
          </p:cNvPicPr>
          <p:nvPr/>
        </p:nvPicPr>
        <p:blipFill>
          <a:blip r:embed="rId4"/>
          <a:stretch>
            <a:fillRect/>
          </a:stretch>
        </p:blipFill>
        <p:spPr>
          <a:xfrm>
            <a:off x="8245475" y="316865"/>
            <a:ext cx="1052830" cy="419735"/>
          </a:xfrm>
          <a:prstGeom prst="rect">
            <a:avLst/>
          </a:prstGeom>
        </p:spPr>
      </p:pic>
      <p:sp>
        <p:nvSpPr>
          <p:cNvPr id="10" name="文本框 9"/>
          <p:cNvSpPr txBox="1"/>
          <p:nvPr/>
        </p:nvSpPr>
        <p:spPr>
          <a:xfrm>
            <a:off x="441325" y="174244"/>
            <a:ext cx="5041900" cy="706755"/>
          </a:xfrm>
          <a:prstGeom prst="rect">
            <a:avLst/>
          </a:prstGeom>
          <a:noFill/>
        </p:spPr>
        <p:txBody>
          <a:bodyPr wrap="square" rtlCol="0">
            <a:spAutoFit/>
          </a:bodyPr>
          <a:lstStyle/>
          <a:p>
            <a:pPr algn="l"/>
            <a:r>
              <a:rPr lang="zh-CN" altLang="en-US" sz="4000" dirty="0">
                <a:solidFill>
                  <a:schemeClr val="bg1"/>
                </a:solidFill>
                <a:latin typeface="阿里巴巴普惠体" panose="00020600040101010101" charset="-122"/>
                <a:ea typeface="阿里巴巴普惠体" panose="00020600040101010101" charset="-122"/>
                <a:sym typeface="+mn-ea"/>
              </a:rPr>
              <a:t>数据分析能力</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259715" y="210820"/>
            <a:ext cx="11210925" cy="706755"/>
            <a:chOff x="413" y="332"/>
            <a:chExt cx="17655" cy="1113"/>
          </a:xfrm>
        </p:grpSpPr>
        <p:sp>
          <p:nvSpPr>
            <p:cNvPr id="6" name="矩形 5"/>
            <p:cNvSpPr/>
            <p:nvPr/>
          </p:nvSpPr>
          <p:spPr>
            <a:xfrm rot="10800000">
              <a:off x="702" y="353"/>
              <a:ext cx="17097" cy="953"/>
            </a:xfrm>
            <a:prstGeom prst="rect">
              <a:avLst/>
            </a:prstGeom>
            <a:gradFill>
              <a:gsLst>
                <a:gs pos="0">
                  <a:schemeClr val="accent1">
                    <a:lumMod val="5000"/>
                    <a:lumOff val="95000"/>
                  </a:schemeClr>
                </a:gs>
                <a:gs pos="45000">
                  <a:srgbClr val="99CAEC"/>
                </a:gs>
                <a:gs pos="100000">
                  <a:srgbClr val="00A0EA"/>
                </a:gs>
              </a:gsLst>
              <a:lin ang="2052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413" y="353"/>
              <a:ext cx="162" cy="953"/>
            </a:xfrm>
            <a:prstGeom prst="rect">
              <a:avLst/>
            </a:prstGeom>
            <a:solidFill>
              <a:srgbClr val="00A0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14530" y="588"/>
              <a:ext cx="3538" cy="483"/>
            </a:xfrm>
            <a:prstGeom prst="rect">
              <a:avLst/>
            </a:prstGeom>
            <a:noFill/>
          </p:spPr>
          <p:txBody>
            <a:bodyPr wrap="square" rtlCol="0">
              <a:spAutoFit/>
            </a:bodyPr>
            <a:lstStyle/>
            <a:p>
              <a:r>
                <a:rPr lang="zh-CN" altLang="en-US" sz="1400" kern="100">
                  <a:solidFill>
                    <a:srgbClr val="00A0DF"/>
                  </a:solidFill>
                  <a:uFillTx/>
                  <a:latin typeface="阿里巴巴普惠体" panose="00020600040101010101" charset="-122"/>
                  <a:ea typeface="阿里巴巴普惠体" panose="00020600040101010101" charset="-122"/>
                </a:rPr>
                <a:t>数字化人才在线教育平台</a:t>
              </a:r>
            </a:p>
          </p:txBody>
        </p:sp>
        <p:pic>
          <p:nvPicPr>
            <p:cNvPr id="10" name="图片 9" descr="kaikeba-logo"/>
            <p:cNvPicPr>
              <a:picLocks noChangeAspect="1"/>
            </p:cNvPicPr>
            <p:nvPr/>
          </p:nvPicPr>
          <p:blipFill>
            <a:blip r:embed="rId3"/>
            <a:stretch>
              <a:fillRect/>
            </a:stretch>
          </p:blipFill>
          <p:spPr>
            <a:xfrm>
              <a:off x="12905" y="499"/>
              <a:ext cx="1658" cy="661"/>
            </a:xfrm>
            <a:prstGeom prst="rect">
              <a:avLst/>
            </a:prstGeom>
          </p:spPr>
        </p:pic>
        <p:sp>
          <p:nvSpPr>
            <p:cNvPr id="11" name="文本框 10"/>
            <p:cNvSpPr txBox="1"/>
            <p:nvPr/>
          </p:nvSpPr>
          <p:spPr>
            <a:xfrm>
              <a:off x="615" y="332"/>
              <a:ext cx="7940" cy="1113"/>
            </a:xfrm>
            <a:prstGeom prst="rect">
              <a:avLst/>
            </a:prstGeom>
            <a:noFill/>
          </p:spPr>
          <p:txBody>
            <a:bodyPr wrap="square" rtlCol="0">
              <a:spAutoFit/>
            </a:bodyPr>
            <a:lstStyle/>
            <a:p>
              <a:pPr algn="l"/>
              <a:r>
                <a:rPr lang="en-US" sz="4000" dirty="0">
                  <a:solidFill>
                    <a:schemeClr val="bg1"/>
                  </a:solidFill>
                  <a:latin typeface="阿里巴巴普惠体" panose="00020600040101010101" charset="-122"/>
                  <a:ea typeface="阿里巴巴普惠体" panose="00020600040101010101" charset="-122"/>
                  <a:sym typeface="+mn-ea"/>
                </a:rPr>
                <a:t>TIPS</a:t>
              </a:r>
              <a:endParaRPr lang="zh-CN" altLang="en-US" sz="4000" dirty="0">
                <a:solidFill>
                  <a:schemeClr val="bg1"/>
                </a:solidFill>
                <a:latin typeface="阿里巴巴普惠体" panose="00020600040101010101" charset="-122"/>
                <a:ea typeface="阿里巴巴普惠体" panose="00020600040101010101" charset="-122"/>
                <a:sym typeface="+mn-ea"/>
              </a:endParaRPr>
            </a:p>
          </p:txBody>
        </p:sp>
      </p:grpSp>
      <p:pic>
        <p:nvPicPr>
          <p:cNvPr id="14" name="图片 13" descr="未标题-1"/>
          <p:cNvPicPr>
            <a:picLocks noChangeAspect="1"/>
          </p:cNvPicPr>
          <p:nvPr/>
        </p:nvPicPr>
        <p:blipFill>
          <a:blip r:embed="rId4"/>
          <a:stretch>
            <a:fillRect/>
          </a:stretch>
        </p:blipFill>
        <p:spPr>
          <a:xfrm>
            <a:off x="571959" y="1951110"/>
            <a:ext cx="301518" cy="337401"/>
          </a:xfrm>
          <a:prstGeom prst="rect">
            <a:avLst/>
          </a:prstGeom>
        </p:spPr>
      </p:pic>
      <p:sp>
        <p:nvSpPr>
          <p:cNvPr id="16" name="文本框 15"/>
          <p:cNvSpPr txBox="1"/>
          <p:nvPr/>
        </p:nvSpPr>
        <p:spPr>
          <a:xfrm>
            <a:off x="866346" y="1727171"/>
            <a:ext cx="2070227" cy="521970"/>
          </a:xfrm>
          <a:prstGeom prst="rect">
            <a:avLst/>
          </a:prstGeom>
          <a:noFill/>
        </p:spPr>
        <p:txBody>
          <a:bodyPr wrap="square" rtlCol="0">
            <a:spAutoFit/>
          </a:bodyPr>
          <a:lstStyle/>
          <a:p>
            <a:pPr algn="l"/>
            <a:r>
              <a:rPr lang="zh-CN" altLang="en-US" sz="2800" dirty="0">
                <a:solidFill>
                  <a:srgbClr val="00A0EA"/>
                </a:solidFill>
                <a:latin typeface="思源黑体 CN Bold" panose="020B0800000000000000" charset="-122"/>
                <a:ea typeface="思源黑体 CN Bold" panose="020B0800000000000000" charset="-122"/>
              </a:rPr>
              <a:t>数据准确性</a:t>
            </a:r>
            <a:endParaRPr sz="2800" dirty="0">
              <a:solidFill>
                <a:srgbClr val="00A0EA"/>
              </a:solidFill>
              <a:latin typeface="思源黑体 CN Bold" panose="020B0800000000000000" charset="-122"/>
              <a:ea typeface="思源黑体 CN Bold" panose="020B0800000000000000" charset="-122"/>
            </a:endParaRPr>
          </a:p>
        </p:txBody>
      </p:sp>
      <p:sp>
        <p:nvSpPr>
          <p:cNvPr id="17" name="文本框 16"/>
          <p:cNvSpPr txBox="1"/>
          <p:nvPr/>
        </p:nvSpPr>
        <p:spPr>
          <a:xfrm>
            <a:off x="866347" y="2150716"/>
            <a:ext cx="1640078" cy="275590"/>
          </a:xfrm>
          <a:prstGeom prst="rect">
            <a:avLst/>
          </a:prstGeom>
          <a:noFill/>
        </p:spPr>
        <p:txBody>
          <a:bodyPr wrap="square" rtlCol="0">
            <a:spAutoFit/>
          </a:bodyPr>
          <a:lstStyle/>
          <a:p>
            <a:r>
              <a:rPr lang="en-US" sz="1200" dirty="0">
                <a:solidFill>
                  <a:srgbClr val="00A0EA"/>
                </a:solidFill>
                <a:latin typeface="思源黑体 CN Normal" panose="020B0400000000000000" charset="-122"/>
                <a:ea typeface="思源黑体 CN Normal" panose="020B0400000000000000" charset="-122"/>
              </a:rPr>
              <a:t>Data accuracy</a:t>
            </a:r>
          </a:p>
        </p:txBody>
      </p:sp>
      <p:sp>
        <p:nvSpPr>
          <p:cNvPr id="20" name="文本框 19"/>
          <p:cNvSpPr txBox="1"/>
          <p:nvPr/>
        </p:nvSpPr>
        <p:spPr>
          <a:xfrm>
            <a:off x="572429" y="2625912"/>
            <a:ext cx="3274059" cy="2168525"/>
          </a:xfrm>
          <a:prstGeom prst="rect">
            <a:avLst/>
          </a:prstGeom>
          <a:noFill/>
        </p:spPr>
        <p:txBody>
          <a:bodyPr wrap="square">
            <a:spAutoFit/>
          </a:bodyPr>
          <a:lstStyle/>
          <a:p>
            <a:pPr>
              <a:lnSpc>
                <a:spcPct val="150000"/>
              </a:lnSpc>
            </a:pPr>
            <a:r>
              <a:rPr lang="en-US" altLang="zh-CN" dirty="0">
                <a:solidFill>
                  <a:schemeClr val="bg2">
                    <a:lumMod val="25000"/>
                  </a:schemeClr>
                </a:solidFill>
                <a:ea typeface="阿里巴巴普惠体" panose="00020600040101010101" charset="-122"/>
              </a:rPr>
              <a:t>1. </a:t>
            </a:r>
            <a:r>
              <a:rPr lang="zh-CN" altLang="en-US" dirty="0">
                <a:solidFill>
                  <a:schemeClr val="bg2">
                    <a:lumMod val="25000"/>
                  </a:schemeClr>
                </a:solidFill>
                <a:ea typeface="阿里巴巴普惠体" panose="00020600040101010101" charset="-122"/>
              </a:rPr>
              <a:t>交付数据注意检查</a:t>
            </a:r>
          </a:p>
          <a:p>
            <a:pPr>
              <a:lnSpc>
                <a:spcPct val="150000"/>
              </a:lnSpc>
            </a:pPr>
            <a:r>
              <a:rPr lang="en-US" altLang="zh-CN" dirty="0">
                <a:solidFill>
                  <a:schemeClr val="bg2">
                    <a:lumMod val="25000"/>
                  </a:schemeClr>
                </a:solidFill>
                <a:ea typeface="阿里巴巴普惠体" panose="00020600040101010101" charset="-122"/>
              </a:rPr>
              <a:t>2.</a:t>
            </a:r>
            <a:r>
              <a:rPr lang="zh-CN" altLang="en-US" dirty="0">
                <a:solidFill>
                  <a:schemeClr val="bg2">
                    <a:lumMod val="25000"/>
                  </a:schemeClr>
                </a:solidFill>
                <a:ea typeface="阿里巴巴普惠体" panose="00020600040101010101" charset="-122"/>
              </a:rPr>
              <a:t> 避免业务基于错误的数据</a:t>
            </a:r>
            <a:endParaRPr lang="en-US" altLang="zh-CN" dirty="0">
              <a:solidFill>
                <a:schemeClr val="bg2">
                  <a:lumMod val="25000"/>
                </a:schemeClr>
              </a:solidFill>
              <a:ea typeface="阿里巴巴普惠体" panose="00020600040101010101" charset="-122"/>
            </a:endParaRPr>
          </a:p>
          <a:p>
            <a:pPr>
              <a:lnSpc>
                <a:spcPct val="150000"/>
              </a:lnSpc>
            </a:pPr>
            <a:r>
              <a:rPr lang="en-US" altLang="zh-CN" dirty="0">
                <a:solidFill>
                  <a:schemeClr val="bg2">
                    <a:lumMod val="25000"/>
                  </a:schemeClr>
                </a:solidFill>
                <a:ea typeface="阿里巴巴普惠体" panose="00020600040101010101" charset="-122"/>
              </a:rPr>
              <a:t>    </a:t>
            </a:r>
            <a:r>
              <a:rPr lang="zh-CN" altLang="en-US" dirty="0">
                <a:solidFill>
                  <a:schemeClr val="bg2">
                    <a:lumMod val="25000"/>
                  </a:schemeClr>
                </a:solidFill>
                <a:ea typeface="阿里巴巴普惠体" panose="00020600040101010101" charset="-122"/>
              </a:rPr>
              <a:t>做决策</a:t>
            </a:r>
          </a:p>
          <a:p>
            <a:pPr>
              <a:lnSpc>
                <a:spcPct val="150000"/>
              </a:lnSpc>
            </a:pPr>
            <a:r>
              <a:rPr lang="en-US" altLang="zh-CN" dirty="0">
                <a:solidFill>
                  <a:schemeClr val="bg2">
                    <a:lumMod val="25000"/>
                  </a:schemeClr>
                </a:solidFill>
                <a:ea typeface="阿里巴巴普惠体" panose="00020600040101010101" charset="-122"/>
              </a:rPr>
              <a:t>3.</a:t>
            </a:r>
            <a:r>
              <a:rPr lang="zh-CN" altLang="en-US" dirty="0">
                <a:solidFill>
                  <a:schemeClr val="bg2">
                    <a:lumMod val="25000"/>
                  </a:schemeClr>
                </a:solidFill>
                <a:ea typeface="阿里巴巴普惠体" panose="00020600040101010101" charset="-122"/>
              </a:rPr>
              <a:t> 将数据结果注意是否符合</a:t>
            </a:r>
            <a:endParaRPr lang="en-US" altLang="zh-CN" dirty="0">
              <a:solidFill>
                <a:schemeClr val="bg2">
                  <a:lumMod val="25000"/>
                </a:schemeClr>
              </a:solidFill>
              <a:ea typeface="阿里巴巴普惠体" panose="00020600040101010101" charset="-122"/>
            </a:endParaRPr>
          </a:p>
          <a:p>
            <a:pPr>
              <a:lnSpc>
                <a:spcPct val="150000"/>
              </a:lnSpc>
            </a:pPr>
            <a:r>
              <a:rPr lang="en-US" altLang="zh-CN" dirty="0">
                <a:solidFill>
                  <a:schemeClr val="bg2">
                    <a:lumMod val="25000"/>
                  </a:schemeClr>
                </a:solidFill>
                <a:ea typeface="阿里巴巴普惠体" panose="00020600040101010101" charset="-122"/>
              </a:rPr>
              <a:t>    </a:t>
            </a:r>
            <a:r>
              <a:rPr lang="zh-CN" altLang="en-US" dirty="0">
                <a:solidFill>
                  <a:schemeClr val="bg2">
                    <a:lumMod val="25000"/>
                  </a:schemeClr>
                </a:solidFill>
                <a:ea typeface="阿里巴巴普惠体" panose="00020600040101010101" charset="-122"/>
              </a:rPr>
              <a:t>业务常识</a:t>
            </a:r>
          </a:p>
        </p:txBody>
      </p:sp>
      <p:pic>
        <p:nvPicPr>
          <p:cNvPr id="25" name="图片 24" descr="未标题-1"/>
          <p:cNvPicPr>
            <a:picLocks noChangeAspect="1"/>
          </p:cNvPicPr>
          <p:nvPr/>
        </p:nvPicPr>
        <p:blipFill>
          <a:blip r:embed="rId4"/>
          <a:stretch>
            <a:fillRect/>
          </a:stretch>
        </p:blipFill>
        <p:spPr>
          <a:xfrm>
            <a:off x="4276826" y="1951110"/>
            <a:ext cx="301518" cy="337401"/>
          </a:xfrm>
          <a:prstGeom prst="rect">
            <a:avLst/>
          </a:prstGeom>
        </p:spPr>
      </p:pic>
      <p:sp>
        <p:nvSpPr>
          <p:cNvPr id="26" name="文本框 25"/>
          <p:cNvSpPr txBox="1"/>
          <p:nvPr/>
        </p:nvSpPr>
        <p:spPr>
          <a:xfrm>
            <a:off x="4571213" y="1727171"/>
            <a:ext cx="2070227" cy="521970"/>
          </a:xfrm>
          <a:prstGeom prst="rect">
            <a:avLst/>
          </a:prstGeom>
          <a:noFill/>
        </p:spPr>
        <p:txBody>
          <a:bodyPr wrap="square" rtlCol="0">
            <a:spAutoFit/>
          </a:bodyPr>
          <a:lstStyle/>
          <a:p>
            <a:pPr algn="l"/>
            <a:r>
              <a:rPr lang="zh-CN" altLang="en-US" sz="2800" dirty="0">
                <a:solidFill>
                  <a:srgbClr val="00A0EA"/>
                </a:solidFill>
                <a:latin typeface="思源黑体 CN Bold" panose="020B0800000000000000" charset="-122"/>
                <a:ea typeface="思源黑体 CN Bold" panose="020B0800000000000000" charset="-122"/>
              </a:rPr>
              <a:t>方案一致性</a:t>
            </a:r>
          </a:p>
        </p:txBody>
      </p:sp>
      <p:sp>
        <p:nvSpPr>
          <p:cNvPr id="27" name="文本框 26"/>
          <p:cNvSpPr txBox="1"/>
          <p:nvPr/>
        </p:nvSpPr>
        <p:spPr>
          <a:xfrm>
            <a:off x="4571214" y="2150716"/>
            <a:ext cx="2070226" cy="276999"/>
          </a:xfrm>
          <a:prstGeom prst="rect">
            <a:avLst/>
          </a:prstGeom>
          <a:noFill/>
        </p:spPr>
        <p:txBody>
          <a:bodyPr wrap="square" rtlCol="0">
            <a:spAutoFit/>
          </a:bodyPr>
          <a:lstStyle/>
          <a:p>
            <a:r>
              <a:rPr lang="en-US" sz="1200" dirty="0">
                <a:solidFill>
                  <a:srgbClr val="00A0EA"/>
                </a:solidFill>
                <a:latin typeface="思源黑体 CN Normal" panose="020B0400000000000000" charset="-122"/>
                <a:ea typeface="思源黑体 CN Normal" panose="020B0400000000000000" charset="-122"/>
              </a:rPr>
              <a:t>Scheme consistency</a:t>
            </a:r>
          </a:p>
        </p:txBody>
      </p:sp>
      <p:sp>
        <p:nvSpPr>
          <p:cNvPr id="28" name="文本框 27"/>
          <p:cNvSpPr txBox="1"/>
          <p:nvPr/>
        </p:nvSpPr>
        <p:spPr>
          <a:xfrm>
            <a:off x="4277296" y="2625912"/>
            <a:ext cx="3274059" cy="1337945"/>
          </a:xfrm>
          <a:prstGeom prst="rect">
            <a:avLst/>
          </a:prstGeom>
          <a:noFill/>
        </p:spPr>
        <p:txBody>
          <a:bodyPr wrap="square">
            <a:spAutoFit/>
          </a:bodyPr>
          <a:lstStyle/>
          <a:p>
            <a:pPr>
              <a:lnSpc>
                <a:spcPct val="150000"/>
              </a:lnSpc>
            </a:pPr>
            <a:r>
              <a:rPr lang="en-US" altLang="zh-CN" dirty="0">
                <a:solidFill>
                  <a:schemeClr val="bg2">
                    <a:lumMod val="25000"/>
                  </a:schemeClr>
                </a:solidFill>
                <a:ea typeface="阿里巴巴普惠体" panose="00020600040101010101" charset="-122"/>
              </a:rPr>
              <a:t>1.</a:t>
            </a:r>
            <a:r>
              <a:rPr lang="zh-CN" altLang="en-US" dirty="0">
                <a:solidFill>
                  <a:schemeClr val="bg2">
                    <a:lumMod val="25000"/>
                  </a:schemeClr>
                </a:solidFill>
                <a:ea typeface="阿里巴巴普惠体" panose="00020600040101010101" charset="-122"/>
              </a:rPr>
              <a:t>保证和业务方对指标的定</a:t>
            </a:r>
            <a:endParaRPr lang="en-US" altLang="zh-CN" dirty="0">
              <a:solidFill>
                <a:schemeClr val="bg2">
                  <a:lumMod val="25000"/>
                </a:schemeClr>
              </a:solidFill>
              <a:ea typeface="阿里巴巴普惠体" panose="00020600040101010101" charset="-122"/>
            </a:endParaRPr>
          </a:p>
          <a:p>
            <a:pPr>
              <a:lnSpc>
                <a:spcPct val="150000"/>
              </a:lnSpc>
            </a:pPr>
            <a:r>
              <a:rPr lang="en-US" altLang="zh-CN" dirty="0">
                <a:solidFill>
                  <a:schemeClr val="bg2">
                    <a:lumMod val="25000"/>
                  </a:schemeClr>
                </a:solidFill>
                <a:ea typeface="阿里巴巴普惠体" panose="00020600040101010101" charset="-122"/>
              </a:rPr>
              <a:t>    </a:t>
            </a:r>
            <a:r>
              <a:rPr lang="zh-CN" altLang="en-US" dirty="0">
                <a:solidFill>
                  <a:schemeClr val="bg2">
                    <a:lumMod val="25000"/>
                  </a:schemeClr>
                </a:solidFill>
                <a:ea typeface="阿里巴巴普惠体" panose="00020600040101010101" charset="-122"/>
              </a:rPr>
              <a:t>义一致</a:t>
            </a:r>
          </a:p>
          <a:p>
            <a:pPr>
              <a:lnSpc>
                <a:spcPct val="150000"/>
              </a:lnSpc>
            </a:pPr>
            <a:r>
              <a:rPr lang="en-US" altLang="zh-CN" dirty="0">
                <a:solidFill>
                  <a:schemeClr val="bg2">
                    <a:lumMod val="25000"/>
                  </a:schemeClr>
                </a:solidFill>
                <a:ea typeface="阿里巴巴普惠体" panose="00020600040101010101" charset="-122"/>
              </a:rPr>
              <a:t>2.</a:t>
            </a:r>
            <a:r>
              <a:rPr lang="zh-CN" altLang="en-US" dirty="0">
                <a:solidFill>
                  <a:schemeClr val="bg2">
                    <a:lumMod val="25000"/>
                  </a:schemeClr>
                </a:solidFill>
                <a:ea typeface="阿里巴巴普惠体" panose="00020600040101010101" charset="-122"/>
              </a:rPr>
              <a:t>及时沟通分析方案</a:t>
            </a:r>
          </a:p>
        </p:txBody>
      </p:sp>
      <p:pic>
        <p:nvPicPr>
          <p:cNvPr id="29" name="图片 28" descr="未标题-1"/>
          <p:cNvPicPr>
            <a:picLocks noChangeAspect="1"/>
          </p:cNvPicPr>
          <p:nvPr/>
        </p:nvPicPr>
        <p:blipFill>
          <a:blip r:embed="rId4"/>
          <a:stretch>
            <a:fillRect/>
          </a:stretch>
        </p:blipFill>
        <p:spPr>
          <a:xfrm>
            <a:off x="7981693" y="1951110"/>
            <a:ext cx="301518" cy="337401"/>
          </a:xfrm>
          <a:prstGeom prst="rect">
            <a:avLst/>
          </a:prstGeom>
        </p:spPr>
      </p:pic>
      <p:sp>
        <p:nvSpPr>
          <p:cNvPr id="30" name="文本框 29"/>
          <p:cNvSpPr txBox="1"/>
          <p:nvPr/>
        </p:nvSpPr>
        <p:spPr>
          <a:xfrm>
            <a:off x="8276080" y="1727171"/>
            <a:ext cx="2501035" cy="523220"/>
          </a:xfrm>
          <a:prstGeom prst="rect">
            <a:avLst/>
          </a:prstGeom>
          <a:noFill/>
        </p:spPr>
        <p:txBody>
          <a:bodyPr wrap="square" rtlCol="0">
            <a:spAutoFit/>
          </a:bodyPr>
          <a:lstStyle/>
          <a:p>
            <a:pPr algn="l"/>
            <a:r>
              <a:rPr lang="zh-CN" altLang="en-US" sz="2800" dirty="0">
                <a:solidFill>
                  <a:srgbClr val="00A0EA"/>
                </a:solidFill>
                <a:latin typeface="思源黑体 CN Bold" panose="020B0800000000000000" charset="-122"/>
                <a:ea typeface="思源黑体 CN Bold" panose="020B0800000000000000" charset="-122"/>
              </a:rPr>
              <a:t>注意信息安全</a:t>
            </a:r>
          </a:p>
        </p:txBody>
      </p:sp>
      <p:sp>
        <p:nvSpPr>
          <p:cNvPr id="31" name="文本框 30"/>
          <p:cNvSpPr txBox="1"/>
          <p:nvPr/>
        </p:nvSpPr>
        <p:spPr>
          <a:xfrm>
            <a:off x="8276081" y="2150716"/>
            <a:ext cx="3023744" cy="276999"/>
          </a:xfrm>
          <a:prstGeom prst="rect">
            <a:avLst/>
          </a:prstGeom>
          <a:noFill/>
        </p:spPr>
        <p:txBody>
          <a:bodyPr wrap="square" rtlCol="0">
            <a:spAutoFit/>
          </a:bodyPr>
          <a:lstStyle/>
          <a:p>
            <a:r>
              <a:rPr lang="en-US" sz="1200" dirty="0">
                <a:solidFill>
                  <a:srgbClr val="00A0EA"/>
                </a:solidFill>
                <a:latin typeface="思源黑体 CN Normal" panose="020B0400000000000000" charset="-122"/>
                <a:ea typeface="思源黑体 CN Normal" panose="020B0400000000000000" charset="-122"/>
              </a:rPr>
              <a:t>Pay attention to information security</a:t>
            </a:r>
          </a:p>
        </p:txBody>
      </p:sp>
      <p:sp>
        <p:nvSpPr>
          <p:cNvPr id="32" name="文本框 31"/>
          <p:cNvSpPr txBox="1"/>
          <p:nvPr/>
        </p:nvSpPr>
        <p:spPr>
          <a:xfrm>
            <a:off x="7982163" y="2625912"/>
            <a:ext cx="3274059" cy="506730"/>
          </a:xfrm>
          <a:prstGeom prst="rect">
            <a:avLst/>
          </a:prstGeom>
          <a:noFill/>
        </p:spPr>
        <p:txBody>
          <a:bodyPr wrap="square">
            <a:spAutoFit/>
          </a:bodyPr>
          <a:lstStyle/>
          <a:p>
            <a:pPr>
              <a:lnSpc>
                <a:spcPct val="150000"/>
              </a:lnSpc>
            </a:pPr>
            <a:r>
              <a:rPr lang="en-US" altLang="zh-CN" dirty="0">
                <a:solidFill>
                  <a:schemeClr val="bg2">
                    <a:lumMod val="25000"/>
                  </a:schemeClr>
                </a:solidFill>
                <a:ea typeface="阿里巴巴普惠体" panose="00020600040101010101" charset="-122"/>
              </a:rPr>
              <a:t>1.</a:t>
            </a:r>
            <a:r>
              <a:rPr lang="zh-CN" altLang="en-US" dirty="0">
                <a:solidFill>
                  <a:schemeClr val="bg2">
                    <a:lumMod val="25000"/>
                  </a:schemeClr>
                </a:solidFill>
                <a:ea typeface="阿里巴巴普惠体" panose="00020600040101010101" charset="-122"/>
              </a:rPr>
              <a:t>不披露用户信息</a:t>
            </a: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SLIDE_MODEL_TYPE" val="dynamicNum"/>
</p:tagLst>
</file>

<file path=ppt/tags/tag2.xml><?xml version="1.0" encoding="utf-8"?>
<p:tagLst xmlns:a="http://schemas.openxmlformats.org/drawingml/2006/main" xmlns:r="http://schemas.openxmlformats.org/officeDocument/2006/relationships" xmlns:p="http://schemas.openxmlformats.org/presentationml/2006/main">
  <p:tag name="KSO_WM_SLIDE_MODEL_TYPE" val="dynamicNum"/>
</p:tagLst>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Calibri" panose="020F05020202040302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Calibri" panose="020F05020202040302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5393</Words>
  <Application>Microsoft Office PowerPoint</Application>
  <PresentationFormat>自定义</PresentationFormat>
  <Paragraphs>471</Paragraphs>
  <Slides>47</Slides>
  <Notes>34</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47</vt:i4>
      </vt:variant>
    </vt:vector>
  </HeadingPairs>
  <TitlesOfParts>
    <vt:vector size="58" baseType="lpstr">
      <vt:lpstr>阿里巴巴普惠体</vt:lpstr>
      <vt:lpstr>等线 Light</vt:lpstr>
      <vt:lpstr>思源黑体 CN Bold</vt:lpstr>
      <vt:lpstr>思源黑体 CN Normal</vt:lpstr>
      <vt:lpstr>微软雅黑</vt:lpstr>
      <vt:lpstr>印品黑体</vt:lpstr>
      <vt:lpstr>Arial</vt:lpstr>
      <vt:lpstr>Calibri</vt:lpstr>
      <vt:lpstr>Calibri Light</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寄语</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机器学习与推荐系统OverView  Lesson-01</dc:title>
  <dc:creator>Microsoft Office User</dc:creator>
  <cp:lastModifiedBy> </cp:lastModifiedBy>
  <cp:revision>777</cp:revision>
  <dcterms:created xsi:type="dcterms:W3CDTF">2020-09-27T07:25:00Z</dcterms:created>
  <dcterms:modified xsi:type="dcterms:W3CDTF">2021-01-06T10:49:29Z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2052-11.1.0.10228</vt:lpwstr>
  </property>
</Properties>
</file>